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7" r:id="rId12"/>
    <p:sldId id="266" r:id="rId13"/>
    <p:sldId id="270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98" r:id="rId30"/>
    <p:sldId id="285" r:id="rId31"/>
    <p:sldId id="286" r:id="rId32"/>
    <p:sldId id="287" r:id="rId33"/>
    <p:sldId id="288" r:id="rId34"/>
    <p:sldId id="29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31"/>
  </p:normalViewPr>
  <p:slideViewPr>
    <p:cSldViewPr snapToGrid="0" snapToObjects="1">
      <p:cViewPr varScale="1">
        <p:scale>
          <a:sx n="102" d="100"/>
          <a:sy n="102" d="100"/>
        </p:scale>
        <p:origin x="4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0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3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41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1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8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1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1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8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9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3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C4E7D-34ED-EA40-82B3-69F02F2C6217}" type="datetimeFigureOut">
              <a:rPr lang="en-US" smtClean="0"/>
              <a:t>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F1641-A7BE-C547-BFC6-3C6F613AA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7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tmetric.com/details/20191355?src=bookmarklet" TargetMode="External"/><Relationship Id="rId7" Type="http://schemas.openxmlformats.org/officeDocument/2006/relationships/hyperlink" Target="http://www.metrics-toolkit.org/" TargetMode="External"/><Relationship Id="rId2" Type="http://schemas.openxmlformats.org/officeDocument/2006/relationships/hyperlink" Target="https://www.ncbi.nlm.nih.gov/pubmed/2850989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ofiles.impactstory.org/u/0000-0002-1197-3399" TargetMode="External"/><Relationship Id="rId5" Type="http://schemas.openxmlformats.org/officeDocument/2006/relationships/hyperlink" Target="https://www.altmetric.com/details/15018084?src=bookmarklet" TargetMode="External"/><Relationship Id="rId4" Type="http://schemas.openxmlformats.org/officeDocument/2006/relationships/hyperlink" Target="https://www.ncbi.nlm.nih.gov/pubmed/20187725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6076F-09C9-F54D-8A5D-E752E1FA73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C09B6-5350-D443-AE69-86914A323C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9E049C-A75C-5345-8204-94887DA5F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30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E528D9-8788-EE46-B99A-858B92A64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19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34A2B1-EAE1-7148-A036-593897C9A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54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DA708E-7521-204C-AB4B-8AB90CFF1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16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44D62B-4AC2-1343-B634-91DDF00D0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44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82FB83-6F32-E346-9F7C-17F401377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24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2A5557-CF68-8546-A032-99B031DA3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56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4FB177-AAA5-CD4F-AF31-B7B6C764C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47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76E24E-1BAD-7E45-85BE-2EF1DB828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46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C03D46-1634-104A-9EE9-D7048A60A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62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F10BBC-B363-8D4B-840D-30950A07B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88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7FA692-C3B2-5A45-B721-6638C91BE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01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2A9F9D-3E06-0B48-98B4-0B12F30BD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253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34B49E-AEA1-2747-A8C1-671E6E875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07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AC7E8B-4FB6-AD41-A4D3-D7F8F1E9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77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27D59B-23B2-6E4B-B09D-E12A20B0A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24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DF79A2-FFB8-7242-8A5D-2CA7F94CB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04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8D38B-9A0B-B846-8CE7-63898AF46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044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44EE59-0C32-0E4F-BE78-DA9323ECD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0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4003B4-6F71-444C-BA9B-9AE282D22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05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77AC72-59A0-A343-97CB-F835B0ECE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7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85" y="1534331"/>
            <a:ext cx="6607910" cy="4948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25" y="361802"/>
            <a:ext cx="7578671" cy="3527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370" y="1704812"/>
            <a:ext cx="5328188" cy="40943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0306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3D79BA-A903-EA42-98C6-41C5ECCB8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42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2DD15B-A187-B346-97D9-1307B25B2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825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12ED98-206A-1F4E-BED5-2383E8F49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06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67716C-E377-CD49-86A0-C8BAE71CD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619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D7E018-88AD-A842-91DD-01B2D6286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15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680" y="287634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504688"/>
                </a:solidFill>
                <a:latin typeface="Bangla MN" charset="0"/>
                <a:ea typeface="Bangla MN" charset="0"/>
                <a:cs typeface="Bangla MN" charset="0"/>
              </a:rPr>
              <a:t>Hands-on demo</a:t>
            </a:r>
            <a:br>
              <a:rPr lang="en-US" sz="4000">
                <a:solidFill>
                  <a:srgbClr val="504688"/>
                </a:solidFill>
                <a:latin typeface="Bangla MN" charset="0"/>
                <a:ea typeface="Bangla MN" charset="0"/>
                <a:cs typeface="Bangla MN" charset="0"/>
              </a:rPr>
            </a:br>
            <a:endParaRPr lang="en-US" sz="2000" dirty="0">
              <a:solidFill>
                <a:srgbClr val="504688"/>
              </a:solidFill>
              <a:latin typeface="Bangla MN" charset="0"/>
              <a:ea typeface="Bangla MN" charset="0"/>
              <a:cs typeface="Bangla M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News attention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  <a:hlinkClick r:id="rId2"/>
              </a:rPr>
              <a:t>https://www.ncbi.nlm.nih.gov/pubmed/28509899</a:t>
            </a:r>
            <a:endParaRPr lang="en-US" sz="2000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Link to </a:t>
            </a:r>
            <a:r>
              <a:rPr lang="en-US" sz="1500" dirty="0" err="1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Altmetric</a:t>
            </a:r>
            <a:r>
              <a:rPr lang="en-US" sz="15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 page: </a:t>
            </a:r>
            <a:r>
              <a:rPr lang="en-US" sz="15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https://www.altmetric.com/details/20191355?src=bookmarklet</a:t>
            </a:r>
            <a:endParaRPr lang="en-US" sz="2000" b="1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Policy citation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https://www.ncbi.nlm.nih.gov/pubmed/20187725</a:t>
            </a:r>
            <a:endParaRPr lang="en-US" sz="2000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Link to </a:t>
            </a:r>
            <a:r>
              <a:rPr lang="en-US" sz="1500" dirty="0" err="1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Altmetric</a:t>
            </a:r>
            <a:r>
              <a:rPr lang="en-US" sz="15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 page: </a:t>
            </a:r>
            <a:r>
              <a:rPr lang="en-US" sz="15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https://www.altmetric.com/details/15018084?src=bookmarklet</a:t>
            </a:r>
            <a:endParaRPr lang="en-US" sz="1500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Impact story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https://profiles.impactstory.org/u/0000-0002-1197-3399</a:t>
            </a:r>
            <a:endParaRPr lang="en-US" sz="2000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</a:rPr>
              <a:t>Metrics Toolkit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504688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http://www.metrics-toolkit.org/</a:t>
            </a:r>
            <a:endParaRPr lang="en-US" sz="2000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solidFill>
                <a:srgbClr val="504688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latin typeface="Arial" charset="0"/>
              <a:ea typeface="Arial" charset="0"/>
              <a:cs typeface="Arial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19634" y="23712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1320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A6EAE6-6F5E-9448-8CE7-178BD9684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683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226552-167B-EE42-A9C5-C48C518F2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214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03CEF7-F0A1-7541-AE35-4BA02384F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62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EA46DB-2686-374E-B963-5351DF81B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360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7ECC99-8CDE-C34A-BCCC-4DBFCEBB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6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242B1F-DBF9-9942-9FE2-CF0117E62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670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49DC6F-8727-3741-85F8-C1D4970E4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048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B60C43-9049-EA42-B8A5-AEB50405B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564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F09F14-7F48-C443-9E06-9CE342856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09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8579F6-1DC1-BB4B-8B91-4ED2E67A1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73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02973F-208B-B844-BCED-4980E34D0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6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31EAD9-60F5-6E47-B8CF-DB1B81991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21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B9B4E0-2361-0A46-B639-A9AF3BF36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684998-FDC5-9545-BCAC-DF0723153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49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99</Words>
  <Application>Microsoft Macintosh PowerPoint</Application>
  <PresentationFormat>On-screen Show (4:3)</PresentationFormat>
  <Paragraphs>15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Bangla MN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Hands-on demo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2019-01-11T15:38:59Z</dcterms:created>
  <dcterms:modified xsi:type="dcterms:W3CDTF">2019-01-11T15:52:00Z</dcterms:modified>
</cp:coreProperties>
</file>