
<file path=[Content_Types].xml><?xml version="1.0" encoding="utf-8"?>
<Types xmlns="http://schemas.openxmlformats.org/package/2006/content-types">
  <Default Extension="png" ContentType="image/png"/>
  <Default Extension="tmp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40233600" cy="32918400"/>
  <p:notesSz cx="7010400" cy="9296400"/>
  <p:defaultTextStyle>
    <a:defPPr>
      <a:defRPr lang="en-US"/>
    </a:defPPr>
    <a:lvl1pPr marL="0" algn="l" defTabSz="3511296" rtl="0" eaLnBrk="1" latinLnBrk="0" hangingPunct="1">
      <a:defRPr sz="6912" kern="1200">
        <a:solidFill>
          <a:schemeClr val="tx1"/>
        </a:solidFill>
        <a:latin typeface="+mn-lt"/>
        <a:ea typeface="+mn-ea"/>
        <a:cs typeface="+mn-cs"/>
      </a:defRPr>
    </a:lvl1pPr>
    <a:lvl2pPr marL="1755648" algn="l" defTabSz="3511296" rtl="0" eaLnBrk="1" latinLnBrk="0" hangingPunct="1">
      <a:defRPr sz="6912" kern="1200">
        <a:solidFill>
          <a:schemeClr val="tx1"/>
        </a:solidFill>
        <a:latin typeface="+mn-lt"/>
        <a:ea typeface="+mn-ea"/>
        <a:cs typeface="+mn-cs"/>
      </a:defRPr>
    </a:lvl2pPr>
    <a:lvl3pPr marL="3511296" algn="l" defTabSz="3511296" rtl="0" eaLnBrk="1" latinLnBrk="0" hangingPunct="1">
      <a:defRPr sz="6912" kern="1200">
        <a:solidFill>
          <a:schemeClr val="tx1"/>
        </a:solidFill>
        <a:latin typeface="+mn-lt"/>
        <a:ea typeface="+mn-ea"/>
        <a:cs typeface="+mn-cs"/>
      </a:defRPr>
    </a:lvl3pPr>
    <a:lvl4pPr marL="5266944" algn="l" defTabSz="3511296" rtl="0" eaLnBrk="1" latinLnBrk="0" hangingPunct="1">
      <a:defRPr sz="6912" kern="1200">
        <a:solidFill>
          <a:schemeClr val="tx1"/>
        </a:solidFill>
        <a:latin typeface="+mn-lt"/>
        <a:ea typeface="+mn-ea"/>
        <a:cs typeface="+mn-cs"/>
      </a:defRPr>
    </a:lvl4pPr>
    <a:lvl5pPr marL="7022592" algn="l" defTabSz="3511296" rtl="0" eaLnBrk="1" latinLnBrk="0" hangingPunct="1">
      <a:defRPr sz="6912" kern="1200">
        <a:solidFill>
          <a:schemeClr val="tx1"/>
        </a:solidFill>
        <a:latin typeface="+mn-lt"/>
        <a:ea typeface="+mn-ea"/>
        <a:cs typeface="+mn-cs"/>
      </a:defRPr>
    </a:lvl5pPr>
    <a:lvl6pPr marL="8778240" algn="l" defTabSz="3511296" rtl="0" eaLnBrk="1" latinLnBrk="0" hangingPunct="1">
      <a:defRPr sz="6912" kern="1200">
        <a:solidFill>
          <a:schemeClr val="tx1"/>
        </a:solidFill>
        <a:latin typeface="+mn-lt"/>
        <a:ea typeface="+mn-ea"/>
        <a:cs typeface="+mn-cs"/>
      </a:defRPr>
    </a:lvl6pPr>
    <a:lvl7pPr marL="10533888" algn="l" defTabSz="3511296" rtl="0" eaLnBrk="1" latinLnBrk="0" hangingPunct="1">
      <a:defRPr sz="6912" kern="1200">
        <a:solidFill>
          <a:schemeClr val="tx1"/>
        </a:solidFill>
        <a:latin typeface="+mn-lt"/>
        <a:ea typeface="+mn-ea"/>
        <a:cs typeface="+mn-cs"/>
      </a:defRPr>
    </a:lvl7pPr>
    <a:lvl8pPr marL="12289536" algn="l" defTabSz="3511296" rtl="0" eaLnBrk="1" latinLnBrk="0" hangingPunct="1">
      <a:defRPr sz="6912" kern="1200">
        <a:solidFill>
          <a:schemeClr val="tx1"/>
        </a:solidFill>
        <a:latin typeface="+mn-lt"/>
        <a:ea typeface="+mn-ea"/>
        <a:cs typeface="+mn-cs"/>
      </a:defRPr>
    </a:lvl8pPr>
    <a:lvl9pPr marL="14045184" algn="l" defTabSz="3511296" rtl="0" eaLnBrk="1" latinLnBrk="0" hangingPunct="1">
      <a:defRPr sz="69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26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EED4FA"/>
    <a:srgbClr val="5200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6984" autoAdjust="0"/>
  </p:normalViewPr>
  <p:slideViewPr>
    <p:cSldViewPr snapToGrid="0">
      <p:cViewPr varScale="1">
        <p:scale>
          <a:sx n="28" d="100"/>
          <a:sy n="28" d="100"/>
        </p:scale>
        <p:origin x="1146" y="198"/>
      </p:cViewPr>
      <p:guideLst>
        <p:guide orient="horz" pos="10368"/>
        <p:guide pos="126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53B8BA-5C9B-4C71-B473-B43389F3EF35}" type="doc">
      <dgm:prSet loTypeId="urn:microsoft.com/office/officeart/2005/8/layout/vList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CB7186F4-DC28-4EFE-89BD-EA087615FD65}">
      <dgm:prSet phldrT="[Text]"/>
      <dgm:spPr/>
      <dgm:t>
        <a:bodyPr/>
        <a:lstStyle/>
        <a:p>
          <a:r>
            <a:rPr lang="en-US" dirty="0" smtClean="0"/>
            <a:t>Research Impact Visualizations in Cardiovascular Disease Epidemiology</a:t>
          </a:r>
          <a:endParaRPr lang="en-US" dirty="0"/>
        </a:p>
      </dgm:t>
    </dgm:pt>
    <dgm:pt modelId="{4082CCE9-E4EF-465D-A973-B0A28517CBE3}" type="parTrans" cxnId="{16DAD90E-A543-41E1-A85B-14F09C141F81}">
      <dgm:prSet/>
      <dgm:spPr/>
      <dgm:t>
        <a:bodyPr/>
        <a:lstStyle/>
        <a:p>
          <a:endParaRPr lang="en-US"/>
        </a:p>
      </dgm:t>
    </dgm:pt>
    <dgm:pt modelId="{7EB0402B-7E76-49F2-96DF-71D00CFAAB77}" type="sibTrans" cxnId="{16DAD90E-A543-41E1-A85B-14F09C141F81}">
      <dgm:prSet/>
      <dgm:spPr/>
      <dgm:t>
        <a:bodyPr/>
        <a:lstStyle/>
        <a:p>
          <a:endParaRPr lang="en-US"/>
        </a:p>
      </dgm:t>
    </dgm:pt>
    <dgm:pt modelId="{843307B4-F0C7-4B86-8DBA-F556F33161B8}">
      <dgm:prSet phldrT="[Text]"/>
      <dgm:spPr/>
      <dgm:t>
        <a:bodyPr/>
        <a:lstStyle/>
        <a:p>
          <a:r>
            <a:rPr lang="en-US" dirty="0" smtClean="0"/>
            <a:t>Created visualizations using Sci2 tool, Adobe Illustrator, </a:t>
          </a:r>
          <a:r>
            <a:rPr lang="en-US" dirty="0" err="1" smtClean="0"/>
            <a:t>Tagxedo</a:t>
          </a:r>
          <a:r>
            <a:rPr lang="en-US" dirty="0" smtClean="0"/>
            <a:t>, and more</a:t>
          </a:r>
          <a:endParaRPr lang="en-US" dirty="0"/>
        </a:p>
      </dgm:t>
    </dgm:pt>
    <dgm:pt modelId="{BAEEF037-7EDF-457C-A0F0-CFDC44C329B9}" type="parTrans" cxnId="{5D8BF74D-5354-4364-9C55-20FDD450F07A}">
      <dgm:prSet/>
      <dgm:spPr/>
      <dgm:t>
        <a:bodyPr/>
        <a:lstStyle/>
        <a:p>
          <a:endParaRPr lang="en-US"/>
        </a:p>
      </dgm:t>
    </dgm:pt>
    <dgm:pt modelId="{9A053663-AC18-4BC1-B524-34251CED8865}" type="sibTrans" cxnId="{5D8BF74D-5354-4364-9C55-20FDD450F07A}">
      <dgm:prSet/>
      <dgm:spPr/>
      <dgm:t>
        <a:bodyPr/>
        <a:lstStyle/>
        <a:p>
          <a:endParaRPr lang="en-US"/>
        </a:p>
      </dgm:t>
    </dgm:pt>
    <dgm:pt modelId="{52B9EF7A-AC20-401D-BB15-A5FADFF2AF21}">
      <dgm:prSet phldrT="[Text]"/>
      <dgm:spPr/>
      <dgm:t>
        <a:bodyPr/>
        <a:lstStyle/>
        <a:p>
          <a:r>
            <a:rPr lang="en-US" dirty="0" smtClean="0"/>
            <a:t>Deliverables included: Microsoft PowerPoint presentation, two large </a:t>
          </a:r>
          <a:r>
            <a:rPr lang="en-US" smtClean="0"/>
            <a:t>research posters </a:t>
          </a:r>
          <a:r>
            <a:rPr lang="en-US" dirty="0" smtClean="0"/>
            <a:t>and descriptive text for each visualization</a:t>
          </a:r>
          <a:endParaRPr lang="en-US" dirty="0"/>
        </a:p>
      </dgm:t>
    </dgm:pt>
    <dgm:pt modelId="{493D2474-E0C3-4B7E-AE2F-D0072E78F98A}" type="parTrans" cxnId="{CE43B36F-7D5A-45C7-BA88-E999A3008E50}">
      <dgm:prSet/>
      <dgm:spPr/>
      <dgm:t>
        <a:bodyPr/>
        <a:lstStyle/>
        <a:p>
          <a:endParaRPr lang="en-US"/>
        </a:p>
      </dgm:t>
    </dgm:pt>
    <dgm:pt modelId="{C4958AF6-F71E-4055-B9C8-6DB2EC2F772D}" type="sibTrans" cxnId="{CE43B36F-7D5A-45C7-BA88-E999A3008E50}">
      <dgm:prSet/>
      <dgm:spPr/>
      <dgm:t>
        <a:bodyPr/>
        <a:lstStyle/>
        <a:p>
          <a:endParaRPr lang="en-US"/>
        </a:p>
      </dgm:t>
    </dgm:pt>
    <dgm:pt modelId="{388DEE05-B9C9-463E-B0BC-3E0FAA0867E2}">
      <dgm:prSet phldrT="[Text]"/>
      <dgm:spPr/>
      <dgm:t>
        <a:bodyPr/>
        <a:lstStyle/>
        <a:p>
          <a:r>
            <a:rPr lang="en-US" dirty="0" smtClean="0"/>
            <a:t>Research Impact of Patient Simulation in Medical Education</a:t>
          </a:r>
          <a:endParaRPr lang="en-US" dirty="0"/>
        </a:p>
      </dgm:t>
    </dgm:pt>
    <dgm:pt modelId="{4180AE8C-BBDB-4289-B787-E23F68404821}" type="parTrans" cxnId="{2BA515EE-7D4D-4EBC-82EC-7F7DC5D5C3E9}">
      <dgm:prSet/>
      <dgm:spPr/>
      <dgm:t>
        <a:bodyPr/>
        <a:lstStyle/>
        <a:p>
          <a:endParaRPr lang="en-US"/>
        </a:p>
      </dgm:t>
    </dgm:pt>
    <dgm:pt modelId="{F5BF159E-ECE6-4D58-B6E3-0EED5F92901E}" type="sibTrans" cxnId="{2BA515EE-7D4D-4EBC-82EC-7F7DC5D5C3E9}">
      <dgm:prSet/>
      <dgm:spPr/>
      <dgm:t>
        <a:bodyPr/>
        <a:lstStyle/>
        <a:p>
          <a:endParaRPr lang="en-US"/>
        </a:p>
      </dgm:t>
    </dgm:pt>
    <dgm:pt modelId="{7B606066-6919-4035-8B58-2C2E238543A9}">
      <dgm:prSet phldrT="[Text]"/>
      <dgm:spPr/>
      <dgm:t>
        <a:bodyPr/>
        <a:lstStyle/>
        <a:p>
          <a:r>
            <a:rPr lang="en-US" dirty="0" smtClean="0"/>
            <a:t>Created patient simulation search strategy for PubMed, Scopus, and Web of Science</a:t>
          </a:r>
          <a:endParaRPr lang="en-US" dirty="0"/>
        </a:p>
      </dgm:t>
    </dgm:pt>
    <dgm:pt modelId="{01430FEB-776B-45D8-986C-D19EA8B97BA5}" type="parTrans" cxnId="{CE02EDD4-36D2-4425-9C24-B736E9EDE57B}">
      <dgm:prSet/>
      <dgm:spPr/>
      <dgm:t>
        <a:bodyPr/>
        <a:lstStyle/>
        <a:p>
          <a:endParaRPr lang="en-US"/>
        </a:p>
      </dgm:t>
    </dgm:pt>
    <dgm:pt modelId="{D2BBE081-E888-42EB-82C9-8E7662F4D58B}" type="sibTrans" cxnId="{CE02EDD4-36D2-4425-9C24-B736E9EDE57B}">
      <dgm:prSet/>
      <dgm:spPr/>
      <dgm:t>
        <a:bodyPr/>
        <a:lstStyle/>
        <a:p>
          <a:endParaRPr lang="en-US"/>
        </a:p>
      </dgm:t>
    </dgm:pt>
    <dgm:pt modelId="{D5A2CFD2-FD4C-4C9A-AEC9-C6C780E4EAE8}">
      <dgm:prSet phldrT="[Text]"/>
      <dgm:spPr/>
      <dgm:t>
        <a:bodyPr/>
        <a:lstStyle/>
        <a:p>
          <a:r>
            <a:rPr lang="en-US" dirty="0" smtClean="0"/>
            <a:t>Created visualizations using Sci2 tool, </a:t>
          </a:r>
          <a:r>
            <a:rPr lang="en-US" dirty="0" err="1" smtClean="0"/>
            <a:t>Gephi</a:t>
          </a:r>
          <a:r>
            <a:rPr lang="en-US" dirty="0" smtClean="0"/>
            <a:t> and </a:t>
          </a:r>
          <a:r>
            <a:rPr lang="en-US" dirty="0" err="1" smtClean="0"/>
            <a:t>VosViewer</a:t>
          </a:r>
          <a:endParaRPr lang="en-US" dirty="0"/>
        </a:p>
      </dgm:t>
    </dgm:pt>
    <dgm:pt modelId="{5AA4448D-87BA-475A-B292-678B073C5C58}" type="parTrans" cxnId="{F23A9790-8E76-4DE4-915D-1DACF9E5DA1C}">
      <dgm:prSet/>
      <dgm:spPr/>
      <dgm:t>
        <a:bodyPr/>
        <a:lstStyle/>
        <a:p>
          <a:endParaRPr lang="en-US"/>
        </a:p>
      </dgm:t>
    </dgm:pt>
    <dgm:pt modelId="{463E2ED1-3DDA-466E-A769-75E0AC61FB62}" type="sibTrans" cxnId="{F23A9790-8E76-4DE4-915D-1DACF9E5DA1C}">
      <dgm:prSet/>
      <dgm:spPr/>
      <dgm:t>
        <a:bodyPr/>
        <a:lstStyle/>
        <a:p>
          <a:endParaRPr lang="en-US"/>
        </a:p>
      </dgm:t>
    </dgm:pt>
    <dgm:pt modelId="{4347C144-E093-46AF-AE26-3B5261671631}">
      <dgm:prSet phldrT="[Text]"/>
      <dgm:spPr/>
      <dgm:t>
        <a:bodyPr/>
        <a:lstStyle/>
        <a:p>
          <a:r>
            <a:rPr lang="en-US" dirty="0" smtClean="0"/>
            <a:t>National Institutes of Health (NIH) Biographical Sketch </a:t>
          </a:r>
          <a:endParaRPr lang="en-US" dirty="0"/>
        </a:p>
      </dgm:t>
    </dgm:pt>
    <dgm:pt modelId="{147BF1F5-12B6-497E-A281-3B27E14A34AB}" type="parTrans" cxnId="{CD32D068-DE47-42DD-BEF5-19ABE525EC60}">
      <dgm:prSet/>
      <dgm:spPr/>
      <dgm:t>
        <a:bodyPr/>
        <a:lstStyle/>
        <a:p>
          <a:endParaRPr lang="en-US"/>
        </a:p>
      </dgm:t>
    </dgm:pt>
    <dgm:pt modelId="{F9690DCD-DB02-4677-99A8-C24AF0573A8F}" type="sibTrans" cxnId="{CD32D068-DE47-42DD-BEF5-19ABE525EC60}">
      <dgm:prSet/>
      <dgm:spPr/>
      <dgm:t>
        <a:bodyPr/>
        <a:lstStyle/>
        <a:p>
          <a:endParaRPr lang="en-US"/>
        </a:p>
      </dgm:t>
    </dgm:pt>
    <dgm:pt modelId="{05DA32BA-5DE8-4C9E-8E29-E50D625153BC}">
      <dgm:prSet phldrT="[Text]"/>
      <dgm:spPr/>
      <dgm:t>
        <a:bodyPr/>
        <a:lstStyle/>
        <a:p>
          <a:r>
            <a:rPr lang="en-US" dirty="0" smtClean="0"/>
            <a:t>Created presentation on “New NIH </a:t>
          </a:r>
          <a:r>
            <a:rPr lang="en-US" dirty="0" err="1" smtClean="0"/>
            <a:t>Biosketch</a:t>
          </a:r>
          <a:r>
            <a:rPr lang="en-US" dirty="0" smtClean="0"/>
            <a:t>”</a:t>
          </a:r>
          <a:endParaRPr lang="en-US" dirty="0"/>
        </a:p>
      </dgm:t>
    </dgm:pt>
    <dgm:pt modelId="{84CD03A6-5CB1-4ED9-9FCE-784586DD9112}" type="parTrans" cxnId="{563436AF-9972-493F-ABA4-5EC79A5D73D2}">
      <dgm:prSet/>
      <dgm:spPr/>
      <dgm:t>
        <a:bodyPr/>
        <a:lstStyle/>
        <a:p>
          <a:endParaRPr lang="en-US"/>
        </a:p>
      </dgm:t>
    </dgm:pt>
    <dgm:pt modelId="{522DB035-B96F-438E-A061-C41ADA69FA0A}" type="sibTrans" cxnId="{563436AF-9972-493F-ABA4-5EC79A5D73D2}">
      <dgm:prSet/>
      <dgm:spPr/>
      <dgm:t>
        <a:bodyPr/>
        <a:lstStyle/>
        <a:p>
          <a:endParaRPr lang="en-US"/>
        </a:p>
      </dgm:t>
    </dgm:pt>
    <dgm:pt modelId="{59BC850C-984C-4E32-8EF4-4248DCC9326B}">
      <dgm:prSet phldrT="[Text]"/>
      <dgm:spPr/>
      <dgm:t>
        <a:bodyPr/>
        <a:lstStyle/>
        <a:p>
          <a:r>
            <a:rPr lang="en-US" dirty="0" smtClean="0"/>
            <a:t>Partnered with Altmetric.com for webinar</a:t>
          </a:r>
          <a:endParaRPr lang="en-US" dirty="0"/>
        </a:p>
      </dgm:t>
    </dgm:pt>
    <dgm:pt modelId="{AFAE8A07-1824-47B1-B811-0A3521426E24}" type="parTrans" cxnId="{DC37C305-4569-43CA-AA6C-F95213EEE226}">
      <dgm:prSet/>
      <dgm:spPr/>
      <dgm:t>
        <a:bodyPr/>
        <a:lstStyle/>
        <a:p>
          <a:endParaRPr lang="en-US"/>
        </a:p>
      </dgm:t>
    </dgm:pt>
    <dgm:pt modelId="{99B60FD5-9AA1-4A3E-BF43-55550ED108C3}" type="sibTrans" cxnId="{DC37C305-4569-43CA-AA6C-F95213EEE226}">
      <dgm:prSet/>
      <dgm:spPr/>
      <dgm:t>
        <a:bodyPr/>
        <a:lstStyle/>
        <a:p>
          <a:endParaRPr lang="en-US"/>
        </a:p>
      </dgm:t>
    </dgm:pt>
    <dgm:pt modelId="{5CCF6D6B-F11D-47E8-B6FF-6D464ADB054A}">
      <dgm:prSet phldrT="[Text]"/>
      <dgm:spPr/>
      <dgm:t>
        <a:bodyPr/>
        <a:lstStyle/>
        <a:p>
          <a:r>
            <a:rPr lang="en-US" dirty="0" smtClean="0"/>
            <a:t>Deliverables included: one large research poster, descriptive text for each visualization, dynamic social network graph</a:t>
          </a:r>
          <a:endParaRPr lang="en-US" dirty="0"/>
        </a:p>
      </dgm:t>
    </dgm:pt>
    <dgm:pt modelId="{BF79881E-5495-42B3-B7D4-E5C432C9CBD5}" type="parTrans" cxnId="{A8DB2D0E-4A85-462D-9AA3-56F0DE958751}">
      <dgm:prSet/>
      <dgm:spPr/>
      <dgm:t>
        <a:bodyPr/>
        <a:lstStyle/>
        <a:p>
          <a:endParaRPr lang="en-US"/>
        </a:p>
      </dgm:t>
    </dgm:pt>
    <dgm:pt modelId="{D708E096-24EE-4850-AA0E-A8D100260EE6}" type="sibTrans" cxnId="{A8DB2D0E-4A85-462D-9AA3-56F0DE958751}">
      <dgm:prSet/>
      <dgm:spPr/>
      <dgm:t>
        <a:bodyPr/>
        <a:lstStyle/>
        <a:p>
          <a:endParaRPr lang="en-US"/>
        </a:p>
      </dgm:t>
    </dgm:pt>
    <dgm:pt modelId="{3F452C86-0BB7-47A0-AB4B-AC6BD03DCDB4}">
      <dgm:prSet phldrT="[Text]"/>
      <dgm:spPr/>
      <dgm:t>
        <a:bodyPr/>
        <a:lstStyle/>
        <a:p>
          <a:r>
            <a:rPr lang="en-US" dirty="0" smtClean="0"/>
            <a:t>Delivered one-on-one consultations and reviews of </a:t>
          </a:r>
          <a:r>
            <a:rPr lang="en-US" dirty="0" err="1" smtClean="0"/>
            <a:t>biosketches</a:t>
          </a:r>
          <a:r>
            <a:rPr lang="en-US" dirty="0" smtClean="0"/>
            <a:t>, departmental presentations, and library classes</a:t>
          </a:r>
          <a:endParaRPr lang="en-US" dirty="0"/>
        </a:p>
      </dgm:t>
    </dgm:pt>
    <dgm:pt modelId="{BF1463A9-611C-4B3C-A0E0-79C6D78D2FB1}" type="parTrans" cxnId="{EC0FD128-12DB-4F9A-91F9-5385EB25E20C}">
      <dgm:prSet/>
      <dgm:spPr/>
      <dgm:t>
        <a:bodyPr/>
        <a:lstStyle/>
        <a:p>
          <a:endParaRPr lang="en-US"/>
        </a:p>
      </dgm:t>
    </dgm:pt>
    <dgm:pt modelId="{215DE0C8-133B-4046-986E-4C08D6529BE9}" type="sibTrans" cxnId="{EC0FD128-12DB-4F9A-91F9-5385EB25E20C}">
      <dgm:prSet/>
      <dgm:spPr/>
      <dgm:t>
        <a:bodyPr/>
        <a:lstStyle/>
        <a:p>
          <a:endParaRPr lang="en-US"/>
        </a:p>
      </dgm:t>
    </dgm:pt>
    <dgm:pt modelId="{997D295F-3624-44AF-B770-10B55629E4D4}">
      <dgm:prSet/>
      <dgm:spPr/>
      <dgm:t>
        <a:bodyPr/>
        <a:lstStyle/>
        <a:p>
          <a:r>
            <a:rPr lang="en-US" dirty="0" smtClean="0"/>
            <a:t>Research Impact of Distinguished Alumni</a:t>
          </a:r>
          <a:endParaRPr lang="en-US" dirty="0"/>
        </a:p>
      </dgm:t>
    </dgm:pt>
    <dgm:pt modelId="{E201EB5A-9DDE-4907-8E87-2FEE4053BD97}" type="parTrans" cxnId="{C9B6D92A-0091-4FB8-B9DB-7692F51DDBC9}">
      <dgm:prSet/>
      <dgm:spPr/>
      <dgm:t>
        <a:bodyPr/>
        <a:lstStyle/>
        <a:p>
          <a:endParaRPr lang="en-US"/>
        </a:p>
      </dgm:t>
    </dgm:pt>
    <dgm:pt modelId="{DBDB9E76-B57E-4E76-916A-42ED5C586EED}" type="sibTrans" cxnId="{C9B6D92A-0091-4FB8-B9DB-7692F51DDBC9}">
      <dgm:prSet/>
      <dgm:spPr/>
      <dgm:t>
        <a:bodyPr/>
        <a:lstStyle/>
        <a:p>
          <a:endParaRPr lang="en-US"/>
        </a:p>
      </dgm:t>
    </dgm:pt>
    <dgm:pt modelId="{BD2BC0D8-BC85-4B3C-80FE-A9FDBD5ED791}">
      <dgm:prSet/>
      <dgm:spPr/>
      <dgm:t>
        <a:bodyPr/>
        <a:lstStyle/>
        <a:p>
          <a:r>
            <a:rPr lang="en-US" dirty="0" smtClean="0"/>
            <a:t>Created visualizations using Sci2 tool, Adobe Illustrator, </a:t>
          </a:r>
          <a:r>
            <a:rPr lang="en-US" dirty="0" err="1" smtClean="0"/>
            <a:t>Tagxedo</a:t>
          </a:r>
          <a:r>
            <a:rPr lang="en-US" dirty="0" smtClean="0"/>
            <a:t>, and more</a:t>
          </a:r>
          <a:endParaRPr lang="en-US" dirty="0"/>
        </a:p>
      </dgm:t>
    </dgm:pt>
    <dgm:pt modelId="{13B89569-A030-4E81-853F-2F70DB17AD36}" type="parTrans" cxnId="{B55CFF09-3ECA-4CE9-891E-42CF1F13571F}">
      <dgm:prSet/>
      <dgm:spPr/>
      <dgm:t>
        <a:bodyPr/>
        <a:lstStyle/>
        <a:p>
          <a:endParaRPr lang="en-US"/>
        </a:p>
      </dgm:t>
    </dgm:pt>
    <dgm:pt modelId="{DADBFE32-693D-4636-8AE0-3596F6D343F7}" type="sibTrans" cxnId="{B55CFF09-3ECA-4CE9-891E-42CF1F13571F}">
      <dgm:prSet/>
      <dgm:spPr/>
      <dgm:t>
        <a:bodyPr/>
        <a:lstStyle/>
        <a:p>
          <a:endParaRPr lang="en-US"/>
        </a:p>
      </dgm:t>
    </dgm:pt>
    <dgm:pt modelId="{B2B6720C-34FF-4F94-9A9F-1F5ACA62607A}">
      <dgm:prSet/>
      <dgm:spPr/>
      <dgm:t>
        <a:bodyPr/>
        <a:lstStyle/>
        <a:p>
          <a:r>
            <a:rPr lang="en-US" dirty="0" smtClean="0"/>
            <a:t>Deliverables included: Microsoft PowerPoint presentation and descriptive text for each visualization</a:t>
          </a:r>
          <a:endParaRPr lang="en-US" dirty="0"/>
        </a:p>
      </dgm:t>
    </dgm:pt>
    <dgm:pt modelId="{B30DB2CB-985D-457F-AE67-DB821550A72E}" type="parTrans" cxnId="{71F88ECB-E39D-4DE9-A478-413E52B2B006}">
      <dgm:prSet/>
      <dgm:spPr/>
      <dgm:t>
        <a:bodyPr/>
        <a:lstStyle/>
        <a:p>
          <a:endParaRPr lang="en-US"/>
        </a:p>
      </dgm:t>
    </dgm:pt>
    <dgm:pt modelId="{9BE571AB-1944-4025-ABE6-D5EB410AFD34}" type="sibTrans" cxnId="{71F88ECB-E39D-4DE9-A478-413E52B2B006}">
      <dgm:prSet/>
      <dgm:spPr/>
      <dgm:t>
        <a:bodyPr/>
        <a:lstStyle/>
        <a:p>
          <a:endParaRPr lang="en-US"/>
        </a:p>
      </dgm:t>
    </dgm:pt>
    <dgm:pt modelId="{E71A7E2F-72E8-46E5-966E-792472B7F1C8}">
      <dgm:prSet/>
      <dgm:spPr/>
      <dgm:t>
        <a:bodyPr/>
        <a:lstStyle/>
        <a:p>
          <a:r>
            <a:rPr lang="en-US" dirty="0" smtClean="0"/>
            <a:t>National Institutes of Health (NIH) Grant Applications</a:t>
          </a:r>
          <a:endParaRPr lang="en-US" dirty="0"/>
        </a:p>
      </dgm:t>
    </dgm:pt>
    <dgm:pt modelId="{9F008CC6-25E4-4BD6-B1C6-4A270AA7CAEB}" type="parTrans" cxnId="{7DAEE9F6-85CF-4FFC-80A7-9420C5D9413D}">
      <dgm:prSet/>
      <dgm:spPr/>
      <dgm:t>
        <a:bodyPr/>
        <a:lstStyle/>
        <a:p>
          <a:endParaRPr lang="en-US"/>
        </a:p>
      </dgm:t>
    </dgm:pt>
    <dgm:pt modelId="{D1F0C97B-D9FD-47B6-9E84-C41034B3C74F}" type="sibTrans" cxnId="{7DAEE9F6-85CF-4FFC-80A7-9420C5D9413D}">
      <dgm:prSet/>
      <dgm:spPr/>
      <dgm:t>
        <a:bodyPr/>
        <a:lstStyle/>
        <a:p>
          <a:endParaRPr lang="en-US"/>
        </a:p>
      </dgm:t>
    </dgm:pt>
    <dgm:pt modelId="{6B4AA2C4-3BB0-4CC8-8C44-60F5F546D603}">
      <dgm:prSet/>
      <dgm:spPr/>
      <dgm:t>
        <a:bodyPr/>
        <a:lstStyle/>
        <a:p>
          <a:r>
            <a:rPr lang="en-US" dirty="0" smtClean="0"/>
            <a:t>Assisted research groups in completing tables related to publications in grant applications</a:t>
          </a:r>
          <a:endParaRPr lang="en-US" dirty="0"/>
        </a:p>
      </dgm:t>
    </dgm:pt>
    <dgm:pt modelId="{5010A362-881F-4B76-B731-406D8337F184}" type="parTrans" cxnId="{35DCBCED-640B-4A78-B199-63D5B9970630}">
      <dgm:prSet/>
      <dgm:spPr/>
      <dgm:t>
        <a:bodyPr/>
        <a:lstStyle/>
        <a:p>
          <a:endParaRPr lang="en-US"/>
        </a:p>
      </dgm:t>
    </dgm:pt>
    <dgm:pt modelId="{E34B599A-A39B-4C4A-81DA-EF3F31802D77}" type="sibTrans" cxnId="{35DCBCED-640B-4A78-B199-63D5B9970630}">
      <dgm:prSet/>
      <dgm:spPr/>
      <dgm:t>
        <a:bodyPr/>
        <a:lstStyle/>
        <a:p>
          <a:endParaRPr lang="en-US"/>
        </a:p>
      </dgm:t>
    </dgm:pt>
    <dgm:pt modelId="{1DB7AD01-E0B9-41F9-A45D-76255272C51F}">
      <dgm:prSet/>
      <dgm:spPr/>
      <dgm:t>
        <a:bodyPr/>
        <a:lstStyle/>
        <a:p>
          <a:r>
            <a:rPr lang="en-US" dirty="0" smtClean="0"/>
            <a:t>Delivered tables for U01 CTSA Program Grants, TL1 Training Program Grants, KL2 Career Development Grants, P30 Center Core Grants, X02 Collaborative Grants, and more</a:t>
          </a:r>
          <a:endParaRPr lang="en-US" dirty="0"/>
        </a:p>
      </dgm:t>
    </dgm:pt>
    <dgm:pt modelId="{61E5CB8F-D2E6-4E83-88CD-96D169B322F6}" type="parTrans" cxnId="{1FB4BA23-4515-44A4-A746-433CA97D75BC}">
      <dgm:prSet/>
      <dgm:spPr/>
      <dgm:t>
        <a:bodyPr/>
        <a:lstStyle/>
        <a:p>
          <a:endParaRPr lang="en-US"/>
        </a:p>
      </dgm:t>
    </dgm:pt>
    <dgm:pt modelId="{1C7B14D8-40E1-43C4-9586-F3BD2BFAFD9A}" type="sibTrans" cxnId="{1FB4BA23-4515-44A4-A746-433CA97D75BC}">
      <dgm:prSet/>
      <dgm:spPr/>
      <dgm:t>
        <a:bodyPr/>
        <a:lstStyle/>
        <a:p>
          <a:endParaRPr lang="en-US"/>
        </a:p>
      </dgm:t>
    </dgm:pt>
    <dgm:pt modelId="{B6A3B072-34E2-4B21-ABB1-DDD551123732}">
      <dgm:prSet/>
      <dgm:spPr/>
      <dgm:t>
        <a:bodyPr/>
        <a:lstStyle/>
        <a:p>
          <a:r>
            <a:rPr lang="en-US" dirty="0" smtClean="0"/>
            <a:t>Library Exhibit on Research Impact of School of Medicine </a:t>
          </a:r>
          <a:endParaRPr lang="en-US" dirty="0"/>
        </a:p>
      </dgm:t>
    </dgm:pt>
    <dgm:pt modelId="{8E0BABE3-25BB-4882-8A37-4749F5F33B6B}" type="parTrans" cxnId="{D7B56955-4DEA-406A-9BCE-1394FDA20987}">
      <dgm:prSet/>
      <dgm:spPr/>
      <dgm:t>
        <a:bodyPr/>
        <a:lstStyle/>
        <a:p>
          <a:endParaRPr lang="en-US"/>
        </a:p>
      </dgm:t>
    </dgm:pt>
    <dgm:pt modelId="{973F4206-1306-4D09-8BCD-E990F2F368FA}" type="sibTrans" cxnId="{D7B56955-4DEA-406A-9BCE-1394FDA20987}">
      <dgm:prSet/>
      <dgm:spPr/>
      <dgm:t>
        <a:bodyPr/>
        <a:lstStyle/>
        <a:p>
          <a:endParaRPr lang="en-US"/>
        </a:p>
      </dgm:t>
    </dgm:pt>
    <dgm:pt modelId="{DE799250-67C6-4224-BB48-0E79EF776497}">
      <dgm:prSet/>
      <dgm:spPr/>
      <dgm:t>
        <a:bodyPr/>
        <a:lstStyle/>
        <a:p>
          <a:r>
            <a:rPr lang="en-US" dirty="0" smtClean="0"/>
            <a:t>Created visualizations using Sci2 tool, </a:t>
          </a:r>
          <a:r>
            <a:rPr lang="en-US" dirty="0" err="1" smtClean="0"/>
            <a:t>Sankeymatic</a:t>
          </a:r>
          <a:r>
            <a:rPr lang="en-US" dirty="0" smtClean="0"/>
            <a:t>, Adobe Illustrator, Tableau, and more</a:t>
          </a:r>
          <a:endParaRPr lang="en-US" dirty="0"/>
        </a:p>
      </dgm:t>
    </dgm:pt>
    <dgm:pt modelId="{4BAE44A2-2294-4164-943D-3A7EFD36BA40}" type="parTrans" cxnId="{4F92D581-2983-4408-B97A-69DD7D373091}">
      <dgm:prSet/>
      <dgm:spPr/>
      <dgm:t>
        <a:bodyPr/>
        <a:lstStyle/>
        <a:p>
          <a:endParaRPr lang="en-US"/>
        </a:p>
      </dgm:t>
    </dgm:pt>
    <dgm:pt modelId="{71EAA98D-7543-496B-94ED-F48A5B0165CD}" type="sibTrans" cxnId="{4F92D581-2983-4408-B97A-69DD7D373091}">
      <dgm:prSet/>
      <dgm:spPr/>
      <dgm:t>
        <a:bodyPr/>
        <a:lstStyle/>
        <a:p>
          <a:endParaRPr lang="en-US"/>
        </a:p>
      </dgm:t>
    </dgm:pt>
    <dgm:pt modelId="{07C2A743-AA4F-4264-BBB7-8543D68E2C43}">
      <dgm:prSet/>
      <dgm:spPr/>
      <dgm:t>
        <a:bodyPr/>
        <a:lstStyle/>
        <a:p>
          <a:r>
            <a:rPr lang="en-US" dirty="0" smtClean="0"/>
            <a:t>Deliverables included:  six visualizations in large format for exhibit space and descriptive text for each visualization</a:t>
          </a:r>
          <a:endParaRPr lang="en-US" dirty="0"/>
        </a:p>
      </dgm:t>
    </dgm:pt>
    <dgm:pt modelId="{649D172D-0FE5-4832-9AEE-4D3069952555}" type="parTrans" cxnId="{4D575473-C013-4952-85E4-B419A0492864}">
      <dgm:prSet/>
      <dgm:spPr/>
      <dgm:t>
        <a:bodyPr/>
        <a:lstStyle/>
        <a:p>
          <a:endParaRPr lang="en-US"/>
        </a:p>
      </dgm:t>
    </dgm:pt>
    <dgm:pt modelId="{B104CFF6-ABE2-412B-ABBB-952F61406618}" type="sibTrans" cxnId="{4D575473-C013-4952-85E4-B419A0492864}">
      <dgm:prSet/>
      <dgm:spPr/>
      <dgm:t>
        <a:bodyPr/>
        <a:lstStyle/>
        <a:p>
          <a:endParaRPr lang="en-US"/>
        </a:p>
      </dgm:t>
    </dgm:pt>
    <dgm:pt modelId="{C427BFD5-7671-4390-95A1-0BD20C1AC526}">
      <dgm:prSet/>
      <dgm:spPr/>
      <dgm:t>
        <a:bodyPr/>
        <a:lstStyle/>
        <a:p>
          <a:r>
            <a:rPr lang="en-US" dirty="0" smtClean="0"/>
            <a:t>Research Impact of Coronary Artery Risk Development in Young Adults Study</a:t>
          </a:r>
          <a:endParaRPr lang="en-US" dirty="0"/>
        </a:p>
      </dgm:t>
    </dgm:pt>
    <dgm:pt modelId="{AE8D8D74-F1CA-4B8F-A3AE-0EA2884DA53C}" type="parTrans" cxnId="{539B5E00-BA88-4B6B-8E0B-554858587384}">
      <dgm:prSet/>
      <dgm:spPr/>
      <dgm:t>
        <a:bodyPr/>
        <a:lstStyle/>
        <a:p>
          <a:endParaRPr lang="en-US"/>
        </a:p>
      </dgm:t>
    </dgm:pt>
    <dgm:pt modelId="{A4BB832C-C11A-4C13-82CB-64881CCF9535}" type="sibTrans" cxnId="{539B5E00-BA88-4B6B-8E0B-554858587384}">
      <dgm:prSet/>
      <dgm:spPr/>
      <dgm:t>
        <a:bodyPr/>
        <a:lstStyle/>
        <a:p>
          <a:endParaRPr lang="en-US"/>
        </a:p>
      </dgm:t>
    </dgm:pt>
    <dgm:pt modelId="{0781317B-4D71-4354-9303-18E198D7EBF2}">
      <dgm:prSet/>
      <dgm:spPr/>
      <dgm:t>
        <a:bodyPr/>
        <a:lstStyle/>
        <a:p>
          <a:r>
            <a:rPr lang="en-US" dirty="0" smtClean="0"/>
            <a:t>Researched the impact of a research study over time using various data sources</a:t>
          </a:r>
          <a:endParaRPr lang="en-US" dirty="0"/>
        </a:p>
      </dgm:t>
    </dgm:pt>
    <dgm:pt modelId="{512BE94D-CBB3-4F8C-856A-39E8C08E8132}" type="parTrans" cxnId="{7C554B80-B41E-4C5E-A08E-B6FE85EED96E}">
      <dgm:prSet/>
      <dgm:spPr/>
      <dgm:t>
        <a:bodyPr/>
        <a:lstStyle/>
        <a:p>
          <a:endParaRPr lang="en-US"/>
        </a:p>
      </dgm:t>
    </dgm:pt>
    <dgm:pt modelId="{4B942706-96E6-4557-B011-B89749C480DF}" type="sibTrans" cxnId="{7C554B80-B41E-4C5E-A08E-B6FE85EED96E}">
      <dgm:prSet/>
      <dgm:spPr/>
      <dgm:t>
        <a:bodyPr/>
        <a:lstStyle/>
        <a:p>
          <a:endParaRPr lang="en-US"/>
        </a:p>
      </dgm:t>
    </dgm:pt>
    <dgm:pt modelId="{BAE725A2-E278-424B-92C8-E0BF1CED9449}">
      <dgm:prSet/>
      <dgm:spPr/>
      <dgm:t>
        <a:bodyPr/>
        <a:lstStyle/>
        <a:p>
          <a:r>
            <a:rPr lang="en-US" dirty="0" smtClean="0"/>
            <a:t>Deliverables included: research impact report with several visualizations, search strategies in various data sources, table of journal impact factors, hot and highly cited publication lists, and more</a:t>
          </a:r>
          <a:endParaRPr lang="en-US" dirty="0"/>
        </a:p>
      </dgm:t>
    </dgm:pt>
    <dgm:pt modelId="{BE67F12B-3113-41E0-9EB9-E36358B12C49}" type="parTrans" cxnId="{C3197F14-62E2-4087-8889-7D6A5BDFA6C7}">
      <dgm:prSet/>
      <dgm:spPr/>
      <dgm:t>
        <a:bodyPr/>
        <a:lstStyle/>
        <a:p>
          <a:endParaRPr lang="en-US"/>
        </a:p>
      </dgm:t>
    </dgm:pt>
    <dgm:pt modelId="{F4BB1A62-AB54-411A-A073-365746A6C863}" type="sibTrans" cxnId="{C3197F14-62E2-4087-8889-7D6A5BDFA6C7}">
      <dgm:prSet/>
      <dgm:spPr/>
      <dgm:t>
        <a:bodyPr/>
        <a:lstStyle/>
        <a:p>
          <a:endParaRPr lang="en-US"/>
        </a:p>
      </dgm:t>
    </dgm:pt>
    <dgm:pt modelId="{B8EE0508-0CDC-4BA0-B4B2-BC6A36DD5831}">
      <dgm:prSet/>
      <dgm:spPr/>
      <dgm:t>
        <a:bodyPr/>
        <a:lstStyle/>
        <a:p>
          <a:r>
            <a:rPr lang="en-US" dirty="0" smtClean="0"/>
            <a:t>Researcher Publication Summaries</a:t>
          </a:r>
          <a:endParaRPr lang="en-US" dirty="0"/>
        </a:p>
      </dgm:t>
    </dgm:pt>
    <dgm:pt modelId="{AF835486-3527-4B99-9145-597585ABD8C5}" type="parTrans" cxnId="{6956D589-98A4-4475-9390-6A6CA2FEB1B2}">
      <dgm:prSet/>
      <dgm:spPr/>
      <dgm:t>
        <a:bodyPr/>
        <a:lstStyle/>
        <a:p>
          <a:endParaRPr lang="en-US"/>
        </a:p>
      </dgm:t>
    </dgm:pt>
    <dgm:pt modelId="{DD019DA2-0279-4BB3-92C7-8F65513269C1}" type="sibTrans" cxnId="{6956D589-98A4-4475-9390-6A6CA2FEB1B2}">
      <dgm:prSet/>
      <dgm:spPr/>
      <dgm:t>
        <a:bodyPr/>
        <a:lstStyle/>
        <a:p>
          <a:endParaRPr lang="en-US"/>
        </a:p>
      </dgm:t>
    </dgm:pt>
    <dgm:pt modelId="{1C3B2067-06BA-4521-B843-49CCB9B9105E}">
      <dgm:prSet/>
      <dgm:spPr/>
      <dgm:t>
        <a:bodyPr/>
        <a:lstStyle/>
        <a:p>
          <a:r>
            <a:rPr lang="en-US" dirty="0" smtClean="0"/>
            <a:t>Created a report template for providing researchers with an overview of their research outputs</a:t>
          </a:r>
          <a:endParaRPr lang="en-US" dirty="0"/>
        </a:p>
      </dgm:t>
    </dgm:pt>
    <dgm:pt modelId="{51CD7CB7-7BA9-45B4-81D0-A97F713FF717}" type="parTrans" cxnId="{5B1AC5BB-559A-407D-9C0A-0ECFB37119E8}">
      <dgm:prSet/>
      <dgm:spPr/>
      <dgm:t>
        <a:bodyPr/>
        <a:lstStyle/>
        <a:p>
          <a:endParaRPr lang="en-US"/>
        </a:p>
      </dgm:t>
    </dgm:pt>
    <dgm:pt modelId="{1F0F79A7-48A4-458E-9640-359AE3A6EA35}" type="sibTrans" cxnId="{5B1AC5BB-559A-407D-9C0A-0ECFB37119E8}">
      <dgm:prSet/>
      <dgm:spPr/>
      <dgm:t>
        <a:bodyPr/>
        <a:lstStyle/>
        <a:p>
          <a:endParaRPr lang="en-US"/>
        </a:p>
      </dgm:t>
    </dgm:pt>
    <dgm:pt modelId="{39D9584A-3795-459B-A518-677F0AF776A6}">
      <dgm:prSet/>
      <dgm:spPr/>
      <dgm:t>
        <a:bodyPr/>
        <a:lstStyle/>
        <a:p>
          <a:r>
            <a:rPr lang="en-US" dirty="0" smtClean="0"/>
            <a:t>Delivered 10+ reports on request to researchers working on grant applications </a:t>
          </a:r>
          <a:endParaRPr lang="en-US" dirty="0"/>
        </a:p>
      </dgm:t>
    </dgm:pt>
    <dgm:pt modelId="{5ECBD5C6-FBA7-45CE-9A2A-CEEB3B19FDA8}" type="parTrans" cxnId="{81828FDC-6513-4A19-A7F8-4F7E909AFB98}">
      <dgm:prSet/>
      <dgm:spPr/>
      <dgm:t>
        <a:bodyPr/>
        <a:lstStyle/>
        <a:p>
          <a:endParaRPr lang="en-US"/>
        </a:p>
      </dgm:t>
    </dgm:pt>
    <dgm:pt modelId="{AEE09779-AE49-4FF6-83E5-DF85A849D067}" type="sibTrans" cxnId="{81828FDC-6513-4A19-A7F8-4F7E909AFB98}">
      <dgm:prSet/>
      <dgm:spPr/>
      <dgm:t>
        <a:bodyPr/>
        <a:lstStyle/>
        <a:p>
          <a:endParaRPr lang="en-US"/>
        </a:p>
      </dgm:t>
    </dgm:pt>
    <dgm:pt modelId="{4E0826D7-D75D-4B3C-AE8E-6FF85A253682}">
      <dgm:prSet/>
      <dgm:spPr/>
      <dgm:t>
        <a:bodyPr/>
        <a:lstStyle/>
        <a:p>
          <a:r>
            <a:rPr lang="en-US" dirty="0" smtClean="0"/>
            <a:t>Developed one-on-one consultation format on “increasing research dissemination and enhancing research impact”</a:t>
          </a:r>
          <a:endParaRPr lang="en-US" dirty="0"/>
        </a:p>
      </dgm:t>
    </dgm:pt>
    <dgm:pt modelId="{8FD3AFFF-A42A-491D-9990-77A0F6FBD11F}" type="parTrans" cxnId="{3E366835-372D-41CB-8946-73BDA874EB2B}">
      <dgm:prSet/>
      <dgm:spPr/>
      <dgm:t>
        <a:bodyPr/>
        <a:lstStyle/>
        <a:p>
          <a:endParaRPr lang="en-US"/>
        </a:p>
      </dgm:t>
    </dgm:pt>
    <dgm:pt modelId="{BDFF9332-9FEA-40EE-A786-9B7D32E23F19}" type="sibTrans" cxnId="{3E366835-372D-41CB-8946-73BDA874EB2B}">
      <dgm:prSet/>
      <dgm:spPr/>
      <dgm:t>
        <a:bodyPr/>
        <a:lstStyle/>
        <a:p>
          <a:endParaRPr lang="en-US"/>
        </a:p>
      </dgm:t>
    </dgm:pt>
    <dgm:pt modelId="{BBA7BF91-6BD2-4D08-85AD-B5008CE5C66C}">
      <dgm:prSet/>
      <dgm:spPr/>
      <dgm:t>
        <a:bodyPr/>
        <a:lstStyle/>
        <a:p>
          <a:r>
            <a:rPr lang="en-US" dirty="0" smtClean="0"/>
            <a:t>Compiled and analyzed results, and created an Endnote library of publications</a:t>
          </a:r>
          <a:endParaRPr lang="en-US" dirty="0"/>
        </a:p>
      </dgm:t>
    </dgm:pt>
    <dgm:pt modelId="{C787D506-6480-40C2-9495-8C7BCE739BE7}" type="parTrans" cxnId="{D5A7460E-0808-42E4-B027-F3ED57CF15D2}">
      <dgm:prSet/>
      <dgm:spPr/>
      <dgm:t>
        <a:bodyPr/>
        <a:lstStyle/>
        <a:p>
          <a:endParaRPr lang="en-US"/>
        </a:p>
      </dgm:t>
    </dgm:pt>
    <dgm:pt modelId="{0AB61F25-AB02-41D5-B462-645F9977C579}" type="sibTrans" cxnId="{D5A7460E-0808-42E4-B027-F3ED57CF15D2}">
      <dgm:prSet/>
      <dgm:spPr/>
      <dgm:t>
        <a:bodyPr/>
        <a:lstStyle/>
        <a:p>
          <a:endParaRPr lang="en-US"/>
        </a:p>
      </dgm:t>
    </dgm:pt>
    <dgm:pt modelId="{4D675DC3-D0DA-4974-B1C2-542353512E8F}">
      <dgm:prSet phldrT="[Text]"/>
      <dgm:spPr/>
      <dgm:t>
        <a:bodyPr/>
        <a:lstStyle/>
        <a:p>
          <a:r>
            <a:rPr lang="en-US" dirty="0" smtClean="0"/>
            <a:t>Researched the impact of a distinguished professor in cardiovascular disease epidemiology using several data sources including PubMed, Scopus, Web of Science, NIH </a:t>
          </a:r>
          <a:r>
            <a:rPr lang="en-US" dirty="0" err="1" smtClean="0"/>
            <a:t>RePORTER</a:t>
          </a:r>
          <a:r>
            <a:rPr lang="en-US" dirty="0" smtClean="0"/>
            <a:t>, and more</a:t>
          </a:r>
          <a:endParaRPr lang="en-US" dirty="0"/>
        </a:p>
      </dgm:t>
    </dgm:pt>
    <dgm:pt modelId="{DF090DCB-65EE-4CDB-8BF1-5907BB97D4C6}" type="parTrans" cxnId="{3A112639-B434-4987-8A7B-0B55846F710C}">
      <dgm:prSet/>
      <dgm:spPr/>
      <dgm:t>
        <a:bodyPr/>
        <a:lstStyle/>
        <a:p>
          <a:endParaRPr lang="en-US"/>
        </a:p>
      </dgm:t>
    </dgm:pt>
    <dgm:pt modelId="{789ECC2D-9BEB-4D56-9E02-71BCE8C08DF4}" type="sibTrans" cxnId="{3A112639-B434-4987-8A7B-0B55846F710C}">
      <dgm:prSet/>
      <dgm:spPr/>
      <dgm:t>
        <a:bodyPr/>
        <a:lstStyle/>
        <a:p>
          <a:endParaRPr lang="en-US"/>
        </a:p>
      </dgm:t>
    </dgm:pt>
    <dgm:pt modelId="{06801421-B253-446F-A0FF-B2EB225CB10C}">
      <dgm:prSet/>
      <dgm:spPr/>
      <dgm:t>
        <a:bodyPr/>
        <a:lstStyle/>
        <a:p>
          <a:r>
            <a:rPr lang="en-US" dirty="0" smtClean="0"/>
            <a:t>Researched the impact of several distinguished alumni using data sources including PubMed, Scopus, Web of Science, NIH </a:t>
          </a:r>
          <a:r>
            <a:rPr lang="en-US" dirty="0" err="1" smtClean="0"/>
            <a:t>RePORTER</a:t>
          </a:r>
          <a:r>
            <a:rPr lang="en-US" dirty="0" smtClean="0"/>
            <a:t>, and more</a:t>
          </a:r>
          <a:endParaRPr lang="en-US" dirty="0"/>
        </a:p>
      </dgm:t>
    </dgm:pt>
    <dgm:pt modelId="{E0CC8F42-9F60-44AD-B9E3-B73A1F6A5198}" type="parTrans" cxnId="{D85CA409-B6DA-42C5-ADC1-D5D1CBBE010D}">
      <dgm:prSet/>
      <dgm:spPr/>
      <dgm:t>
        <a:bodyPr/>
        <a:lstStyle/>
        <a:p>
          <a:endParaRPr lang="en-US"/>
        </a:p>
      </dgm:t>
    </dgm:pt>
    <dgm:pt modelId="{8F7A499F-3C95-4C9D-8AE8-DDA7B93C042E}" type="sibTrans" cxnId="{D85CA409-B6DA-42C5-ADC1-D5D1CBBE010D}">
      <dgm:prSet/>
      <dgm:spPr/>
      <dgm:t>
        <a:bodyPr/>
        <a:lstStyle/>
        <a:p>
          <a:endParaRPr lang="en-US"/>
        </a:p>
      </dgm:t>
    </dgm:pt>
    <dgm:pt modelId="{0CB8428B-145C-4524-BD79-9E35600B6E29}" type="pres">
      <dgm:prSet presAssocID="{4753B8BA-5C9B-4C71-B473-B43389F3EF3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6AD09A-E4BC-4C14-A7AC-A642D0F657FC}" type="pres">
      <dgm:prSet presAssocID="{CB7186F4-DC28-4EFE-89BD-EA087615FD65}" presName="comp" presStyleCnt="0"/>
      <dgm:spPr/>
    </dgm:pt>
    <dgm:pt modelId="{B7688B7D-6F12-4985-B007-5F8421F61238}" type="pres">
      <dgm:prSet presAssocID="{CB7186F4-DC28-4EFE-89BD-EA087615FD65}" presName="box" presStyleLbl="node1" presStyleIdx="0" presStyleCnt="8"/>
      <dgm:spPr/>
      <dgm:t>
        <a:bodyPr/>
        <a:lstStyle/>
        <a:p>
          <a:endParaRPr lang="en-US"/>
        </a:p>
      </dgm:t>
    </dgm:pt>
    <dgm:pt modelId="{62188C3C-690D-41B4-B0E2-85F115139B24}" type="pres">
      <dgm:prSet presAssocID="{CB7186F4-DC28-4EFE-89BD-EA087615FD65}" presName="img" presStyleLbl="fgImgPlace1" presStyleIdx="0" presStyleCnt="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C6409C0-1925-4F1E-8E1F-F4FB6AC15E3E}" type="pres">
      <dgm:prSet presAssocID="{CB7186F4-DC28-4EFE-89BD-EA087615FD65}" presName="text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51FD72-591E-49DF-8FD4-BD7D07918534}" type="pres">
      <dgm:prSet presAssocID="{7EB0402B-7E76-49F2-96DF-71D00CFAAB77}" presName="spacer" presStyleCnt="0"/>
      <dgm:spPr/>
    </dgm:pt>
    <dgm:pt modelId="{731ED52D-E210-419D-9DDD-8131613700B0}" type="pres">
      <dgm:prSet presAssocID="{388DEE05-B9C9-463E-B0BC-3E0FAA0867E2}" presName="comp" presStyleCnt="0"/>
      <dgm:spPr/>
    </dgm:pt>
    <dgm:pt modelId="{8B45021E-54F4-4C42-9F35-32AFA2F20F39}" type="pres">
      <dgm:prSet presAssocID="{388DEE05-B9C9-463E-B0BC-3E0FAA0867E2}" presName="box" presStyleLbl="node1" presStyleIdx="1" presStyleCnt="8"/>
      <dgm:spPr/>
      <dgm:t>
        <a:bodyPr/>
        <a:lstStyle/>
        <a:p>
          <a:endParaRPr lang="en-US"/>
        </a:p>
      </dgm:t>
    </dgm:pt>
    <dgm:pt modelId="{BD15BE30-80C4-40C1-828C-30403D769445}" type="pres">
      <dgm:prSet presAssocID="{388DEE05-B9C9-463E-B0BC-3E0FAA0867E2}" presName="img" presStyleLbl="fgImgPlace1" presStyleIdx="1" presStyleCnt="8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  <dgm:t>
        <a:bodyPr/>
        <a:lstStyle/>
        <a:p>
          <a:endParaRPr lang="en-US"/>
        </a:p>
      </dgm:t>
    </dgm:pt>
    <dgm:pt modelId="{429FD1F5-B6CC-4CBD-931B-1E733D654000}" type="pres">
      <dgm:prSet presAssocID="{388DEE05-B9C9-463E-B0BC-3E0FAA0867E2}" presName="text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B841A1-8361-49EE-95B0-D90A0FA71AB7}" type="pres">
      <dgm:prSet presAssocID="{F5BF159E-ECE6-4D58-B6E3-0EED5F92901E}" presName="spacer" presStyleCnt="0"/>
      <dgm:spPr/>
    </dgm:pt>
    <dgm:pt modelId="{2283C603-1D4A-446E-94D0-CF0E11655519}" type="pres">
      <dgm:prSet presAssocID="{4347C144-E093-46AF-AE26-3B5261671631}" presName="comp" presStyleCnt="0"/>
      <dgm:spPr/>
    </dgm:pt>
    <dgm:pt modelId="{F044B334-6243-4AB9-8037-9ECC225A3B42}" type="pres">
      <dgm:prSet presAssocID="{4347C144-E093-46AF-AE26-3B5261671631}" presName="box" presStyleLbl="node1" presStyleIdx="2" presStyleCnt="8"/>
      <dgm:spPr/>
      <dgm:t>
        <a:bodyPr/>
        <a:lstStyle/>
        <a:p>
          <a:endParaRPr lang="en-US"/>
        </a:p>
      </dgm:t>
    </dgm:pt>
    <dgm:pt modelId="{6A945603-3172-4E51-8453-D59FE23194C7}" type="pres">
      <dgm:prSet presAssocID="{4347C144-E093-46AF-AE26-3B5261671631}" presName="img" presStyleLbl="fgImgPlace1" presStyleIdx="2" presStyleCnt="8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en-US"/>
        </a:p>
      </dgm:t>
    </dgm:pt>
    <dgm:pt modelId="{26D8549E-BAB2-403B-9B65-FDA9C2EA286E}" type="pres">
      <dgm:prSet presAssocID="{4347C144-E093-46AF-AE26-3B5261671631}" presName="text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F5595E-F890-4476-B0F6-09391C3A77E8}" type="pres">
      <dgm:prSet presAssocID="{F9690DCD-DB02-4677-99A8-C24AF0573A8F}" presName="spacer" presStyleCnt="0"/>
      <dgm:spPr/>
    </dgm:pt>
    <dgm:pt modelId="{68F40E40-E548-444C-B0D0-E645411FBB40}" type="pres">
      <dgm:prSet presAssocID="{997D295F-3624-44AF-B770-10B55629E4D4}" presName="comp" presStyleCnt="0"/>
      <dgm:spPr/>
    </dgm:pt>
    <dgm:pt modelId="{C4001748-EE6C-472A-869B-B97F8C6D95BA}" type="pres">
      <dgm:prSet presAssocID="{997D295F-3624-44AF-B770-10B55629E4D4}" presName="box" presStyleLbl="node1" presStyleIdx="3" presStyleCnt="8"/>
      <dgm:spPr/>
      <dgm:t>
        <a:bodyPr/>
        <a:lstStyle/>
        <a:p>
          <a:endParaRPr lang="en-US"/>
        </a:p>
      </dgm:t>
    </dgm:pt>
    <dgm:pt modelId="{D620A601-DFDD-4918-A21B-7A6438A5398F}" type="pres">
      <dgm:prSet presAssocID="{997D295F-3624-44AF-B770-10B55629E4D4}" presName="img" presStyleLbl="fgImgPlace1" presStyleIdx="3" presStyleCnt="8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  <dgm:t>
        <a:bodyPr/>
        <a:lstStyle/>
        <a:p>
          <a:endParaRPr lang="en-US"/>
        </a:p>
      </dgm:t>
    </dgm:pt>
    <dgm:pt modelId="{753F4D07-19D0-48DE-8A54-FE3A973588B3}" type="pres">
      <dgm:prSet presAssocID="{997D295F-3624-44AF-B770-10B55629E4D4}" presName="text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5C9842-C2A1-4EBF-B4A6-9DD72547E21B}" type="pres">
      <dgm:prSet presAssocID="{DBDB9E76-B57E-4E76-916A-42ED5C586EED}" presName="spacer" presStyleCnt="0"/>
      <dgm:spPr/>
    </dgm:pt>
    <dgm:pt modelId="{091BDA88-D875-473E-8FD8-74139332EC97}" type="pres">
      <dgm:prSet presAssocID="{E71A7E2F-72E8-46E5-966E-792472B7F1C8}" presName="comp" presStyleCnt="0"/>
      <dgm:spPr/>
    </dgm:pt>
    <dgm:pt modelId="{25908E03-E52E-443C-AF50-6660F8632084}" type="pres">
      <dgm:prSet presAssocID="{E71A7E2F-72E8-46E5-966E-792472B7F1C8}" presName="box" presStyleLbl="node1" presStyleIdx="4" presStyleCnt="8"/>
      <dgm:spPr/>
      <dgm:t>
        <a:bodyPr/>
        <a:lstStyle/>
        <a:p>
          <a:endParaRPr lang="en-US"/>
        </a:p>
      </dgm:t>
    </dgm:pt>
    <dgm:pt modelId="{8BCC6D09-477E-471F-B8B1-BDA36FC2970E}" type="pres">
      <dgm:prSet presAssocID="{E71A7E2F-72E8-46E5-966E-792472B7F1C8}" presName="img" presStyleLbl="fgImgPlace1" presStyleIdx="4" presStyleCnt="8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en-US"/>
        </a:p>
      </dgm:t>
    </dgm:pt>
    <dgm:pt modelId="{3DB27E62-ACB4-4B52-A003-4BED4AFE5B77}" type="pres">
      <dgm:prSet presAssocID="{E71A7E2F-72E8-46E5-966E-792472B7F1C8}" presName="text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6017BB-BBF8-4B1B-ADFF-21944848F464}" type="pres">
      <dgm:prSet presAssocID="{D1F0C97B-D9FD-47B6-9E84-C41034B3C74F}" presName="spacer" presStyleCnt="0"/>
      <dgm:spPr/>
    </dgm:pt>
    <dgm:pt modelId="{038D8761-0B22-4D04-BB44-5D20DE222A1D}" type="pres">
      <dgm:prSet presAssocID="{B6A3B072-34E2-4B21-ABB1-DDD551123732}" presName="comp" presStyleCnt="0"/>
      <dgm:spPr/>
    </dgm:pt>
    <dgm:pt modelId="{D6C56632-21D4-4209-8D03-B3FF0FA0575D}" type="pres">
      <dgm:prSet presAssocID="{B6A3B072-34E2-4B21-ABB1-DDD551123732}" presName="box" presStyleLbl="node1" presStyleIdx="5" presStyleCnt="8"/>
      <dgm:spPr/>
      <dgm:t>
        <a:bodyPr/>
        <a:lstStyle/>
        <a:p>
          <a:endParaRPr lang="en-US"/>
        </a:p>
      </dgm:t>
    </dgm:pt>
    <dgm:pt modelId="{73166D7C-7C89-4A76-9450-361E5A93FFDA}" type="pres">
      <dgm:prSet presAssocID="{B6A3B072-34E2-4B21-ABB1-DDD551123732}" presName="img" presStyleLbl="fgImgPlace1" presStyleIdx="5" presStyleCnt="8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4000" b="-54000"/>
          </a:stretch>
        </a:blipFill>
      </dgm:spPr>
      <dgm:t>
        <a:bodyPr/>
        <a:lstStyle/>
        <a:p>
          <a:endParaRPr lang="en-US"/>
        </a:p>
      </dgm:t>
    </dgm:pt>
    <dgm:pt modelId="{1C5C17B3-226C-49B6-A136-AAEE4225437C}" type="pres">
      <dgm:prSet presAssocID="{B6A3B072-34E2-4B21-ABB1-DDD551123732}" presName="text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F746F2-D53F-4D22-855A-98EB302793DB}" type="pres">
      <dgm:prSet presAssocID="{973F4206-1306-4D09-8BCD-E990F2F368FA}" presName="spacer" presStyleCnt="0"/>
      <dgm:spPr/>
    </dgm:pt>
    <dgm:pt modelId="{09A6F293-D6F2-4258-9EA0-9DF540277F03}" type="pres">
      <dgm:prSet presAssocID="{C427BFD5-7671-4390-95A1-0BD20C1AC526}" presName="comp" presStyleCnt="0"/>
      <dgm:spPr/>
    </dgm:pt>
    <dgm:pt modelId="{096DFBF1-44BD-4FEF-8138-625327056770}" type="pres">
      <dgm:prSet presAssocID="{C427BFD5-7671-4390-95A1-0BD20C1AC526}" presName="box" presStyleLbl="node1" presStyleIdx="6" presStyleCnt="8"/>
      <dgm:spPr/>
      <dgm:t>
        <a:bodyPr/>
        <a:lstStyle/>
        <a:p>
          <a:endParaRPr lang="en-US"/>
        </a:p>
      </dgm:t>
    </dgm:pt>
    <dgm:pt modelId="{4190924A-F80D-424F-A4F2-4525D04698D1}" type="pres">
      <dgm:prSet presAssocID="{C427BFD5-7671-4390-95A1-0BD20C1AC526}" presName="img" presStyleLbl="fgImgPlace1" presStyleIdx="6" presStyleCnt="8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  <dgm:t>
        <a:bodyPr/>
        <a:lstStyle/>
        <a:p>
          <a:endParaRPr lang="en-US"/>
        </a:p>
      </dgm:t>
    </dgm:pt>
    <dgm:pt modelId="{0A1F3518-5A65-4B9C-82B9-F7D0F2C0C44C}" type="pres">
      <dgm:prSet presAssocID="{C427BFD5-7671-4390-95A1-0BD20C1AC526}" presName="text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F9EED3-E4AF-4B17-92C9-F416FF3290E4}" type="pres">
      <dgm:prSet presAssocID="{A4BB832C-C11A-4C13-82CB-64881CCF9535}" presName="spacer" presStyleCnt="0"/>
      <dgm:spPr/>
    </dgm:pt>
    <dgm:pt modelId="{C081455A-8CEA-4084-B15F-9A642AE0ADF6}" type="pres">
      <dgm:prSet presAssocID="{B8EE0508-0CDC-4BA0-B4B2-BC6A36DD5831}" presName="comp" presStyleCnt="0"/>
      <dgm:spPr/>
    </dgm:pt>
    <dgm:pt modelId="{45681AFF-5472-4282-BA1B-9A13EC310159}" type="pres">
      <dgm:prSet presAssocID="{B8EE0508-0CDC-4BA0-B4B2-BC6A36DD5831}" presName="box" presStyleLbl="node1" presStyleIdx="7" presStyleCnt="8" custLinFactNeighborX="-327" custLinFactNeighborY="15486"/>
      <dgm:spPr/>
      <dgm:t>
        <a:bodyPr/>
        <a:lstStyle/>
        <a:p>
          <a:endParaRPr lang="en-US"/>
        </a:p>
      </dgm:t>
    </dgm:pt>
    <dgm:pt modelId="{33F290B5-A50C-4318-B784-396483B414B5}" type="pres">
      <dgm:prSet presAssocID="{B8EE0508-0CDC-4BA0-B4B2-BC6A36DD5831}" presName="img" presStyleLbl="fgImgPlace1" presStyleIdx="7" presStyleCnt="8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  <dgm:t>
        <a:bodyPr/>
        <a:lstStyle/>
        <a:p>
          <a:endParaRPr lang="en-US"/>
        </a:p>
      </dgm:t>
    </dgm:pt>
    <dgm:pt modelId="{7C7A48BA-8FFE-4B3A-9E0C-6D425338D57C}" type="pres">
      <dgm:prSet presAssocID="{B8EE0508-0CDC-4BA0-B4B2-BC6A36DD5831}" presName="text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BF11CC-A7F8-49E5-A535-75EC9791FBE9}" type="presOf" srcId="{B8EE0508-0CDC-4BA0-B4B2-BC6A36DD5831}" destId="{45681AFF-5472-4282-BA1B-9A13EC310159}" srcOrd="0" destOrd="0" presId="urn:microsoft.com/office/officeart/2005/8/layout/vList4"/>
    <dgm:cxn modelId="{29170FBC-9153-440E-BDF7-96E0089BED86}" type="presOf" srcId="{3F452C86-0BB7-47A0-AB4B-AC6BD03DCDB4}" destId="{F044B334-6243-4AB9-8037-9ECC225A3B42}" srcOrd="0" destOrd="2" presId="urn:microsoft.com/office/officeart/2005/8/layout/vList4"/>
    <dgm:cxn modelId="{563436AF-9972-493F-ABA4-5EC79A5D73D2}" srcId="{4347C144-E093-46AF-AE26-3B5261671631}" destId="{05DA32BA-5DE8-4C9E-8E29-E50D625153BC}" srcOrd="0" destOrd="0" parTransId="{84CD03A6-5CB1-4ED9-9FCE-784586DD9112}" sibTransId="{522DB035-B96F-438E-A061-C41ADA69FA0A}"/>
    <dgm:cxn modelId="{EC0FD128-12DB-4F9A-91F9-5385EB25E20C}" srcId="{4347C144-E093-46AF-AE26-3B5261671631}" destId="{3F452C86-0BB7-47A0-AB4B-AC6BD03DCDB4}" srcOrd="1" destOrd="0" parTransId="{BF1463A9-611C-4B3C-A0E0-79C6D78D2FB1}" sibTransId="{215DE0C8-133B-4046-986E-4C08D6529BE9}"/>
    <dgm:cxn modelId="{81828FDC-6513-4A19-A7F8-4F7E909AFB98}" srcId="{B8EE0508-0CDC-4BA0-B4B2-BC6A36DD5831}" destId="{39D9584A-3795-459B-A518-677F0AF776A6}" srcOrd="1" destOrd="0" parTransId="{5ECBD5C6-FBA7-45CE-9A2A-CEEB3B19FDA8}" sibTransId="{AEE09779-AE49-4FF6-83E5-DF85A849D067}"/>
    <dgm:cxn modelId="{E4DAE1F3-BBD4-49F0-9B4A-9E228DFA5819}" type="presOf" srcId="{06801421-B253-446F-A0FF-B2EB225CB10C}" destId="{C4001748-EE6C-472A-869B-B97F8C6D95BA}" srcOrd="0" destOrd="1" presId="urn:microsoft.com/office/officeart/2005/8/layout/vList4"/>
    <dgm:cxn modelId="{1FB4BA23-4515-44A4-A746-433CA97D75BC}" srcId="{E71A7E2F-72E8-46E5-966E-792472B7F1C8}" destId="{1DB7AD01-E0B9-41F9-A45D-76255272C51F}" srcOrd="1" destOrd="0" parTransId="{61E5CB8F-D2E6-4E83-88CD-96D169B322F6}" sibTransId="{1C7B14D8-40E1-43C4-9586-F3BD2BFAFD9A}"/>
    <dgm:cxn modelId="{CD32D068-DE47-42DD-BEF5-19ABE525EC60}" srcId="{4753B8BA-5C9B-4C71-B473-B43389F3EF35}" destId="{4347C144-E093-46AF-AE26-3B5261671631}" srcOrd="2" destOrd="0" parTransId="{147BF1F5-12B6-497E-A281-3B27E14A34AB}" sibTransId="{F9690DCD-DB02-4677-99A8-C24AF0573A8F}"/>
    <dgm:cxn modelId="{557A0E50-B8EA-4ED1-87FA-5AE31D9AFDA6}" type="presOf" srcId="{388DEE05-B9C9-463E-B0BC-3E0FAA0867E2}" destId="{8B45021E-54F4-4C42-9F35-32AFA2F20F39}" srcOrd="0" destOrd="0" presId="urn:microsoft.com/office/officeart/2005/8/layout/vList4"/>
    <dgm:cxn modelId="{C9B6D92A-0091-4FB8-B9DB-7692F51DDBC9}" srcId="{4753B8BA-5C9B-4C71-B473-B43389F3EF35}" destId="{997D295F-3624-44AF-B770-10B55629E4D4}" srcOrd="3" destOrd="0" parTransId="{E201EB5A-9DDE-4907-8E87-2FEE4053BD97}" sibTransId="{DBDB9E76-B57E-4E76-916A-42ED5C586EED}"/>
    <dgm:cxn modelId="{5B1AC5BB-559A-407D-9C0A-0ECFB37119E8}" srcId="{B8EE0508-0CDC-4BA0-B4B2-BC6A36DD5831}" destId="{1C3B2067-06BA-4521-B843-49CCB9B9105E}" srcOrd="0" destOrd="0" parTransId="{51CD7CB7-7BA9-45B4-81D0-A97F713FF717}" sibTransId="{1F0F79A7-48A4-458E-9640-359AE3A6EA35}"/>
    <dgm:cxn modelId="{74487CF5-5484-4EE8-B89C-9956508D71A4}" type="presOf" srcId="{E71A7E2F-72E8-46E5-966E-792472B7F1C8}" destId="{25908E03-E52E-443C-AF50-6660F8632084}" srcOrd="0" destOrd="0" presId="urn:microsoft.com/office/officeart/2005/8/layout/vList4"/>
    <dgm:cxn modelId="{D74CF316-AB5E-435D-A43F-A992CCF7FB9E}" type="presOf" srcId="{4D675DC3-D0DA-4974-B1C2-542353512E8F}" destId="{4C6409C0-1925-4F1E-8E1F-F4FB6AC15E3E}" srcOrd="1" destOrd="1" presId="urn:microsoft.com/office/officeart/2005/8/layout/vList4"/>
    <dgm:cxn modelId="{92481FF1-D49E-432A-9760-B9CF10FB58A3}" type="presOf" srcId="{05DA32BA-5DE8-4C9E-8E29-E50D625153BC}" destId="{26D8549E-BAB2-403B-9B65-FDA9C2EA286E}" srcOrd="1" destOrd="1" presId="urn:microsoft.com/office/officeart/2005/8/layout/vList4"/>
    <dgm:cxn modelId="{74693E32-2138-40DB-9900-3BF1416DDC38}" type="presOf" srcId="{6B4AA2C4-3BB0-4CC8-8C44-60F5F546D603}" destId="{3DB27E62-ACB4-4B52-A003-4BED4AFE5B77}" srcOrd="1" destOrd="1" presId="urn:microsoft.com/office/officeart/2005/8/layout/vList4"/>
    <dgm:cxn modelId="{2BA515EE-7D4D-4EBC-82EC-7F7DC5D5C3E9}" srcId="{4753B8BA-5C9B-4C71-B473-B43389F3EF35}" destId="{388DEE05-B9C9-463E-B0BC-3E0FAA0867E2}" srcOrd="1" destOrd="0" parTransId="{4180AE8C-BBDB-4289-B787-E23F68404821}" sibTransId="{F5BF159E-ECE6-4D58-B6E3-0EED5F92901E}"/>
    <dgm:cxn modelId="{9926F8DA-6158-4E21-9202-5791D75D94AF}" type="presOf" srcId="{DE799250-67C6-4224-BB48-0E79EF776497}" destId="{1C5C17B3-226C-49B6-A136-AAEE4225437C}" srcOrd="1" destOrd="1" presId="urn:microsoft.com/office/officeart/2005/8/layout/vList4"/>
    <dgm:cxn modelId="{893F68E2-4111-4245-9235-833986332369}" type="presOf" srcId="{07C2A743-AA4F-4264-BBB7-8543D68E2C43}" destId="{1C5C17B3-226C-49B6-A136-AAEE4225437C}" srcOrd="1" destOrd="2" presId="urn:microsoft.com/office/officeart/2005/8/layout/vList4"/>
    <dgm:cxn modelId="{6956D589-98A4-4475-9390-6A6CA2FEB1B2}" srcId="{4753B8BA-5C9B-4C71-B473-B43389F3EF35}" destId="{B8EE0508-0CDC-4BA0-B4B2-BC6A36DD5831}" srcOrd="7" destOrd="0" parTransId="{AF835486-3527-4B99-9145-597585ABD8C5}" sibTransId="{DD019DA2-0279-4BB3-92C7-8F65513269C1}"/>
    <dgm:cxn modelId="{D5A7460E-0808-42E4-B027-F3ED57CF15D2}" srcId="{C427BFD5-7671-4390-95A1-0BD20C1AC526}" destId="{BBA7BF91-6BD2-4D08-85AD-B5008CE5C66C}" srcOrd="1" destOrd="0" parTransId="{C787D506-6480-40C2-9495-8C7BCE739BE7}" sibTransId="{0AB61F25-AB02-41D5-B462-645F9977C579}"/>
    <dgm:cxn modelId="{813BDEFC-6BEA-44FC-AE5E-6F2F8B753E78}" type="presOf" srcId="{0781317B-4D71-4354-9303-18E198D7EBF2}" destId="{096DFBF1-44BD-4FEF-8138-625327056770}" srcOrd="0" destOrd="1" presId="urn:microsoft.com/office/officeart/2005/8/layout/vList4"/>
    <dgm:cxn modelId="{49C936E2-A727-4817-9BFA-2B0717AB5738}" type="presOf" srcId="{4E0826D7-D75D-4B3C-AE8E-6FF85A253682}" destId="{7C7A48BA-8FFE-4B3A-9E0C-6D425338D57C}" srcOrd="1" destOrd="3" presId="urn:microsoft.com/office/officeart/2005/8/layout/vList4"/>
    <dgm:cxn modelId="{7929651C-1F6D-4FA9-99BD-EEA350041342}" type="presOf" srcId="{4D675DC3-D0DA-4974-B1C2-542353512E8F}" destId="{B7688B7D-6F12-4985-B007-5F8421F61238}" srcOrd="0" destOrd="1" presId="urn:microsoft.com/office/officeart/2005/8/layout/vList4"/>
    <dgm:cxn modelId="{08D6BCEB-79D2-4D0F-AFC3-50ADEA47CA65}" type="presOf" srcId="{1C3B2067-06BA-4521-B843-49CCB9B9105E}" destId="{7C7A48BA-8FFE-4B3A-9E0C-6D425338D57C}" srcOrd="1" destOrd="1" presId="urn:microsoft.com/office/officeart/2005/8/layout/vList4"/>
    <dgm:cxn modelId="{102AD78F-BB60-4603-A455-3A37F8F87FE6}" type="presOf" srcId="{BD2BC0D8-BC85-4B3C-80FE-A9FDBD5ED791}" destId="{753F4D07-19D0-48DE-8A54-FE3A973588B3}" srcOrd="1" destOrd="2" presId="urn:microsoft.com/office/officeart/2005/8/layout/vList4"/>
    <dgm:cxn modelId="{8F8F7937-B733-421C-9D1F-7BEF986D9EBE}" type="presOf" srcId="{997D295F-3624-44AF-B770-10B55629E4D4}" destId="{C4001748-EE6C-472A-869B-B97F8C6D95BA}" srcOrd="0" destOrd="0" presId="urn:microsoft.com/office/officeart/2005/8/layout/vList4"/>
    <dgm:cxn modelId="{7BF18716-4F12-4382-BA6C-CFC34D8023B4}" type="presOf" srcId="{59BC850C-984C-4E32-8EF4-4248DCC9326B}" destId="{F044B334-6243-4AB9-8037-9ECC225A3B42}" srcOrd="0" destOrd="3" presId="urn:microsoft.com/office/officeart/2005/8/layout/vList4"/>
    <dgm:cxn modelId="{8ADBE6E5-1EF3-4BB9-9815-4EE97988E01C}" type="presOf" srcId="{1DB7AD01-E0B9-41F9-A45D-76255272C51F}" destId="{3DB27E62-ACB4-4B52-A003-4BED4AFE5B77}" srcOrd="1" destOrd="2" presId="urn:microsoft.com/office/officeart/2005/8/layout/vList4"/>
    <dgm:cxn modelId="{CE101CA7-1BE9-4F34-AEED-101D26EFF963}" type="presOf" srcId="{7B606066-6919-4035-8B58-2C2E238543A9}" destId="{429FD1F5-B6CC-4CBD-931B-1E733D654000}" srcOrd="1" destOrd="1" presId="urn:microsoft.com/office/officeart/2005/8/layout/vList4"/>
    <dgm:cxn modelId="{E04E2596-92C7-412A-BECB-0793ADDBBAB9}" type="presOf" srcId="{06801421-B253-446F-A0FF-B2EB225CB10C}" destId="{753F4D07-19D0-48DE-8A54-FE3A973588B3}" srcOrd="1" destOrd="1" presId="urn:microsoft.com/office/officeart/2005/8/layout/vList4"/>
    <dgm:cxn modelId="{4AC25ED8-CF53-4484-9464-0DB70FBC245B}" type="presOf" srcId="{52B9EF7A-AC20-401D-BB15-A5FADFF2AF21}" destId="{B7688B7D-6F12-4985-B007-5F8421F61238}" srcOrd="0" destOrd="3" presId="urn:microsoft.com/office/officeart/2005/8/layout/vList4"/>
    <dgm:cxn modelId="{F23A9790-8E76-4DE4-915D-1DACF9E5DA1C}" srcId="{388DEE05-B9C9-463E-B0BC-3E0FAA0867E2}" destId="{D5A2CFD2-FD4C-4C9A-AEC9-C6C780E4EAE8}" srcOrd="1" destOrd="0" parTransId="{5AA4448D-87BA-475A-B292-678B073C5C58}" sibTransId="{463E2ED1-3DDA-466E-A769-75E0AC61FB62}"/>
    <dgm:cxn modelId="{5E5856F1-0668-452A-B7E2-92167311B178}" type="presOf" srcId="{4E0826D7-D75D-4B3C-AE8E-6FF85A253682}" destId="{45681AFF-5472-4282-BA1B-9A13EC310159}" srcOrd="0" destOrd="3" presId="urn:microsoft.com/office/officeart/2005/8/layout/vList4"/>
    <dgm:cxn modelId="{89015E3D-D058-4438-91A0-F2F3F6F4DA0E}" type="presOf" srcId="{BD2BC0D8-BC85-4B3C-80FE-A9FDBD5ED791}" destId="{C4001748-EE6C-472A-869B-B97F8C6D95BA}" srcOrd="0" destOrd="2" presId="urn:microsoft.com/office/officeart/2005/8/layout/vList4"/>
    <dgm:cxn modelId="{B55CFF09-3ECA-4CE9-891E-42CF1F13571F}" srcId="{997D295F-3624-44AF-B770-10B55629E4D4}" destId="{BD2BC0D8-BC85-4B3C-80FE-A9FDBD5ED791}" srcOrd="1" destOrd="0" parTransId="{13B89569-A030-4E81-853F-2F70DB17AD36}" sibTransId="{DADBFE32-693D-4636-8AE0-3596F6D343F7}"/>
    <dgm:cxn modelId="{DC37C305-4569-43CA-AA6C-F95213EEE226}" srcId="{4347C144-E093-46AF-AE26-3B5261671631}" destId="{59BC850C-984C-4E32-8EF4-4248DCC9326B}" srcOrd="2" destOrd="0" parTransId="{AFAE8A07-1824-47B1-B811-0A3521426E24}" sibTransId="{99B60FD5-9AA1-4A3E-BF43-55550ED108C3}"/>
    <dgm:cxn modelId="{4CE60B8D-37DE-4A02-AF52-B55F0121F797}" type="presOf" srcId="{5CCF6D6B-F11D-47E8-B6FF-6D464ADB054A}" destId="{429FD1F5-B6CC-4CBD-931B-1E733D654000}" srcOrd="1" destOrd="3" presId="urn:microsoft.com/office/officeart/2005/8/layout/vList4"/>
    <dgm:cxn modelId="{9858BDCE-EAA0-4AE9-9206-31B752CACF2F}" type="presOf" srcId="{B2B6720C-34FF-4F94-9A9F-1F5ACA62607A}" destId="{C4001748-EE6C-472A-869B-B97F8C6D95BA}" srcOrd="0" destOrd="3" presId="urn:microsoft.com/office/officeart/2005/8/layout/vList4"/>
    <dgm:cxn modelId="{E4D0C846-ABE9-4F6A-86B5-A88050726364}" type="presOf" srcId="{C427BFD5-7671-4390-95A1-0BD20C1AC526}" destId="{096DFBF1-44BD-4FEF-8138-625327056770}" srcOrd="0" destOrd="0" presId="urn:microsoft.com/office/officeart/2005/8/layout/vList4"/>
    <dgm:cxn modelId="{D5DD1C72-1FA1-46A3-AAEC-88ABC90FBA33}" type="presOf" srcId="{DE799250-67C6-4224-BB48-0E79EF776497}" destId="{D6C56632-21D4-4209-8D03-B3FF0FA0575D}" srcOrd="0" destOrd="1" presId="urn:microsoft.com/office/officeart/2005/8/layout/vList4"/>
    <dgm:cxn modelId="{5DC4C2EB-4DDC-4419-A155-193F22055746}" type="presOf" srcId="{CB7186F4-DC28-4EFE-89BD-EA087615FD65}" destId="{B7688B7D-6F12-4985-B007-5F8421F61238}" srcOrd="0" destOrd="0" presId="urn:microsoft.com/office/officeart/2005/8/layout/vList4"/>
    <dgm:cxn modelId="{27CDB8E1-9C88-4BE5-9315-3D17F373E289}" type="presOf" srcId="{C427BFD5-7671-4390-95A1-0BD20C1AC526}" destId="{0A1F3518-5A65-4B9C-82B9-F7D0F2C0C44C}" srcOrd="1" destOrd="0" presId="urn:microsoft.com/office/officeart/2005/8/layout/vList4"/>
    <dgm:cxn modelId="{3AFE00CF-EF78-416A-B0CF-E27915D56110}" type="presOf" srcId="{39D9584A-3795-459B-A518-677F0AF776A6}" destId="{7C7A48BA-8FFE-4B3A-9E0C-6D425338D57C}" srcOrd="1" destOrd="2" presId="urn:microsoft.com/office/officeart/2005/8/layout/vList4"/>
    <dgm:cxn modelId="{495E09D0-5839-4B5B-90E8-D339EC41A2BC}" type="presOf" srcId="{388DEE05-B9C9-463E-B0BC-3E0FAA0867E2}" destId="{429FD1F5-B6CC-4CBD-931B-1E733D654000}" srcOrd="1" destOrd="0" presId="urn:microsoft.com/office/officeart/2005/8/layout/vList4"/>
    <dgm:cxn modelId="{4D575473-C013-4952-85E4-B419A0492864}" srcId="{B6A3B072-34E2-4B21-ABB1-DDD551123732}" destId="{07C2A743-AA4F-4264-BBB7-8543D68E2C43}" srcOrd="1" destOrd="0" parTransId="{649D172D-0FE5-4832-9AEE-4D3069952555}" sibTransId="{B104CFF6-ABE2-412B-ABBB-952F61406618}"/>
    <dgm:cxn modelId="{5D8BF74D-5354-4364-9C55-20FDD450F07A}" srcId="{CB7186F4-DC28-4EFE-89BD-EA087615FD65}" destId="{843307B4-F0C7-4B86-8DBA-F556F33161B8}" srcOrd="1" destOrd="0" parTransId="{BAEEF037-7EDF-457C-A0F0-CFDC44C329B9}" sibTransId="{9A053663-AC18-4BC1-B524-34251CED8865}"/>
    <dgm:cxn modelId="{125456E3-9FCC-4643-BD7F-E2F79FB888F3}" type="presOf" srcId="{4347C144-E093-46AF-AE26-3B5261671631}" destId="{F044B334-6243-4AB9-8037-9ECC225A3B42}" srcOrd="0" destOrd="0" presId="urn:microsoft.com/office/officeart/2005/8/layout/vList4"/>
    <dgm:cxn modelId="{0CCDEB62-FF87-4051-911C-A5B3FD6EF747}" type="presOf" srcId="{4347C144-E093-46AF-AE26-3B5261671631}" destId="{26D8549E-BAB2-403B-9B65-FDA9C2EA286E}" srcOrd="1" destOrd="0" presId="urn:microsoft.com/office/officeart/2005/8/layout/vList4"/>
    <dgm:cxn modelId="{22C88CB2-9EBA-4783-9522-C87B0BEFCF38}" type="presOf" srcId="{3F452C86-0BB7-47A0-AB4B-AC6BD03DCDB4}" destId="{26D8549E-BAB2-403B-9B65-FDA9C2EA286E}" srcOrd="1" destOrd="2" presId="urn:microsoft.com/office/officeart/2005/8/layout/vList4"/>
    <dgm:cxn modelId="{16DAD90E-A543-41E1-A85B-14F09C141F81}" srcId="{4753B8BA-5C9B-4C71-B473-B43389F3EF35}" destId="{CB7186F4-DC28-4EFE-89BD-EA087615FD65}" srcOrd="0" destOrd="0" parTransId="{4082CCE9-E4EF-465D-A973-B0A28517CBE3}" sibTransId="{7EB0402B-7E76-49F2-96DF-71D00CFAAB77}"/>
    <dgm:cxn modelId="{AD5C4A20-FA7E-497E-A3B2-667CCE291557}" type="presOf" srcId="{CB7186F4-DC28-4EFE-89BD-EA087615FD65}" destId="{4C6409C0-1925-4F1E-8E1F-F4FB6AC15E3E}" srcOrd="1" destOrd="0" presId="urn:microsoft.com/office/officeart/2005/8/layout/vList4"/>
    <dgm:cxn modelId="{AB81EA27-2E90-4FB0-8B3D-6261613734E3}" type="presOf" srcId="{D5A2CFD2-FD4C-4C9A-AEC9-C6C780E4EAE8}" destId="{429FD1F5-B6CC-4CBD-931B-1E733D654000}" srcOrd="1" destOrd="2" presId="urn:microsoft.com/office/officeart/2005/8/layout/vList4"/>
    <dgm:cxn modelId="{459F7B89-0BF2-4461-BFD3-FFF42F63FB73}" type="presOf" srcId="{07C2A743-AA4F-4264-BBB7-8543D68E2C43}" destId="{D6C56632-21D4-4209-8D03-B3FF0FA0575D}" srcOrd="0" destOrd="2" presId="urn:microsoft.com/office/officeart/2005/8/layout/vList4"/>
    <dgm:cxn modelId="{F3C8D99A-BBE8-4AB0-AF4F-78FBE5F45A02}" type="presOf" srcId="{BAE725A2-E278-424B-92C8-E0BF1CED9449}" destId="{0A1F3518-5A65-4B9C-82B9-F7D0F2C0C44C}" srcOrd="1" destOrd="3" presId="urn:microsoft.com/office/officeart/2005/8/layout/vList4"/>
    <dgm:cxn modelId="{484475AB-A880-4F33-9238-83E83A7B56AC}" type="presOf" srcId="{D5A2CFD2-FD4C-4C9A-AEC9-C6C780E4EAE8}" destId="{8B45021E-54F4-4C42-9F35-32AFA2F20F39}" srcOrd="0" destOrd="2" presId="urn:microsoft.com/office/officeart/2005/8/layout/vList4"/>
    <dgm:cxn modelId="{71F88ECB-E39D-4DE9-A478-413E52B2B006}" srcId="{997D295F-3624-44AF-B770-10B55629E4D4}" destId="{B2B6720C-34FF-4F94-9A9F-1F5ACA62607A}" srcOrd="2" destOrd="0" parTransId="{B30DB2CB-985D-457F-AE67-DB821550A72E}" sibTransId="{9BE571AB-1944-4025-ABE6-D5EB410AFD34}"/>
    <dgm:cxn modelId="{5F2FEEC5-94B9-47D0-A567-730C1721925C}" type="presOf" srcId="{997D295F-3624-44AF-B770-10B55629E4D4}" destId="{753F4D07-19D0-48DE-8A54-FE3A973588B3}" srcOrd="1" destOrd="0" presId="urn:microsoft.com/office/officeart/2005/8/layout/vList4"/>
    <dgm:cxn modelId="{7C554B80-B41E-4C5E-A08E-B6FE85EED96E}" srcId="{C427BFD5-7671-4390-95A1-0BD20C1AC526}" destId="{0781317B-4D71-4354-9303-18E198D7EBF2}" srcOrd="0" destOrd="0" parTransId="{512BE94D-CBB3-4F8C-856A-39E8C08E8132}" sibTransId="{4B942706-96E6-4557-B011-B89749C480DF}"/>
    <dgm:cxn modelId="{CE43B36F-7D5A-45C7-BA88-E999A3008E50}" srcId="{CB7186F4-DC28-4EFE-89BD-EA087615FD65}" destId="{52B9EF7A-AC20-401D-BB15-A5FADFF2AF21}" srcOrd="2" destOrd="0" parTransId="{493D2474-E0C3-4B7E-AE2F-D0072E78F98A}" sibTransId="{C4958AF6-F71E-4055-B9C8-6DB2EC2F772D}"/>
    <dgm:cxn modelId="{08F53666-0EE3-4F51-B0FB-62F42AE97B65}" type="presOf" srcId="{6B4AA2C4-3BB0-4CC8-8C44-60F5F546D603}" destId="{25908E03-E52E-443C-AF50-6660F8632084}" srcOrd="0" destOrd="1" presId="urn:microsoft.com/office/officeart/2005/8/layout/vList4"/>
    <dgm:cxn modelId="{2BF3D254-0A25-465D-A034-D84610E03B27}" type="presOf" srcId="{B8EE0508-0CDC-4BA0-B4B2-BC6A36DD5831}" destId="{7C7A48BA-8FFE-4B3A-9E0C-6D425338D57C}" srcOrd="1" destOrd="0" presId="urn:microsoft.com/office/officeart/2005/8/layout/vList4"/>
    <dgm:cxn modelId="{3E366835-372D-41CB-8946-73BDA874EB2B}" srcId="{B8EE0508-0CDC-4BA0-B4B2-BC6A36DD5831}" destId="{4E0826D7-D75D-4B3C-AE8E-6FF85A253682}" srcOrd="2" destOrd="0" parTransId="{8FD3AFFF-A42A-491D-9990-77A0F6FBD11F}" sibTransId="{BDFF9332-9FEA-40EE-A786-9B7D32E23F19}"/>
    <dgm:cxn modelId="{E9B14655-8BC5-43D9-9729-554340ADD274}" type="presOf" srcId="{5CCF6D6B-F11D-47E8-B6FF-6D464ADB054A}" destId="{8B45021E-54F4-4C42-9F35-32AFA2F20F39}" srcOrd="0" destOrd="3" presId="urn:microsoft.com/office/officeart/2005/8/layout/vList4"/>
    <dgm:cxn modelId="{BB8EB86F-9570-4BFC-9D5E-E486A16AF8FC}" type="presOf" srcId="{7B606066-6919-4035-8B58-2C2E238543A9}" destId="{8B45021E-54F4-4C42-9F35-32AFA2F20F39}" srcOrd="0" destOrd="1" presId="urn:microsoft.com/office/officeart/2005/8/layout/vList4"/>
    <dgm:cxn modelId="{2B6A7AF3-88C9-49E1-B45C-62CE1F28A39D}" type="presOf" srcId="{843307B4-F0C7-4B86-8DBA-F556F33161B8}" destId="{B7688B7D-6F12-4985-B007-5F8421F61238}" srcOrd="0" destOrd="2" presId="urn:microsoft.com/office/officeart/2005/8/layout/vList4"/>
    <dgm:cxn modelId="{059BC728-4E79-40B1-8048-1D003E8683AB}" type="presOf" srcId="{B6A3B072-34E2-4B21-ABB1-DDD551123732}" destId="{1C5C17B3-226C-49B6-A136-AAEE4225437C}" srcOrd="1" destOrd="0" presId="urn:microsoft.com/office/officeart/2005/8/layout/vList4"/>
    <dgm:cxn modelId="{52F53421-7B22-4E14-85CA-9A267F3D6837}" type="presOf" srcId="{05DA32BA-5DE8-4C9E-8E29-E50D625153BC}" destId="{F044B334-6243-4AB9-8037-9ECC225A3B42}" srcOrd="0" destOrd="1" presId="urn:microsoft.com/office/officeart/2005/8/layout/vList4"/>
    <dgm:cxn modelId="{7E96F92D-FFD5-46C7-B182-93B4A78B9ECA}" type="presOf" srcId="{BBA7BF91-6BD2-4D08-85AD-B5008CE5C66C}" destId="{0A1F3518-5A65-4B9C-82B9-F7D0F2C0C44C}" srcOrd="1" destOrd="2" presId="urn:microsoft.com/office/officeart/2005/8/layout/vList4"/>
    <dgm:cxn modelId="{0DBA5927-94BC-4DB2-A80C-93638B0D5B24}" type="presOf" srcId="{B2B6720C-34FF-4F94-9A9F-1F5ACA62607A}" destId="{753F4D07-19D0-48DE-8A54-FE3A973588B3}" srcOrd="1" destOrd="3" presId="urn:microsoft.com/office/officeart/2005/8/layout/vList4"/>
    <dgm:cxn modelId="{3A112639-B434-4987-8A7B-0B55846F710C}" srcId="{CB7186F4-DC28-4EFE-89BD-EA087615FD65}" destId="{4D675DC3-D0DA-4974-B1C2-542353512E8F}" srcOrd="0" destOrd="0" parTransId="{DF090DCB-65EE-4CDB-8BF1-5907BB97D4C6}" sibTransId="{789ECC2D-9BEB-4D56-9E02-71BCE8C08DF4}"/>
    <dgm:cxn modelId="{D242B87C-F3D3-4DCD-84E4-EC520D3516B1}" type="presOf" srcId="{52B9EF7A-AC20-401D-BB15-A5FADFF2AF21}" destId="{4C6409C0-1925-4F1E-8E1F-F4FB6AC15E3E}" srcOrd="1" destOrd="3" presId="urn:microsoft.com/office/officeart/2005/8/layout/vList4"/>
    <dgm:cxn modelId="{126A9013-1899-4197-BA82-834CF214FEA3}" type="presOf" srcId="{B6A3B072-34E2-4B21-ABB1-DDD551123732}" destId="{D6C56632-21D4-4209-8D03-B3FF0FA0575D}" srcOrd="0" destOrd="0" presId="urn:microsoft.com/office/officeart/2005/8/layout/vList4"/>
    <dgm:cxn modelId="{D85CA409-B6DA-42C5-ADC1-D5D1CBBE010D}" srcId="{997D295F-3624-44AF-B770-10B55629E4D4}" destId="{06801421-B253-446F-A0FF-B2EB225CB10C}" srcOrd="0" destOrd="0" parTransId="{E0CC8F42-9F60-44AD-B9E3-B73A1F6A5198}" sibTransId="{8F7A499F-3C95-4C9D-8AE8-DDA7B93C042E}"/>
    <dgm:cxn modelId="{CE02EDD4-36D2-4425-9C24-B736E9EDE57B}" srcId="{388DEE05-B9C9-463E-B0BC-3E0FAA0867E2}" destId="{7B606066-6919-4035-8B58-2C2E238543A9}" srcOrd="0" destOrd="0" parTransId="{01430FEB-776B-45D8-986C-D19EA8B97BA5}" sibTransId="{D2BBE081-E888-42EB-82C9-8E7662F4D58B}"/>
    <dgm:cxn modelId="{18579BDC-0FAA-43BA-9F10-A3F08E799C56}" type="presOf" srcId="{59BC850C-984C-4E32-8EF4-4248DCC9326B}" destId="{26D8549E-BAB2-403B-9B65-FDA9C2EA286E}" srcOrd="1" destOrd="3" presId="urn:microsoft.com/office/officeart/2005/8/layout/vList4"/>
    <dgm:cxn modelId="{12D2A6E6-FA1F-4EB4-BF54-39D2A7101FEA}" type="presOf" srcId="{4753B8BA-5C9B-4C71-B473-B43389F3EF35}" destId="{0CB8428B-145C-4524-BD79-9E35600B6E29}" srcOrd="0" destOrd="0" presId="urn:microsoft.com/office/officeart/2005/8/layout/vList4"/>
    <dgm:cxn modelId="{4F92D581-2983-4408-B97A-69DD7D373091}" srcId="{B6A3B072-34E2-4B21-ABB1-DDD551123732}" destId="{DE799250-67C6-4224-BB48-0E79EF776497}" srcOrd="0" destOrd="0" parTransId="{4BAE44A2-2294-4164-943D-3A7EFD36BA40}" sibTransId="{71EAA98D-7543-496B-94ED-F48A5B0165CD}"/>
    <dgm:cxn modelId="{EB5486FB-E92D-4F7A-AB73-8D34974CEDA3}" type="presOf" srcId="{39D9584A-3795-459B-A518-677F0AF776A6}" destId="{45681AFF-5472-4282-BA1B-9A13EC310159}" srcOrd="0" destOrd="2" presId="urn:microsoft.com/office/officeart/2005/8/layout/vList4"/>
    <dgm:cxn modelId="{E864DAB9-9554-4EF1-B1B5-BF840DD419F7}" type="presOf" srcId="{E71A7E2F-72E8-46E5-966E-792472B7F1C8}" destId="{3DB27E62-ACB4-4B52-A003-4BED4AFE5B77}" srcOrd="1" destOrd="0" presId="urn:microsoft.com/office/officeart/2005/8/layout/vList4"/>
    <dgm:cxn modelId="{08DA638E-2C04-43F8-B4FE-2A8C4E81357D}" type="presOf" srcId="{BBA7BF91-6BD2-4D08-85AD-B5008CE5C66C}" destId="{096DFBF1-44BD-4FEF-8138-625327056770}" srcOrd="0" destOrd="2" presId="urn:microsoft.com/office/officeart/2005/8/layout/vList4"/>
    <dgm:cxn modelId="{7DAEE9F6-85CF-4FFC-80A7-9420C5D9413D}" srcId="{4753B8BA-5C9B-4C71-B473-B43389F3EF35}" destId="{E71A7E2F-72E8-46E5-966E-792472B7F1C8}" srcOrd="4" destOrd="0" parTransId="{9F008CC6-25E4-4BD6-B1C6-4A270AA7CAEB}" sibTransId="{D1F0C97B-D9FD-47B6-9E84-C41034B3C74F}"/>
    <dgm:cxn modelId="{350A9E10-C42B-40ED-918F-80F41EFE18B7}" type="presOf" srcId="{0781317B-4D71-4354-9303-18E198D7EBF2}" destId="{0A1F3518-5A65-4B9C-82B9-F7D0F2C0C44C}" srcOrd="1" destOrd="1" presId="urn:microsoft.com/office/officeart/2005/8/layout/vList4"/>
    <dgm:cxn modelId="{539B5E00-BA88-4B6B-8E0B-554858587384}" srcId="{4753B8BA-5C9B-4C71-B473-B43389F3EF35}" destId="{C427BFD5-7671-4390-95A1-0BD20C1AC526}" srcOrd="6" destOrd="0" parTransId="{AE8D8D74-F1CA-4B8F-A3AE-0EA2884DA53C}" sibTransId="{A4BB832C-C11A-4C13-82CB-64881CCF9535}"/>
    <dgm:cxn modelId="{C91E008A-05EA-409F-B6EA-1E9BC951A8F0}" type="presOf" srcId="{1DB7AD01-E0B9-41F9-A45D-76255272C51F}" destId="{25908E03-E52E-443C-AF50-6660F8632084}" srcOrd="0" destOrd="2" presId="urn:microsoft.com/office/officeart/2005/8/layout/vList4"/>
    <dgm:cxn modelId="{2895A000-428F-4270-B5B1-E7E36504F018}" type="presOf" srcId="{BAE725A2-E278-424B-92C8-E0BF1CED9449}" destId="{096DFBF1-44BD-4FEF-8138-625327056770}" srcOrd="0" destOrd="3" presId="urn:microsoft.com/office/officeart/2005/8/layout/vList4"/>
    <dgm:cxn modelId="{B27D0D60-4F67-474F-89A3-611872FA0349}" type="presOf" srcId="{1C3B2067-06BA-4521-B843-49CCB9B9105E}" destId="{45681AFF-5472-4282-BA1B-9A13EC310159}" srcOrd="0" destOrd="1" presId="urn:microsoft.com/office/officeart/2005/8/layout/vList4"/>
    <dgm:cxn modelId="{35DCBCED-640B-4A78-B199-63D5B9970630}" srcId="{E71A7E2F-72E8-46E5-966E-792472B7F1C8}" destId="{6B4AA2C4-3BB0-4CC8-8C44-60F5F546D603}" srcOrd="0" destOrd="0" parTransId="{5010A362-881F-4B76-B731-406D8337F184}" sibTransId="{E34B599A-A39B-4C4A-81DA-EF3F31802D77}"/>
    <dgm:cxn modelId="{A8DB2D0E-4A85-462D-9AA3-56F0DE958751}" srcId="{388DEE05-B9C9-463E-B0BC-3E0FAA0867E2}" destId="{5CCF6D6B-F11D-47E8-B6FF-6D464ADB054A}" srcOrd="2" destOrd="0" parTransId="{BF79881E-5495-42B3-B7D4-E5C432C9CBD5}" sibTransId="{D708E096-24EE-4850-AA0E-A8D100260EE6}"/>
    <dgm:cxn modelId="{C3197F14-62E2-4087-8889-7D6A5BDFA6C7}" srcId="{C427BFD5-7671-4390-95A1-0BD20C1AC526}" destId="{BAE725A2-E278-424B-92C8-E0BF1CED9449}" srcOrd="2" destOrd="0" parTransId="{BE67F12B-3113-41E0-9EB9-E36358B12C49}" sibTransId="{F4BB1A62-AB54-411A-A073-365746A6C863}"/>
    <dgm:cxn modelId="{D7B56955-4DEA-406A-9BCE-1394FDA20987}" srcId="{4753B8BA-5C9B-4C71-B473-B43389F3EF35}" destId="{B6A3B072-34E2-4B21-ABB1-DDD551123732}" srcOrd="5" destOrd="0" parTransId="{8E0BABE3-25BB-4882-8A37-4749F5F33B6B}" sibTransId="{973F4206-1306-4D09-8BCD-E990F2F368FA}"/>
    <dgm:cxn modelId="{69E1BB8F-6FE0-44DE-8B33-8DCAC06B417F}" type="presOf" srcId="{843307B4-F0C7-4B86-8DBA-F556F33161B8}" destId="{4C6409C0-1925-4F1E-8E1F-F4FB6AC15E3E}" srcOrd="1" destOrd="2" presId="urn:microsoft.com/office/officeart/2005/8/layout/vList4"/>
    <dgm:cxn modelId="{99BEF7F9-275A-4F69-A8ED-D5E27F761F73}" type="presParOf" srcId="{0CB8428B-145C-4524-BD79-9E35600B6E29}" destId="{5E6AD09A-E4BC-4C14-A7AC-A642D0F657FC}" srcOrd="0" destOrd="0" presId="urn:microsoft.com/office/officeart/2005/8/layout/vList4"/>
    <dgm:cxn modelId="{154B17E3-58B8-4027-96A7-2D66E170EC18}" type="presParOf" srcId="{5E6AD09A-E4BC-4C14-A7AC-A642D0F657FC}" destId="{B7688B7D-6F12-4985-B007-5F8421F61238}" srcOrd="0" destOrd="0" presId="urn:microsoft.com/office/officeart/2005/8/layout/vList4"/>
    <dgm:cxn modelId="{2EABBF05-B81E-4243-B9AF-FE4FE5612411}" type="presParOf" srcId="{5E6AD09A-E4BC-4C14-A7AC-A642D0F657FC}" destId="{62188C3C-690D-41B4-B0E2-85F115139B24}" srcOrd="1" destOrd="0" presId="urn:microsoft.com/office/officeart/2005/8/layout/vList4"/>
    <dgm:cxn modelId="{D6BD790F-96DF-4281-B3B1-7471F8D55595}" type="presParOf" srcId="{5E6AD09A-E4BC-4C14-A7AC-A642D0F657FC}" destId="{4C6409C0-1925-4F1E-8E1F-F4FB6AC15E3E}" srcOrd="2" destOrd="0" presId="urn:microsoft.com/office/officeart/2005/8/layout/vList4"/>
    <dgm:cxn modelId="{EAF63942-BA76-433D-AE68-1C2F5757A84E}" type="presParOf" srcId="{0CB8428B-145C-4524-BD79-9E35600B6E29}" destId="{9351FD72-591E-49DF-8FD4-BD7D07918534}" srcOrd="1" destOrd="0" presId="urn:microsoft.com/office/officeart/2005/8/layout/vList4"/>
    <dgm:cxn modelId="{027D84C3-F2A3-4D2A-A07A-424DDE7CC417}" type="presParOf" srcId="{0CB8428B-145C-4524-BD79-9E35600B6E29}" destId="{731ED52D-E210-419D-9DDD-8131613700B0}" srcOrd="2" destOrd="0" presId="urn:microsoft.com/office/officeart/2005/8/layout/vList4"/>
    <dgm:cxn modelId="{CE7421CC-2283-4248-B187-34D50A3C96B1}" type="presParOf" srcId="{731ED52D-E210-419D-9DDD-8131613700B0}" destId="{8B45021E-54F4-4C42-9F35-32AFA2F20F39}" srcOrd="0" destOrd="0" presId="urn:microsoft.com/office/officeart/2005/8/layout/vList4"/>
    <dgm:cxn modelId="{F1C58CD0-FC15-4A1B-9669-2DCE60A75D1E}" type="presParOf" srcId="{731ED52D-E210-419D-9DDD-8131613700B0}" destId="{BD15BE30-80C4-40C1-828C-30403D769445}" srcOrd="1" destOrd="0" presId="urn:microsoft.com/office/officeart/2005/8/layout/vList4"/>
    <dgm:cxn modelId="{41CE1782-D6CF-4510-AB79-031BFAA83AA8}" type="presParOf" srcId="{731ED52D-E210-419D-9DDD-8131613700B0}" destId="{429FD1F5-B6CC-4CBD-931B-1E733D654000}" srcOrd="2" destOrd="0" presId="urn:microsoft.com/office/officeart/2005/8/layout/vList4"/>
    <dgm:cxn modelId="{0863C4B5-A377-4E9F-AE86-503D08094374}" type="presParOf" srcId="{0CB8428B-145C-4524-BD79-9E35600B6E29}" destId="{9CB841A1-8361-49EE-95B0-D90A0FA71AB7}" srcOrd="3" destOrd="0" presId="urn:microsoft.com/office/officeart/2005/8/layout/vList4"/>
    <dgm:cxn modelId="{A4E290FC-35B7-4B2F-9CD0-2E1D6D9BDB8B}" type="presParOf" srcId="{0CB8428B-145C-4524-BD79-9E35600B6E29}" destId="{2283C603-1D4A-446E-94D0-CF0E11655519}" srcOrd="4" destOrd="0" presId="urn:microsoft.com/office/officeart/2005/8/layout/vList4"/>
    <dgm:cxn modelId="{FD54F735-47E5-4323-8CF4-8C6F6A678F5B}" type="presParOf" srcId="{2283C603-1D4A-446E-94D0-CF0E11655519}" destId="{F044B334-6243-4AB9-8037-9ECC225A3B42}" srcOrd="0" destOrd="0" presId="urn:microsoft.com/office/officeart/2005/8/layout/vList4"/>
    <dgm:cxn modelId="{E58BA6EB-05AD-4FF0-B545-4F2331F38F10}" type="presParOf" srcId="{2283C603-1D4A-446E-94D0-CF0E11655519}" destId="{6A945603-3172-4E51-8453-D59FE23194C7}" srcOrd="1" destOrd="0" presId="urn:microsoft.com/office/officeart/2005/8/layout/vList4"/>
    <dgm:cxn modelId="{1C9E7C0E-DFA4-441E-9F3B-5355730960BE}" type="presParOf" srcId="{2283C603-1D4A-446E-94D0-CF0E11655519}" destId="{26D8549E-BAB2-403B-9B65-FDA9C2EA286E}" srcOrd="2" destOrd="0" presId="urn:microsoft.com/office/officeart/2005/8/layout/vList4"/>
    <dgm:cxn modelId="{ECD206CB-88F7-4B1B-ACF9-8CD891B2872E}" type="presParOf" srcId="{0CB8428B-145C-4524-BD79-9E35600B6E29}" destId="{5AF5595E-F890-4476-B0F6-09391C3A77E8}" srcOrd="5" destOrd="0" presId="urn:microsoft.com/office/officeart/2005/8/layout/vList4"/>
    <dgm:cxn modelId="{F46D924A-AD37-43CE-884F-3A5B682FA89F}" type="presParOf" srcId="{0CB8428B-145C-4524-BD79-9E35600B6E29}" destId="{68F40E40-E548-444C-B0D0-E645411FBB40}" srcOrd="6" destOrd="0" presId="urn:microsoft.com/office/officeart/2005/8/layout/vList4"/>
    <dgm:cxn modelId="{6AF836C2-CD6D-437D-A230-518E973D750F}" type="presParOf" srcId="{68F40E40-E548-444C-B0D0-E645411FBB40}" destId="{C4001748-EE6C-472A-869B-B97F8C6D95BA}" srcOrd="0" destOrd="0" presId="urn:microsoft.com/office/officeart/2005/8/layout/vList4"/>
    <dgm:cxn modelId="{04762091-A833-4A93-81C0-FC45E4B1C04C}" type="presParOf" srcId="{68F40E40-E548-444C-B0D0-E645411FBB40}" destId="{D620A601-DFDD-4918-A21B-7A6438A5398F}" srcOrd="1" destOrd="0" presId="urn:microsoft.com/office/officeart/2005/8/layout/vList4"/>
    <dgm:cxn modelId="{8E11F8D2-520B-4E50-A02E-771DCFD5D615}" type="presParOf" srcId="{68F40E40-E548-444C-B0D0-E645411FBB40}" destId="{753F4D07-19D0-48DE-8A54-FE3A973588B3}" srcOrd="2" destOrd="0" presId="urn:microsoft.com/office/officeart/2005/8/layout/vList4"/>
    <dgm:cxn modelId="{5408BEC0-ECDF-4B45-901D-9883679A4EE3}" type="presParOf" srcId="{0CB8428B-145C-4524-BD79-9E35600B6E29}" destId="{125C9842-C2A1-4EBF-B4A6-9DD72547E21B}" srcOrd="7" destOrd="0" presId="urn:microsoft.com/office/officeart/2005/8/layout/vList4"/>
    <dgm:cxn modelId="{48BF91BB-054C-4D76-9B4A-A8CCC6C19AA9}" type="presParOf" srcId="{0CB8428B-145C-4524-BD79-9E35600B6E29}" destId="{091BDA88-D875-473E-8FD8-74139332EC97}" srcOrd="8" destOrd="0" presId="urn:microsoft.com/office/officeart/2005/8/layout/vList4"/>
    <dgm:cxn modelId="{863EFFE5-7FFE-4F44-B723-26CDD1EDAA71}" type="presParOf" srcId="{091BDA88-D875-473E-8FD8-74139332EC97}" destId="{25908E03-E52E-443C-AF50-6660F8632084}" srcOrd="0" destOrd="0" presId="urn:microsoft.com/office/officeart/2005/8/layout/vList4"/>
    <dgm:cxn modelId="{4023E4CE-94AD-4B3B-9F7E-56AE8F298891}" type="presParOf" srcId="{091BDA88-D875-473E-8FD8-74139332EC97}" destId="{8BCC6D09-477E-471F-B8B1-BDA36FC2970E}" srcOrd="1" destOrd="0" presId="urn:microsoft.com/office/officeart/2005/8/layout/vList4"/>
    <dgm:cxn modelId="{DEF8B5C1-4BEC-4E2F-8235-15A1F6D44988}" type="presParOf" srcId="{091BDA88-D875-473E-8FD8-74139332EC97}" destId="{3DB27E62-ACB4-4B52-A003-4BED4AFE5B77}" srcOrd="2" destOrd="0" presId="urn:microsoft.com/office/officeart/2005/8/layout/vList4"/>
    <dgm:cxn modelId="{685DA86F-4DDF-4C73-A939-698E61BE2144}" type="presParOf" srcId="{0CB8428B-145C-4524-BD79-9E35600B6E29}" destId="{526017BB-BBF8-4B1B-ADFF-21944848F464}" srcOrd="9" destOrd="0" presId="urn:microsoft.com/office/officeart/2005/8/layout/vList4"/>
    <dgm:cxn modelId="{ABAC2F31-81F5-46D3-A6D4-FE5CF82FA945}" type="presParOf" srcId="{0CB8428B-145C-4524-BD79-9E35600B6E29}" destId="{038D8761-0B22-4D04-BB44-5D20DE222A1D}" srcOrd="10" destOrd="0" presId="urn:microsoft.com/office/officeart/2005/8/layout/vList4"/>
    <dgm:cxn modelId="{A8A3A0E0-0C03-4D56-9AF5-6B846F95592B}" type="presParOf" srcId="{038D8761-0B22-4D04-BB44-5D20DE222A1D}" destId="{D6C56632-21D4-4209-8D03-B3FF0FA0575D}" srcOrd="0" destOrd="0" presId="urn:microsoft.com/office/officeart/2005/8/layout/vList4"/>
    <dgm:cxn modelId="{17E4A117-988D-4BF7-9E84-624815BF9F9A}" type="presParOf" srcId="{038D8761-0B22-4D04-BB44-5D20DE222A1D}" destId="{73166D7C-7C89-4A76-9450-361E5A93FFDA}" srcOrd="1" destOrd="0" presId="urn:microsoft.com/office/officeart/2005/8/layout/vList4"/>
    <dgm:cxn modelId="{5E482E36-AE42-42FA-A721-FEC9ADEA32A3}" type="presParOf" srcId="{038D8761-0B22-4D04-BB44-5D20DE222A1D}" destId="{1C5C17B3-226C-49B6-A136-AAEE4225437C}" srcOrd="2" destOrd="0" presId="urn:microsoft.com/office/officeart/2005/8/layout/vList4"/>
    <dgm:cxn modelId="{93285A3D-98C3-40F7-934A-8F1A96F8F7CA}" type="presParOf" srcId="{0CB8428B-145C-4524-BD79-9E35600B6E29}" destId="{5DF746F2-D53F-4D22-855A-98EB302793DB}" srcOrd="11" destOrd="0" presId="urn:microsoft.com/office/officeart/2005/8/layout/vList4"/>
    <dgm:cxn modelId="{4B1A549C-DC59-4C54-AADD-3D518ADCCDEC}" type="presParOf" srcId="{0CB8428B-145C-4524-BD79-9E35600B6E29}" destId="{09A6F293-D6F2-4258-9EA0-9DF540277F03}" srcOrd="12" destOrd="0" presId="urn:microsoft.com/office/officeart/2005/8/layout/vList4"/>
    <dgm:cxn modelId="{A9C1B52D-380C-4846-B150-EEAC21F743FB}" type="presParOf" srcId="{09A6F293-D6F2-4258-9EA0-9DF540277F03}" destId="{096DFBF1-44BD-4FEF-8138-625327056770}" srcOrd="0" destOrd="0" presId="urn:microsoft.com/office/officeart/2005/8/layout/vList4"/>
    <dgm:cxn modelId="{7EF53008-8874-4CF2-9915-CBCDA7AFE853}" type="presParOf" srcId="{09A6F293-D6F2-4258-9EA0-9DF540277F03}" destId="{4190924A-F80D-424F-A4F2-4525D04698D1}" srcOrd="1" destOrd="0" presId="urn:microsoft.com/office/officeart/2005/8/layout/vList4"/>
    <dgm:cxn modelId="{69232AE7-FE3B-4966-B61F-6DE3A3DC9009}" type="presParOf" srcId="{09A6F293-D6F2-4258-9EA0-9DF540277F03}" destId="{0A1F3518-5A65-4B9C-82B9-F7D0F2C0C44C}" srcOrd="2" destOrd="0" presId="urn:microsoft.com/office/officeart/2005/8/layout/vList4"/>
    <dgm:cxn modelId="{2E3C9558-40B4-43FA-98EF-CA29AF7BDA8A}" type="presParOf" srcId="{0CB8428B-145C-4524-BD79-9E35600B6E29}" destId="{56F9EED3-E4AF-4B17-92C9-F416FF3290E4}" srcOrd="13" destOrd="0" presId="urn:microsoft.com/office/officeart/2005/8/layout/vList4"/>
    <dgm:cxn modelId="{B715FE72-867C-49E4-9E2F-126E52C6A9A5}" type="presParOf" srcId="{0CB8428B-145C-4524-BD79-9E35600B6E29}" destId="{C081455A-8CEA-4084-B15F-9A642AE0ADF6}" srcOrd="14" destOrd="0" presId="urn:microsoft.com/office/officeart/2005/8/layout/vList4"/>
    <dgm:cxn modelId="{5A42C5F5-6FE1-4B28-913F-3F3B45341456}" type="presParOf" srcId="{C081455A-8CEA-4084-B15F-9A642AE0ADF6}" destId="{45681AFF-5472-4282-BA1B-9A13EC310159}" srcOrd="0" destOrd="0" presId="urn:microsoft.com/office/officeart/2005/8/layout/vList4"/>
    <dgm:cxn modelId="{A0F6118B-E414-4E4F-B653-4090B13E1574}" type="presParOf" srcId="{C081455A-8CEA-4084-B15F-9A642AE0ADF6}" destId="{33F290B5-A50C-4318-B784-396483B414B5}" srcOrd="1" destOrd="0" presId="urn:microsoft.com/office/officeart/2005/8/layout/vList4"/>
    <dgm:cxn modelId="{99DCF557-6C80-4198-81D6-786EAB5A50B1}" type="presParOf" srcId="{C081455A-8CEA-4084-B15F-9A642AE0ADF6}" destId="{7C7A48BA-8FFE-4B3A-9E0C-6D425338D57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4FAE2D-DDD7-4528-A0B2-04D00B15E4E4}" type="doc">
      <dgm:prSet loTypeId="urn:microsoft.com/office/officeart/2008/layout/HexagonCluster" loCatId="pictur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8896C42F-7ABC-4225-A9CE-B7823C8F11F2}">
      <dgm:prSet phldrT="[Text]"/>
      <dgm:spPr/>
      <dgm:t>
        <a:bodyPr/>
        <a:lstStyle/>
        <a:p>
          <a:r>
            <a:rPr lang="en-US" dirty="0" smtClean="0"/>
            <a:t>Becker Model for Assessing the Impact of Research</a:t>
          </a:r>
          <a:endParaRPr lang="en-US" dirty="0"/>
        </a:p>
      </dgm:t>
    </dgm:pt>
    <dgm:pt modelId="{37110C0B-B437-4E38-9C6B-B6C731FD8584}" type="parTrans" cxnId="{71A76A6E-D484-4CD5-A25E-2524409F5B55}">
      <dgm:prSet/>
      <dgm:spPr/>
      <dgm:t>
        <a:bodyPr/>
        <a:lstStyle/>
        <a:p>
          <a:endParaRPr lang="en-US"/>
        </a:p>
      </dgm:t>
    </dgm:pt>
    <dgm:pt modelId="{DC848730-CBF2-41A3-BFA0-5718FB09692D}" type="sibTrans" cxnId="{71A76A6E-D484-4CD5-A25E-2524409F5B55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  <dgm:t>
        <a:bodyPr/>
        <a:lstStyle/>
        <a:p>
          <a:endParaRPr lang="en-US"/>
        </a:p>
      </dgm:t>
    </dgm:pt>
    <dgm:pt modelId="{E7E4A9F2-B217-447E-A416-7289F831201B}">
      <dgm:prSet phldrT="[Text]" custT="1"/>
      <dgm:spPr/>
      <dgm:t>
        <a:bodyPr/>
        <a:lstStyle/>
        <a:p>
          <a:r>
            <a:rPr lang="en-US" sz="1800" dirty="0" smtClean="0"/>
            <a:t>Academic Careers Understood through Measurement and Norms </a:t>
          </a:r>
        </a:p>
        <a:p>
          <a:r>
            <a:rPr lang="en-US" sz="1800" dirty="0" smtClean="0"/>
            <a:t>(ACUMEN) Project</a:t>
          </a:r>
          <a:endParaRPr lang="en-US" sz="1800" dirty="0"/>
        </a:p>
      </dgm:t>
    </dgm:pt>
    <dgm:pt modelId="{CA4B26CF-D3C5-4D5A-9F3D-2F144B9FCBD3}" type="parTrans" cxnId="{B6DC6317-0E46-49BA-BEB5-E7C7050CFE19}">
      <dgm:prSet/>
      <dgm:spPr/>
      <dgm:t>
        <a:bodyPr/>
        <a:lstStyle/>
        <a:p>
          <a:endParaRPr lang="en-US"/>
        </a:p>
      </dgm:t>
    </dgm:pt>
    <dgm:pt modelId="{17719D6A-BCB6-46D7-9DDD-75C07188C144}" type="sibTrans" cxnId="{B6DC6317-0E46-49BA-BEB5-E7C7050CFE19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ACA072AB-BF59-40EE-9A4B-9472AF0CAF50}">
      <dgm:prSet phldrT="[Text]" custT="1"/>
      <dgm:spPr/>
      <dgm:t>
        <a:bodyPr/>
        <a:lstStyle/>
        <a:p>
          <a:r>
            <a:rPr lang="en-US" sz="2000" dirty="0" smtClean="0"/>
            <a:t>Canadian Academy of Health Sciences (CAHS) Framework</a:t>
          </a:r>
          <a:endParaRPr lang="en-US" sz="2000" dirty="0"/>
        </a:p>
      </dgm:t>
    </dgm:pt>
    <dgm:pt modelId="{1EF6EF8F-9D0C-4FCE-8F3A-674607181AE5}" type="parTrans" cxnId="{350A1558-EEFD-4000-AE89-79C01A556590}">
      <dgm:prSet/>
      <dgm:spPr/>
      <dgm:t>
        <a:bodyPr/>
        <a:lstStyle/>
        <a:p>
          <a:endParaRPr lang="en-US"/>
        </a:p>
      </dgm:t>
    </dgm:pt>
    <dgm:pt modelId="{FECF1791-9168-4CBD-9619-3D125B89BB9E}" type="sibTrans" cxnId="{350A1558-EEFD-4000-AE89-79C01A556590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  <dgm:t>
        <a:bodyPr/>
        <a:lstStyle/>
        <a:p>
          <a:endParaRPr lang="en-US"/>
        </a:p>
      </dgm:t>
    </dgm:pt>
    <dgm:pt modelId="{B3BAC264-FAD5-4FAE-B2FB-B1B2581E0097}">
      <dgm:prSet/>
      <dgm:spPr/>
      <dgm:t>
        <a:bodyPr/>
        <a:lstStyle/>
        <a:p>
          <a:r>
            <a:rPr lang="en-US" dirty="0" smtClean="0"/>
            <a:t>Research Excellence Framework (REF) Impact Case Studies</a:t>
          </a:r>
        </a:p>
      </dgm:t>
    </dgm:pt>
    <dgm:pt modelId="{75DCD192-B8CE-4720-87A3-5A11DE4C2E13}" type="parTrans" cxnId="{C213D1F9-5F6D-47D6-BF9B-5CE6C85E2745}">
      <dgm:prSet/>
      <dgm:spPr/>
      <dgm:t>
        <a:bodyPr/>
        <a:lstStyle/>
        <a:p>
          <a:endParaRPr lang="en-US"/>
        </a:p>
      </dgm:t>
    </dgm:pt>
    <dgm:pt modelId="{14150302-200A-4A1E-B606-1F44137166CC}" type="sibTrans" cxnId="{C213D1F9-5F6D-47D6-BF9B-5CE6C85E2745}">
      <dgm:prSet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  <dgm:t>
        <a:bodyPr/>
        <a:lstStyle/>
        <a:p>
          <a:endParaRPr lang="en-US"/>
        </a:p>
      </dgm:t>
    </dgm:pt>
    <dgm:pt modelId="{92E6F33A-2007-4D2B-9197-AAFF55A300B7}" type="pres">
      <dgm:prSet presAssocID="{B64FAE2D-DDD7-4528-A0B2-04D00B15E4E4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A91C66F4-DE1E-4BC3-B164-50F54BB87355}" type="pres">
      <dgm:prSet presAssocID="{8896C42F-7ABC-4225-A9CE-B7823C8F11F2}" presName="text1" presStyleCnt="0"/>
      <dgm:spPr/>
    </dgm:pt>
    <dgm:pt modelId="{CD9BC339-584C-454F-BBAC-934D50144B96}" type="pres">
      <dgm:prSet presAssocID="{8896C42F-7ABC-4225-A9CE-B7823C8F11F2}" presName="textRepeatNode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8A718-18ED-4843-96E4-2E78B750BA9C}" type="pres">
      <dgm:prSet presAssocID="{8896C42F-7ABC-4225-A9CE-B7823C8F11F2}" presName="textaccent1" presStyleCnt="0"/>
      <dgm:spPr/>
    </dgm:pt>
    <dgm:pt modelId="{71768D53-668E-4D06-8889-DB4878F633BA}" type="pres">
      <dgm:prSet presAssocID="{8896C42F-7ABC-4225-A9CE-B7823C8F11F2}" presName="accentRepeatNode" presStyleLbl="solidAlignAcc1" presStyleIdx="0" presStyleCnt="8"/>
      <dgm:spPr/>
    </dgm:pt>
    <dgm:pt modelId="{02F9C0FF-E638-4C81-A1DD-F882646D00B3}" type="pres">
      <dgm:prSet presAssocID="{DC848730-CBF2-41A3-BFA0-5718FB09692D}" presName="image1" presStyleCnt="0"/>
      <dgm:spPr/>
    </dgm:pt>
    <dgm:pt modelId="{F10B57ED-822A-4A9A-ABD2-B7D37FC4A5C3}" type="pres">
      <dgm:prSet presAssocID="{DC848730-CBF2-41A3-BFA0-5718FB09692D}" presName="imageRepeatNode" presStyleLbl="alignAcc1" presStyleIdx="0" presStyleCnt="4"/>
      <dgm:spPr/>
      <dgm:t>
        <a:bodyPr/>
        <a:lstStyle/>
        <a:p>
          <a:endParaRPr lang="en-US"/>
        </a:p>
      </dgm:t>
    </dgm:pt>
    <dgm:pt modelId="{A17A0CEE-3735-42CE-8D33-F05F5805E3DC}" type="pres">
      <dgm:prSet presAssocID="{DC848730-CBF2-41A3-BFA0-5718FB09692D}" presName="imageaccent1" presStyleCnt="0"/>
      <dgm:spPr/>
    </dgm:pt>
    <dgm:pt modelId="{716D88D1-398F-451E-91F6-6CA2F5313583}" type="pres">
      <dgm:prSet presAssocID="{DC848730-CBF2-41A3-BFA0-5718FB09692D}" presName="accentRepeatNode" presStyleLbl="solidAlignAcc1" presStyleIdx="1" presStyleCnt="8"/>
      <dgm:spPr/>
    </dgm:pt>
    <dgm:pt modelId="{37AAD754-5858-42D0-B336-40760EB77A34}" type="pres">
      <dgm:prSet presAssocID="{E7E4A9F2-B217-447E-A416-7289F831201B}" presName="text2" presStyleCnt="0"/>
      <dgm:spPr/>
    </dgm:pt>
    <dgm:pt modelId="{7F03082B-70B8-448C-8D7F-42C01C91FB37}" type="pres">
      <dgm:prSet presAssocID="{E7E4A9F2-B217-447E-A416-7289F831201B}" presName="textRepeatNode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5D7668-6FA8-4B22-9F1E-BD67533DF189}" type="pres">
      <dgm:prSet presAssocID="{E7E4A9F2-B217-447E-A416-7289F831201B}" presName="textaccent2" presStyleCnt="0"/>
      <dgm:spPr/>
    </dgm:pt>
    <dgm:pt modelId="{BB96FECA-19F5-4BB0-80B8-639498F7EED8}" type="pres">
      <dgm:prSet presAssocID="{E7E4A9F2-B217-447E-A416-7289F831201B}" presName="accentRepeatNode" presStyleLbl="solidAlignAcc1" presStyleIdx="2" presStyleCnt="8"/>
      <dgm:spPr/>
    </dgm:pt>
    <dgm:pt modelId="{CB80A144-3EED-4A5F-A97F-91A31D794736}" type="pres">
      <dgm:prSet presAssocID="{17719D6A-BCB6-46D7-9DDD-75C07188C144}" presName="image2" presStyleCnt="0"/>
      <dgm:spPr/>
    </dgm:pt>
    <dgm:pt modelId="{5ABF0E67-87C5-4865-8EA8-102F4A3CDB64}" type="pres">
      <dgm:prSet presAssocID="{17719D6A-BCB6-46D7-9DDD-75C07188C144}" presName="imageRepeatNode" presStyleLbl="alignAcc1" presStyleIdx="1" presStyleCnt="4"/>
      <dgm:spPr/>
      <dgm:t>
        <a:bodyPr/>
        <a:lstStyle/>
        <a:p>
          <a:endParaRPr lang="en-US"/>
        </a:p>
      </dgm:t>
    </dgm:pt>
    <dgm:pt modelId="{DA8C9D9A-A4D1-40B6-AB5F-37917BD7FC0E}" type="pres">
      <dgm:prSet presAssocID="{17719D6A-BCB6-46D7-9DDD-75C07188C144}" presName="imageaccent2" presStyleCnt="0"/>
      <dgm:spPr/>
    </dgm:pt>
    <dgm:pt modelId="{43AAFEC1-9352-4AF7-8D22-866A208903AD}" type="pres">
      <dgm:prSet presAssocID="{17719D6A-BCB6-46D7-9DDD-75C07188C144}" presName="accentRepeatNode" presStyleLbl="solidAlignAcc1" presStyleIdx="3" presStyleCnt="8"/>
      <dgm:spPr/>
    </dgm:pt>
    <dgm:pt modelId="{751B6CD2-8BFD-4AAC-A987-4EB5CB46FB9C}" type="pres">
      <dgm:prSet presAssocID="{ACA072AB-BF59-40EE-9A4B-9472AF0CAF50}" presName="text3" presStyleCnt="0"/>
      <dgm:spPr/>
    </dgm:pt>
    <dgm:pt modelId="{D073DC9D-0E9D-485D-BD40-B1598D77BE0C}" type="pres">
      <dgm:prSet presAssocID="{ACA072AB-BF59-40EE-9A4B-9472AF0CAF50}" presName="textRepeatNode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A63DC7-1766-465F-9EB8-3A341C5C34B4}" type="pres">
      <dgm:prSet presAssocID="{ACA072AB-BF59-40EE-9A4B-9472AF0CAF50}" presName="textaccent3" presStyleCnt="0"/>
      <dgm:spPr/>
    </dgm:pt>
    <dgm:pt modelId="{7053060E-3275-4242-863F-4C161883C899}" type="pres">
      <dgm:prSet presAssocID="{ACA072AB-BF59-40EE-9A4B-9472AF0CAF50}" presName="accentRepeatNode" presStyleLbl="solidAlignAcc1" presStyleIdx="4" presStyleCnt="8"/>
      <dgm:spPr/>
    </dgm:pt>
    <dgm:pt modelId="{1DEBFEB6-6C30-4E81-A54D-98FADA06C6CB}" type="pres">
      <dgm:prSet presAssocID="{FECF1791-9168-4CBD-9619-3D125B89BB9E}" presName="image3" presStyleCnt="0"/>
      <dgm:spPr/>
    </dgm:pt>
    <dgm:pt modelId="{66CD36AF-7FA8-4398-B180-853898703795}" type="pres">
      <dgm:prSet presAssocID="{FECF1791-9168-4CBD-9619-3D125B89BB9E}" presName="imageRepeatNode" presStyleLbl="alignAcc1" presStyleIdx="2" presStyleCnt="4"/>
      <dgm:spPr/>
      <dgm:t>
        <a:bodyPr/>
        <a:lstStyle/>
        <a:p>
          <a:endParaRPr lang="en-US"/>
        </a:p>
      </dgm:t>
    </dgm:pt>
    <dgm:pt modelId="{C5F5A7F6-9434-4E2F-965A-41B8AEE96F9A}" type="pres">
      <dgm:prSet presAssocID="{FECF1791-9168-4CBD-9619-3D125B89BB9E}" presName="imageaccent3" presStyleCnt="0"/>
      <dgm:spPr/>
    </dgm:pt>
    <dgm:pt modelId="{D0CC625C-6B4F-4A62-AACB-E563E7C2F459}" type="pres">
      <dgm:prSet presAssocID="{FECF1791-9168-4CBD-9619-3D125B89BB9E}" presName="accentRepeatNode" presStyleLbl="solidAlignAcc1" presStyleIdx="5" presStyleCnt="8"/>
      <dgm:spPr/>
    </dgm:pt>
    <dgm:pt modelId="{C277BDC9-B3E3-4418-89B4-9F8737B59EE1}" type="pres">
      <dgm:prSet presAssocID="{B3BAC264-FAD5-4FAE-B2FB-B1B2581E0097}" presName="text4" presStyleCnt="0"/>
      <dgm:spPr/>
    </dgm:pt>
    <dgm:pt modelId="{FF8AAC07-9A7B-439D-A42C-1BBD54E4D978}" type="pres">
      <dgm:prSet presAssocID="{B3BAC264-FAD5-4FAE-B2FB-B1B2581E0097}" presName="textRepeatNode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737F0E-0E75-43FE-8022-234D616C1D9C}" type="pres">
      <dgm:prSet presAssocID="{B3BAC264-FAD5-4FAE-B2FB-B1B2581E0097}" presName="textaccent4" presStyleCnt="0"/>
      <dgm:spPr/>
    </dgm:pt>
    <dgm:pt modelId="{97BD2DFA-7DA8-46AF-B86B-BEB28742727F}" type="pres">
      <dgm:prSet presAssocID="{B3BAC264-FAD5-4FAE-B2FB-B1B2581E0097}" presName="accentRepeatNode" presStyleLbl="solidAlignAcc1" presStyleIdx="6" presStyleCnt="8"/>
      <dgm:spPr/>
    </dgm:pt>
    <dgm:pt modelId="{3E65B0F4-DBD2-4BCC-B228-1BF7E5936451}" type="pres">
      <dgm:prSet presAssocID="{14150302-200A-4A1E-B606-1F44137166CC}" presName="image4" presStyleCnt="0"/>
      <dgm:spPr/>
    </dgm:pt>
    <dgm:pt modelId="{65C64F93-8DEA-4A38-92B2-5AF20B466D0B}" type="pres">
      <dgm:prSet presAssocID="{14150302-200A-4A1E-B606-1F44137166CC}" presName="imageRepeatNode" presStyleLbl="alignAcc1" presStyleIdx="3" presStyleCnt="4"/>
      <dgm:spPr/>
      <dgm:t>
        <a:bodyPr/>
        <a:lstStyle/>
        <a:p>
          <a:endParaRPr lang="en-US"/>
        </a:p>
      </dgm:t>
    </dgm:pt>
    <dgm:pt modelId="{52E4D341-083D-4A6B-9B22-EB35B83F411F}" type="pres">
      <dgm:prSet presAssocID="{14150302-200A-4A1E-B606-1F44137166CC}" presName="imageaccent4" presStyleCnt="0"/>
      <dgm:spPr/>
    </dgm:pt>
    <dgm:pt modelId="{1967FA8D-87BF-43D8-BEB7-09A90FDB1E9F}" type="pres">
      <dgm:prSet presAssocID="{14150302-200A-4A1E-B606-1F44137166CC}" presName="accentRepeatNode" presStyleLbl="solidAlignAcc1" presStyleIdx="7" presStyleCnt="8"/>
      <dgm:spPr/>
    </dgm:pt>
  </dgm:ptLst>
  <dgm:cxnLst>
    <dgm:cxn modelId="{4A920FAB-E5E0-4300-A384-A9A84EF4097D}" type="presOf" srcId="{8896C42F-7ABC-4225-A9CE-B7823C8F11F2}" destId="{CD9BC339-584C-454F-BBAC-934D50144B96}" srcOrd="0" destOrd="0" presId="urn:microsoft.com/office/officeart/2008/layout/HexagonCluster"/>
    <dgm:cxn modelId="{71A76A6E-D484-4CD5-A25E-2524409F5B55}" srcId="{B64FAE2D-DDD7-4528-A0B2-04D00B15E4E4}" destId="{8896C42F-7ABC-4225-A9CE-B7823C8F11F2}" srcOrd="0" destOrd="0" parTransId="{37110C0B-B437-4E38-9C6B-B6C731FD8584}" sibTransId="{DC848730-CBF2-41A3-BFA0-5718FB09692D}"/>
    <dgm:cxn modelId="{B6DC6317-0E46-49BA-BEB5-E7C7050CFE19}" srcId="{B64FAE2D-DDD7-4528-A0B2-04D00B15E4E4}" destId="{E7E4A9F2-B217-447E-A416-7289F831201B}" srcOrd="1" destOrd="0" parTransId="{CA4B26CF-D3C5-4D5A-9F3D-2F144B9FCBD3}" sibTransId="{17719D6A-BCB6-46D7-9DDD-75C07188C144}"/>
    <dgm:cxn modelId="{93067B1E-44AE-4B75-9542-AB472B066B29}" type="presOf" srcId="{B64FAE2D-DDD7-4528-A0B2-04D00B15E4E4}" destId="{92E6F33A-2007-4D2B-9197-AAFF55A300B7}" srcOrd="0" destOrd="0" presId="urn:microsoft.com/office/officeart/2008/layout/HexagonCluster"/>
    <dgm:cxn modelId="{C213D1F9-5F6D-47D6-BF9B-5CE6C85E2745}" srcId="{B64FAE2D-DDD7-4528-A0B2-04D00B15E4E4}" destId="{B3BAC264-FAD5-4FAE-B2FB-B1B2581E0097}" srcOrd="3" destOrd="0" parTransId="{75DCD192-B8CE-4720-87A3-5A11DE4C2E13}" sibTransId="{14150302-200A-4A1E-B606-1F44137166CC}"/>
    <dgm:cxn modelId="{E008D627-36F7-4D13-A882-F877B93C28F0}" type="presOf" srcId="{14150302-200A-4A1E-B606-1F44137166CC}" destId="{65C64F93-8DEA-4A38-92B2-5AF20B466D0B}" srcOrd="0" destOrd="0" presId="urn:microsoft.com/office/officeart/2008/layout/HexagonCluster"/>
    <dgm:cxn modelId="{52B88A59-003C-4AE8-B46D-73AB7778789D}" type="presOf" srcId="{17719D6A-BCB6-46D7-9DDD-75C07188C144}" destId="{5ABF0E67-87C5-4865-8EA8-102F4A3CDB64}" srcOrd="0" destOrd="0" presId="urn:microsoft.com/office/officeart/2008/layout/HexagonCluster"/>
    <dgm:cxn modelId="{902FA977-7221-4168-B523-4FB3D21DCC37}" type="presOf" srcId="{DC848730-CBF2-41A3-BFA0-5718FB09692D}" destId="{F10B57ED-822A-4A9A-ABD2-B7D37FC4A5C3}" srcOrd="0" destOrd="0" presId="urn:microsoft.com/office/officeart/2008/layout/HexagonCluster"/>
    <dgm:cxn modelId="{350A1558-EEFD-4000-AE89-79C01A556590}" srcId="{B64FAE2D-DDD7-4528-A0B2-04D00B15E4E4}" destId="{ACA072AB-BF59-40EE-9A4B-9472AF0CAF50}" srcOrd="2" destOrd="0" parTransId="{1EF6EF8F-9D0C-4FCE-8F3A-674607181AE5}" sibTransId="{FECF1791-9168-4CBD-9619-3D125B89BB9E}"/>
    <dgm:cxn modelId="{FF3A9D3C-CBA2-40DC-952C-5D289E584B84}" type="presOf" srcId="{B3BAC264-FAD5-4FAE-B2FB-B1B2581E0097}" destId="{FF8AAC07-9A7B-439D-A42C-1BBD54E4D978}" srcOrd="0" destOrd="0" presId="urn:microsoft.com/office/officeart/2008/layout/HexagonCluster"/>
    <dgm:cxn modelId="{1D011DF8-EDD8-4CFD-B751-885B7C64CBC9}" type="presOf" srcId="{E7E4A9F2-B217-447E-A416-7289F831201B}" destId="{7F03082B-70B8-448C-8D7F-42C01C91FB37}" srcOrd="0" destOrd="0" presId="urn:microsoft.com/office/officeart/2008/layout/HexagonCluster"/>
    <dgm:cxn modelId="{52E23DA6-8AE2-402D-BE2A-E85B19C38C16}" type="presOf" srcId="{ACA072AB-BF59-40EE-9A4B-9472AF0CAF50}" destId="{D073DC9D-0E9D-485D-BD40-B1598D77BE0C}" srcOrd="0" destOrd="0" presId="urn:microsoft.com/office/officeart/2008/layout/HexagonCluster"/>
    <dgm:cxn modelId="{E3DD1D29-A704-4390-B1A9-98EC08F4C8F0}" type="presOf" srcId="{FECF1791-9168-4CBD-9619-3D125B89BB9E}" destId="{66CD36AF-7FA8-4398-B180-853898703795}" srcOrd="0" destOrd="0" presId="urn:microsoft.com/office/officeart/2008/layout/HexagonCluster"/>
    <dgm:cxn modelId="{1E82CA47-66CB-448F-BDB7-09AB2266CC0E}" type="presParOf" srcId="{92E6F33A-2007-4D2B-9197-AAFF55A300B7}" destId="{A91C66F4-DE1E-4BC3-B164-50F54BB87355}" srcOrd="0" destOrd="0" presId="urn:microsoft.com/office/officeart/2008/layout/HexagonCluster"/>
    <dgm:cxn modelId="{B9E83981-ADEA-4460-995B-172791B268F1}" type="presParOf" srcId="{A91C66F4-DE1E-4BC3-B164-50F54BB87355}" destId="{CD9BC339-584C-454F-BBAC-934D50144B96}" srcOrd="0" destOrd="0" presId="urn:microsoft.com/office/officeart/2008/layout/HexagonCluster"/>
    <dgm:cxn modelId="{4DE0B317-6DF4-4BE8-A883-6E5437B1E6B6}" type="presParOf" srcId="{92E6F33A-2007-4D2B-9197-AAFF55A300B7}" destId="{DCA8A718-18ED-4843-96E4-2E78B750BA9C}" srcOrd="1" destOrd="0" presId="urn:microsoft.com/office/officeart/2008/layout/HexagonCluster"/>
    <dgm:cxn modelId="{835DA6FF-1841-4C43-9B4D-104995D27C88}" type="presParOf" srcId="{DCA8A718-18ED-4843-96E4-2E78B750BA9C}" destId="{71768D53-668E-4D06-8889-DB4878F633BA}" srcOrd="0" destOrd="0" presId="urn:microsoft.com/office/officeart/2008/layout/HexagonCluster"/>
    <dgm:cxn modelId="{F4EF4932-40DA-431C-8416-581C099589A6}" type="presParOf" srcId="{92E6F33A-2007-4D2B-9197-AAFF55A300B7}" destId="{02F9C0FF-E638-4C81-A1DD-F882646D00B3}" srcOrd="2" destOrd="0" presId="urn:microsoft.com/office/officeart/2008/layout/HexagonCluster"/>
    <dgm:cxn modelId="{8C94CC8E-1049-44DB-9C31-F1CA829CD1C5}" type="presParOf" srcId="{02F9C0FF-E638-4C81-A1DD-F882646D00B3}" destId="{F10B57ED-822A-4A9A-ABD2-B7D37FC4A5C3}" srcOrd="0" destOrd="0" presId="urn:microsoft.com/office/officeart/2008/layout/HexagonCluster"/>
    <dgm:cxn modelId="{A12053F3-1606-4849-9F3C-EBAC8EA37D1F}" type="presParOf" srcId="{92E6F33A-2007-4D2B-9197-AAFF55A300B7}" destId="{A17A0CEE-3735-42CE-8D33-F05F5805E3DC}" srcOrd="3" destOrd="0" presId="urn:microsoft.com/office/officeart/2008/layout/HexagonCluster"/>
    <dgm:cxn modelId="{5FB579C1-8207-4F8B-9401-962DEA9CF4B8}" type="presParOf" srcId="{A17A0CEE-3735-42CE-8D33-F05F5805E3DC}" destId="{716D88D1-398F-451E-91F6-6CA2F5313583}" srcOrd="0" destOrd="0" presId="urn:microsoft.com/office/officeart/2008/layout/HexagonCluster"/>
    <dgm:cxn modelId="{2D1FCE1E-9DA0-4361-AE9B-9EBC726E9AD5}" type="presParOf" srcId="{92E6F33A-2007-4D2B-9197-AAFF55A300B7}" destId="{37AAD754-5858-42D0-B336-40760EB77A34}" srcOrd="4" destOrd="0" presId="urn:microsoft.com/office/officeart/2008/layout/HexagonCluster"/>
    <dgm:cxn modelId="{5B0041D4-ED03-4DC2-8644-7AC7E7C8F0E4}" type="presParOf" srcId="{37AAD754-5858-42D0-B336-40760EB77A34}" destId="{7F03082B-70B8-448C-8D7F-42C01C91FB37}" srcOrd="0" destOrd="0" presId="urn:microsoft.com/office/officeart/2008/layout/HexagonCluster"/>
    <dgm:cxn modelId="{2213D7C9-FBFE-48AB-8A10-0C9811C8B900}" type="presParOf" srcId="{92E6F33A-2007-4D2B-9197-AAFF55A300B7}" destId="{8A5D7668-6FA8-4B22-9F1E-BD67533DF189}" srcOrd="5" destOrd="0" presId="urn:microsoft.com/office/officeart/2008/layout/HexagonCluster"/>
    <dgm:cxn modelId="{9D511C55-FB9D-4D0F-99F1-4F9720F87FA2}" type="presParOf" srcId="{8A5D7668-6FA8-4B22-9F1E-BD67533DF189}" destId="{BB96FECA-19F5-4BB0-80B8-639498F7EED8}" srcOrd="0" destOrd="0" presId="urn:microsoft.com/office/officeart/2008/layout/HexagonCluster"/>
    <dgm:cxn modelId="{FB117512-8613-4176-ABE5-8779A147A0A0}" type="presParOf" srcId="{92E6F33A-2007-4D2B-9197-AAFF55A300B7}" destId="{CB80A144-3EED-4A5F-A97F-91A31D794736}" srcOrd="6" destOrd="0" presId="urn:microsoft.com/office/officeart/2008/layout/HexagonCluster"/>
    <dgm:cxn modelId="{CBD2C96F-3585-41B9-AC55-EB57854B7C38}" type="presParOf" srcId="{CB80A144-3EED-4A5F-A97F-91A31D794736}" destId="{5ABF0E67-87C5-4865-8EA8-102F4A3CDB64}" srcOrd="0" destOrd="0" presId="urn:microsoft.com/office/officeart/2008/layout/HexagonCluster"/>
    <dgm:cxn modelId="{E9FEF8E1-07A7-4CE6-B43B-516C9CE7109D}" type="presParOf" srcId="{92E6F33A-2007-4D2B-9197-AAFF55A300B7}" destId="{DA8C9D9A-A4D1-40B6-AB5F-37917BD7FC0E}" srcOrd="7" destOrd="0" presId="urn:microsoft.com/office/officeart/2008/layout/HexagonCluster"/>
    <dgm:cxn modelId="{7D4A23E8-DA39-4ACA-B6D5-346C6AA008F2}" type="presParOf" srcId="{DA8C9D9A-A4D1-40B6-AB5F-37917BD7FC0E}" destId="{43AAFEC1-9352-4AF7-8D22-866A208903AD}" srcOrd="0" destOrd="0" presId="urn:microsoft.com/office/officeart/2008/layout/HexagonCluster"/>
    <dgm:cxn modelId="{EADF25AC-75F6-425C-9FD9-795D755DE5C0}" type="presParOf" srcId="{92E6F33A-2007-4D2B-9197-AAFF55A300B7}" destId="{751B6CD2-8BFD-4AAC-A987-4EB5CB46FB9C}" srcOrd="8" destOrd="0" presId="urn:microsoft.com/office/officeart/2008/layout/HexagonCluster"/>
    <dgm:cxn modelId="{72BAF739-C0ED-4D6E-A86F-311C1198A336}" type="presParOf" srcId="{751B6CD2-8BFD-4AAC-A987-4EB5CB46FB9C}" destId="{D073DC9D-0E9D-485D-BD40-B1598D77BE0C}" srcOrd="0" destOrd="0" presId="urn:microsoft.com/office/officeart/2008/layout/HexagonCluster"/>
    <dgm:cxn modelId="{CAD11AD8-9872-4380-BCA3-FA27875B9742}" type="presParOf" srcId="{92E6F33A-2007-4D2B-9197-AAFF55A300B7}" destId="{50A63DC7-1766-465F-9EB8-3A341C5C34B4}" srcOrd="9" destOrd="0" presId="urn:microsoft.com/office/officeart/2008/layout/HexagonCluster"/>
    <dgm:cxn modelId="{38374ADC-D809-49C5-9B15-16D0137A6344}" type="presParOf" srcId="{50A63DC7-1766-465F-9EB8-3A341C5C34B4}" destId="{7053060E-3275-4242-863F-4C161883C899}" srcOrd="0" destOrd="0" presId="urn:microsoft.com/office/officeart/2008/layout/HexagonCluster"/>
    <dgm:cxn modelId="{6731E0D0-7DF4-4987-81D1-FE756AD3CA4A}" type="presParOf" srcId="{92E6F33A-2007-4D2B-9197-AAFF55A300B7}" destId="{1DEBFEB6-6C30-4E81-A54D-98FADA06C6CB}" srcOrd="10" destOrd="0" presId="urn:microsoft.com/office/officeart/2008/layout/HexagonCluster"/>
    <dgm:cxn modelId="{943DFCEC-E680-4C3A-8903-DC6DC903FB52}" type="presParOf" srcId="{1DEBFEB6-6C30-4E81-A54D-98FADA06C6CB}" destId="{66CD36AF-7FA8-4398-B180-853898703795}" srcOrd="0" destOrd="0" presId="urn:microsoft.com/office/officeart/2008/layout/HexagonCluster"/>
    <dgm:cxn modelId="{4041735C-3FD5-4295-9CC0-0F010524B128}" type="presParOf" srcId="{92E6F33A-2007-4D2B-9197-AAFF55A300B7}" destId="{C5F5A7F6-9434-4E2F-965A-41B8AEE96F9A}" srcOrd="11" destOrd="0" presId="urn:microsoft.com/office/officeart/2008/layout/HexagonCluster"/>
    <dgm:cxn modelId="{331FE2AE-1D2A-4DF2-9F0C-3CF2E4E52D73}" type="presParOf" srcId="{C5F5A7F6-9434-4E2F-965A-41B8AEE96F9A}" destId="{D0CC625C-6B4F-4A62-AACB-E563E7C2F459}" srcOrd="0" destOrd="0" presId="urn:microsoft.com/office/officeart/2008/layout/HexagonCluster"/>
    <dgm:cxn modelId="{F415DF64-2FD4-49C9-AF70-517171E13040}" type="presParOf" srcId="{92E6F33A-2007-4D2B-9197-AAFF55A300B7}" destId="{C277BDC9-B3E3-4418-89B4-9F8737B59EE1}" srcOrd="12" destOrd="0" presId="urn:microsoft.com/office/officeart/2008/layout/HexagonCluster"/>
    <dgm:cxn modelId="{EE05A256-FC65-4E35-BB5C-EC0530998B1A}" type="presParOf" srcId="{C277BDC9-B3E3-4418-89B4-9F8737B59EE1}" destId="{FF8AAC07-9A7B-439D-A42C-1BBD54E4D978}" srcOrd="0" destOrd="0" presId="urn:microsoft.com/office/officeart/2008/layout/HexagonCluster"/>
    <dgm:cxn modelId="{5D44E282-AAAC-4BE0-AC6C-3D56626769E0}" type="presParOf" srcId="{92E6F33A-2007-4D2B-9197-AAFF55A300B7}" destId="{FB737F0E-0E75-43FE-8022-234D616C1D9C}" srcOrd="13" destOrd="0" presId="urn:microsoft.com/office/officeart/2008/layout/HexagonCluster"/>
    <dgm:cxn modelId="{8F7A8DA9-8ACC-407A-9878-AC838CBD037E}" type="presParOf" srcId="{FB737F0E-0E75-43FE-8022-234D616C1D9C}" destId="{97BD2DFA-7DA8-46AF-B86B-BEB28742727F}" srcOrd="0" destOrd="0" presId="urn:microsoft.com/office/officeart/2008/layout/HexagonCluster"/>
    <dgm:cxn modelId="{8588F903-42A4-42FB-BE88-6FED3E36FFF1}" type="presParOf" srcId="{92E6F33A-2007-4D2B-9197-AAFF55A300B7}" destId="{3E65B0F4-DBD2-4BCC-B228-1BF7E5936451}" srcOrd="14" destOrd="0" presId="urn:microsoft.com/office/officeart/2008/layout/HexagonCluster"/>
    <dgm:cxn modelId="{D4B0AAB9-B05A-47DD-B18A-195C18EA479B}" type="presParOf" srcId="{3E65B0F4-DBD2-4BCC-B228-1BF7E5936451}" destId="{65C64F93-8DEA-4A38-92B2-5AF20B466D0B}" srcOrd="0" destOrd="0" presId="urn:microsoft.com/office/officeart/2008/layout/HexagonCluster"/>
    <dgm:cxn modelId="{2F77A651-452A-49D7-A077-8C519B6AA5C0}" type="presParOf" srcId="{92E6F33A-2007-4D2B-9197-AAFF55A300B7}" destId="{52E4D341-083D-4A6B-9B22-EB35B83F411F}" srcOrd="15" destOrd="0" presId="urn:microsoft.com/office/officeart/2008/layout/HexagonCluster"/>
    <dgm:cxn modelId="{A641A233-F525-4806-B66D-E5C7BCE14684}" type="presParOf" srcId="{52E4D341-083D-4A6B-9B22-EB35B83F411F}" destId="{1967FA8D-87BF-43D8-BEB7-09A90FDB1E9F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688B7D-6F12-4985-B007-5F8421F61238}">
      <dsp:nvSpPr>
        <dsp:cNvPr id="0" name=""/>
        <dsp:cNvSpPr/>
      </dsp:nvSpPr>
      <dsp:spPr>
        <a:xfrm>
          <a:off x="0" y="0"/>
          <a:ext cx="12881813" cy="22383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Research Impact Visualizations in Cardiovascular Disease Epidemiology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Researched the impact of a distinguished professor in cardiovascular disease epidemiology using several data sources including PubMed, Scopus, Web of Science, NIH </a:t>
          </a:r>
          <a:r>
            <a:rPr lang="en-US" sz="1900" kern="1200" dirty="0" err="1" smtClean="0"/>
            <a:t>RePORTER</a:t>
          </a:r>
          <a:r>
            <a:rPr lang="en-US" sz="1900" kern="1200" dirty="0" smtClean="0"/>
            <a:t>, and more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Created visualizations using Sci2 tool, Adobe Illustrator, </a:t>
          </a:r>
          <a:r>
            <a:rPr lang="en-US" sz="1900" kern="1200" dirty="0" err="1" smtClean="0"/>
            <a:t>Tagxedo</a:t>
          </a:r>
          <a:r>
            <a:rPr lang="en-US" sz="1900" kern="1200" dirty="0" smtClean="0"/>
            <a:t>, and more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Deliverables included: Microsoft PowerPoint presentation, two large </a:t>
          </a:r>
          <a:r>
            <a:rPr lang="en-US" sz="1900" kern="1200" smtClean="0"/>
            <a:t>research posters </a:t>
          </a:r>
          <a:r>
            <a:rPr lang="en-US" sz="1900" kern="1200" dirty="0" smtClean="0"/>
            <a:t>and descriptive text for each visualization</a:t>
          </a:r>
          <a:endParaRPr lang="en-US" sz="1900" kern="1200" dirty="0"/>
        </a:p>
      </dsp:txBody>
      <dsp:txXfrm>
        <a:off x="2800196" y="0"/>
        <a:ext cx="10081616" cy="2238337"/>
      </dsp:txXfrm>
    </dsp:sp>
    <dsp:sp modelId="{62188C3C-690D-41B4-B0E2-85F115139B24}">
      <dsp:nvSpPr>
        <dsp:cNvPr id="0" name=""/>
        <dsp:cNvSpPr/>
      </dsp:nvSpPr>
      <dsp:spPr>
        <a:xfrm>
          <a:off x="223833" y="223833"/>
          <a:ext cx="2576362" cy="17906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45021E-54F4-4C42-9F35-32AFA2F20F39}">
      <dsp:nvSpPr>
        <dsp:cNvPr id="0" name=""/>
        <dsp:cNvSpPr/>
      </dsp:nvSpPr>
      <dsp:spPr>
        <a:xfrm>
          <a:off x="0" y="2462171"/>
          <a:ext cx="12881813" cy="22383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Research Impact of Patient Simulation in Medical Education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Created patient simulation search strategy for PubMed, Scopus, and Web of Science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Created visualizations using Sci2 tool, </a:t>
          </a:r>
          <a:r>
            <a:rPr lang="en-US" sz="1900" kern="1200" dirty="0" err="1" smtClean="0"/>
            <a:t>Gephi</a:t>
          </a:r>
          <a:r>
            <a:rPr lang="en-US" sz="1900" kern="1200" dirty="0" smtClean="0"/>
            <a:t> and </a:t>
          </a:r>
          <a:r>
            <a:rPr lang="en-US" sz="1900" kern="1200" dirty="0" err="1" smtClean="0"/>
            <a:t>VosViewer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Deliverables included: one large research poster, descriptive text for each visualization, dynamic social network graph</a:t>
          </a:r>
          <a:endParaRPr lang="en-US" sz="1900" kern="1200" dirty="0"/>
        </a:p>
      </dsp:txBody>
      <dsp:txXfrm>
        <a:off x="2800196" y="2462171"/>
        <a:ext cx="10081616" cy="2238337"/>
      </dsp:txXfrm>
    </dsp:sp>
    <dsp:sp modelId="{BD15BE30-80C4-40C1-828C-30403D769445}">
      <dsp:nvSpPr>
        <dsp:cNvPr id="0" name=""/>
        <dsp:cNvSpPr/>
      </dsp:nvSpPr>
      <dsp:spPr>
        <a:xfrm>
          <a:off x="223833" y="2686004"/>
          <a:ext cx="2576362" cy="179066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4B334-6243-4AB9-8037-9ECC225A3B42}">
      <dsp:nvSpPr>
        <dsp:cNvPr id="0" name=""/>
        <dsp:cNvSpPr/>
      </dsp:nvSpPr>
      <dsp:spPr>
        <a:xfrm>
          <a:off x="0" y="4924342"/>
          <a:ext cx="12881813" cy="22383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National Institutes of Health (NIH) Biographical Sketch 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Created presentation on “New NIH </a:t>
          </a:r>
          <a:r>
            <a:rPr lang="en-US" sz="1900" kern="1200" dirty="0" err="1" smtClean="0"/>
            <a:t>Biosketch</a:t>
          </a:r>
          <a:r>
            <a:rPr lang="en-US" sz="1900" kern="1200" dirty="0" smtClean="0"/>
            <a:t>”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Delivered one-on-one consultations and reviews of </a:t>
          </a:r>
          <a:r>
            <a:rPr lang="en-US" sz="1900" kern="1200" dirty="0" err="1" smtClean="0"/>
            <a:t>biosketches</a:t>
          </a:r>
          <a:r>
            <a:rPr lang="en-US" sz="1900" kern="1200" dirty="0" smtClean="0"/>
            <a:t>, departmental presentations, and library classes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Partnered with Altmetric.com for webinar</a:t>
          </a:r>
          <a:endParaRPr lang="en-US" sz="1900" kern="1200" dirty="0"/>
        </a:p>
      </dsp:txBody>
      <dsp:txXfrm>
        <a:off x="2800196" y="4924342"/>
        <a:ext cx="10081616" cy="2238337"/>
      </dsp:txXfrm>
    </dsp:sp>
    <dsp:sp modelId="{6A945603-3172-4E51-8453-D59FE23194C7}">
      <dsp:nvSpPr>
        <dsp:cNvPr id="0" name=""/>
        <dsp:cNvSpPr/>
      </dsp:nvSpPr>
      <dsp:spPr>
        <a:xfrm>
          <a:off x="223833" y="5148175"/>
          <a:ext cx="2576362" cy="179066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001748-EE6C-472A-869B-B97F8C6D95BA}">
      <dsp:nvSpPr>
        <dsp:cNvPr id="0" name=""/>
        <dsp:cNvSpPr/>
      </dsp:nvSpPr>
      <dsp:spPr>
        <a:xfrm>
          <a:off x="0" y="7386513"/>
          <a:ext cx="12881813" cy="22383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Research Impact of Distinguished Alumni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Researched the impact of several distinguished alumni using data sources including PubMed, Scopus, Web of Science, NIH </a:t>
          </a:r>
          <a:r>
            <a:rPr lang="en-US" sz="1900" kern="1200" dirty="0" err="1" smtClean="0"/>
            <a:t>RePORTER</a:t>
          </a:r>
          <a:r>
            <a:rPr lang="en-US" sz="1900" kern="1200" dirty="0" smtClean="0"/>
            <a:t>, and more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Created visualizations using Sci2 tool, Adobe Illustrator, </a:t>
          </a:r>
          <a:r>
            <a:rPr lang="en-US" sz="1900" kern="1200" dirty="0" err="1" smtClean="0"/>
            <a:t>Tagxedo</a:t>
          </a:r>
          <a:r>
            <a:rPr lang="en-US" sz="1900" kern="1200" dirty="0" smtClean="0"/>
            <a:t>, and more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Deliverables included: Microsoft PowerPoint presentation and descriptive text for each visualization</a:t>
          </a:r>
          <a:endParaRPr lang="en-US" sz="1900" kern="1200" dirty="0"/>
        </a:p>
      </dsp:txBody>
      <dsp:txXfrm>
        <a:off x="2800196" y="7386513"/>
        <a:ext cx="10081616" cy="2238337"/>
      </dsp:txXfrm>
    </dsp:sp>
    <dsp:sp modelId="{D620A601-DFDD-4918-A21B-7A6438A5398F}">
      <dsp:nvSpPr>
        <dsp:cNvPr id="0" name=""/>
        <dsp:cNvSpPr/>
      </dsp:nvSpPr>
      <dsp:spPr>
        <a:xfrm>
          <a:off x="223833" y="7610347"/>
          <a:ext cx="2576362" cy="179066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908E03-E52E-443C-AF50-6660F8632084}">
      <dsp:nvSpPr>
        <dsp:cNvPr id="0" name=""/>
        <dsp:cNvSpPr/>
      </dsp:nvSpPr>
      <dsp:spPr>
        <a:xfrm>
          <a:off x="0" y="9848684"/>
          <a:ext cx="12881813" cy="22383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National Institutes of Health (NIH) Grant Applications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Assisted research groups in completing tables related to publications in grant applications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Delivered tables for U01 CTSA Program Grants, TL1 Training Program Grants, KL2 Career Development Grants, P30 Center Core Grants, X02 Collaborative Grants, and more</a:t>
          </a:r>
          <a:endParaRPr lang="en-US" sz="1900" kern="1200" dirty="0"/>
        </a:p>
      </dsp:txBody>
      <dsp:txXfrm>
        <a:off x="2800196" y="9848684"/>
        <a:ext cx="10081616" cy="2238337"/>
      </dsp:txXfrm>
    </dsp:sp>
    <dsp:sp modelId="{8BCC6D09-477E-471F-B8B1-BDA36FC2970E}">
      <dsp:nvSpPr>
        <dsp:cNvPr id="0" name=""/>
        <dsp:cNvSpPr/>
      </dsp:nvSpPr>
      <dsp:spPr>
        <a:xfrm>
          <a:off x="223833" y="10072518"/>
          <a:ext cx="2576362" cy="179066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C56632-21D4-4209-8D03-B3FF0FA0575D}">
      <dsp:nvSpPr>
        <dsp:cNvPr id="0" name=""/>
        <dsp:cNvSpPr/>
      </dsp:nvSpPr>
      <dsp:spPr>
        <a:xfrm>
          <a:off x="0" y="12310855"/>
          <a:ext cx="12881813" cy="22383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Library Exhibit on Research Impact of School of Medicine 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Created visualizations using Sci2 tool, </a:t>
          </a:r>
          <a:r>
            <a:rPr lang="en-US" sz="1900" kern="1200" dirty="0" err="1" smtClean="0"/>
            <a:t>Sankeymatic</a:t>
          </a:r>
          <a:r>
            <a:rPr lang="en-US" sz="1900" kern="1200" dirty="0" smtClean="0"/>
            <a:t>, Adobe Illustrator, Tableau, and more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Deliverables included:  six visualizations in large format for exhibit space and descriptive text for each visualization</a:t>
          </a:r>
          <a:endParaRPr lang="en-US" sz="1900" kern="1200" dirty="0"/>
        </a:p>
      </dsp:txBody>
      <dsp:txXfrm>
        <a:off x="2800196" y="12310855"/>
        <a:ext cx="10081616" cy="2238337"/>
      </dsp:txXfrm>
    </dsp:sp>
    <dsp:sp modelId="{73166D7C-7C89-4A76-9450-361E5A93FFDA}">
      <dsp:nvSpPr>
        <dsp:cNvPr id="0" name=""/>
        <dsp:cNvSpPr/>
      </dsp:nvSpPr>
      <dsp:spPr>
        <a:xfrm>
          <a:off x="223833" y="12534689"/>
          <a:ext cx="2576362" cy="179066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4000" b="-54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6DFBF1-44BD-4FEF-8138-625327056770}">
      <dsp:nvSpPr>
        <dsp:cNvPr id="0" name=""/>
        <dsp:cNvSpPr/>
      </dsp:nvSpPr>
      <dsp:spPr>
        <a:xfrm>
          <a:off x="0" y="14773026"/>
          <a:ext cx="12881813" cy="22383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Research Impact of Coronary Artery Risk Development in Young Adults Study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Researched the impact of a research study over time using various data sources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Compiled and analyzed results, and created an Endnote library of publications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Deliverables included: research impact report with several visualizations, search strategies in various data sources, table of journal impact factors, hot and highly cited publication lists, and more</a:t>
          </a:r>
          <a:endParaRPr lang="en-US" sz="1900" kern="1200" dirty="0"/>
        </a:p>
      </dsp:txBody>
      <dsp:txXfrm>
        <a:off x="2800196" y="14773026"/>
        <a:ext cx="10081616" cy="2238337"/>
      </dsp:txXfrm>
    </dsp:sp>
    <dsp:sp modelId="{4190924A-F80D-424F-A4F2-4525D04698D1}">
      <dsp:nvSpPr>
        <dsp:cNvPr id="0" name=""/>
        <dsp:cNvSpPr/>
      </dsp:nvSpPr>
      <dsp:spPr>
        <a:xfrm>
          <a:off x="223833" y="14996860"/>
          <a:ext cx="2576362" cy="179066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81AFF-5472-4282-BA1B-9A13EC310159}">
      <dsp:nvSpPr>
        <dsp:cNvPr id="0" name=""/>
        <dsp:cNvSpPr/>
      </dsp:nvSpPr>
      <dsp:spPr>
        <a:xfrm>
          <a:off x="0" y="17247804"/>
          <a:ext cx="12881813" cy="22383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Researcher Publication Summaries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Created a report template for providing researchers with an overview of their research outputs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Delivered 10+ reports on request to researchers working on grant applications 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Developed one-on-one consultation format on “increasing research dissemination and enhancing research impact”</a:t>
          </a:r>
          <a:endParaRPr lang="en-US" sz="1900" kern="1200" dirty="0"/>
        </a:p>
      </dsp:txBody>
      <dsp:txXfrm>
        <a:off x="2800196" y="17247804"/>
        <a:ext cx="10081616" cy="2238337"/>
      </dsp:txXfrm>
    </dsp:sp>
    <dsp:sp modelId="{33F290B5-A50C-4318-B784-396483B414B5}">
      <dsp:nvSpPr>
        <dsp:cNvPr id="0" name=""/>
        <dsp:cNvSpPr/>
      </dsp:nvSpPr>
      <dsp:spPr>
        <a:xfrm>
          <a:off x="223833" y="17459031"/>
          <a:ext cx="2576362" cy="179066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9BC339-584C-454F-BBAC-934D50144B96}">
      <dsp:nvSpPr>
        <dsp:cNvPr id="0" name=""/>
        <dsp:cNvSpPr/>
      </dsp:nvSpPr>
      <dsp:spPr>
        <a:xfrm>
          <a:off x="2147262" y="4373160"/>
          <a:ext cx="2529468" cy="217125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Becker Model for Assessing the Impact of Research</a:t>
          </a:r>
          <a:endParaRPr lang="en-US" sz="2000" kern="1200" dirty="0"/>
        </a:p>
      </dsp:txBody>
      <dsp:txXfrm>
        <a:off x="2538989" y="4709412"/>
        <a:ext cx="1746014" cy="1498752"/>
      </dsp:txXfrm>
    </dsp:sp>
    <dsp:sp modelId="{71768D53-668E-4D06-8889-DB4878F633BA}">
      <dsp:nvSpPr>
        <dsp:cNvPr id="0" name=""/>
        <dsp:cNvSpPr/>
      </dsp:nvSpPr>
      <dsp:spPr>
        <a:xfrm>
          <a:off x="2226377" y="5332620"/>
          <a:ext cx="295290" cy="25463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0B57ED-822A-4A9A-ABD2-B7D37FC4A5C3}">
      <dsp:nvSpPr>
        <dsp:cNvPr id="0" name=""/>
        <dsp:cNvSpPr/>
      </dsp:nvSpPr>
      <dsp:spPr>
        <a:xfrm>
          <a:off x="0" y="3192905"/>
          <a:ext cx="2529468" cy="2171256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6D88D1-398F-451E-91F6-6CA2F5313583}">
      <dsp:nvSpPr>
        <dsp:cNvPr id="0" name=""/>
        <dsp:cNvSpPr/>
      </dsp:nvSpPr>
      <dsp:spPr>
        <a:xfrm>
          <a:off x="1712683" y="5063076"/>
          <a:ext cx="295290" cy="25463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03082B-70B8-448C-8D7F-42C01C91FB37}">
      <dsp:nvSpPr>
        <dsp:cNvPr id="0" name=""/>
        <dsp:cNvSpPr/>
      </dsp:nvSpPr>
      <dsp:spPr>
        <a:xfrm>
          <a:off x="4292295" y="3176274"/>
          <a:ext cx="2529468" cy="217125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Academic Careers Understood through Measurement and Norms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(ACUMEN) Project</a:t>
          </a:r>
          <a:endParaRPr lang="en-US" sz="1800" kern="1200" dirty="0"/>
        </a:p>
      </dsp:txBody>
      <dsp:txXfrm>
        <a:off x="4684022" y="3512526"/>
        <a:ext cx="1746014" cy="1498752"/>
      </dsp:txXfrm>
    </dsp:sp>
    <dsp:sp modelId="{BB96FECA-19F5-4BB0-80B8-639498F7EED8}">
      <dsp:nvSpPr>
        <dsp:cNvPr id="0" name=""/>
        <dsp:cNvSpPr/>
      </dsp:nvSpPr>
      <dsp:spPr>
        <a:xfrm>
          <a:off x="6025036" y="5044151"/>
          <a:ext cx="295290" cy="25463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BF0E67-87C5-4865-8EA8-102F4A3CDB64}">
      <dsp:nvSpPr>
        <dsp:cNvPr id="0" name=""/>
        <dsp:cNvSpPr/>
      </dsp:nvSpPr>
      <dsp:spPr>
        <a:xfrm>
          <a:off x="6448472" y="4369719"/>
          <a:ext cx="2529468" cy="2171256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AAFEC1-9352-4AF7-8D22-866A208903AD}">
      <dsp:nvSpPr>
        <dsp:cNvPr id="0" name=""/>
        <dsp:cNvSpPr/>
      </dsp:nvSpPr>
      <dsp:spPr>
        <a:xfrm>
          <a:off x="6506415" y="5342369"/>
          <a:ext cx="295290" cy="25463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73DC9D-0E9D-485D-BD40-B1598D77BE0C}">
      <dsp:nvSpPr>
        <dsp:cNvPr id="0" name=""/>
        <dsp:cNvSpPr/>
      </dsp:nvSpPr>
      <dsp:spPr>
        <a:xfrm>
          <a:off x="2147262" y="2006342"/>
          <a:ext cx="2529468" cy="217125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Canadian Academy of Health Sciences (CAHS) Framework</a:t>
          </a:r>
          <a:endParaRPr lang="en-US" sz="2000" kern="1200" dirty="0"/>
        </a:p>
      </dsp:txBody>
      <dsp:txXfrm>
        <a:off x="2538989" y="2342594"/>
        <a:ext cx="1746014" cy="1498752"/>
      </dsp:txXfrm>
    </dsp:sp>
    <dsp:sp modelId="{7053060E-3275-4242-863F-4C161883C899}">
      <dsp:nvSpPr>
        <dsp:cNvPr id="0" name=""/>
        <dsp:cNvSpPr/>
      </dsp:nvSpPr>
      <dsp:spPr>
        <a:xfrm>
          <a:off x="3868860" y="2051074"/>
          <a:ext cx="295290" cy="25463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CD36AF-7FA8-4398-B180-853898703795}">
      <dsp:nvSpPr>
        <dsp:cNvPr id="0" name=""/>
        <dsp:cNvSpPr/>
      </dsp:nvSpPr>
      <dsp:spPr>
        <a:xfrm>
          <a:off x="4292295" y="809455"/>
          <a:ext cx="2529468" cy="2171256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CC625C-6B4F-4A62-AACB-E563E7C2F459}">
      <dsp:nvSpPr>
        <dsp:cNvPr id="0" name=""/>
        <dsp:cNvSpPr/>
      </dsp:nvSpPr>
      <dsp:spPr>
        <a:xfrm>
          <a:off x="4350239" y="1771782"/>
          <a:ext cx="295290" cy="25463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8AAC07-9A7B-439D-A42C-1BBD54E4D978}">
      <dsp:nvSpPr>
        <dsp:cNvPr id="0" name=""/>
        <dsp:cNvSpPr/>
      </dsp:nvSpPr>
      <dsp:spPr>
        <a:xfrm>
          <a:off x="6448472" y="2002901"/>
          <a:ext cx="2529468" cy="217125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Research Excellence Framework (REF) Impact Case Studies</a:t>
          </a:r>
        </a:p>
      </dsp:txBody>
      <dsp:txXfrm>
        <a:off x="6840199" y="2339153"/>
        <a:ext cx="1746014" cy="1498752"/>
      </dsp:txXfrm>
    </dsp:sp>
    <dsp:sp modelId="{97BD2DFA-7DA8-46AF-B86B-BEB28742727F}">
      <dsp:nvSpPr>
        <dsp:cNvPr id="0" name=""/>
        <dsp:cNvSpPr/>
      </dsp:nvSpPr>
      <dsp:spPr>
        <a:xfrm>
          <a:off x="8623591" y="2961213"/>
          <a:ext cx="295290" cy="25463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C64F93-8DEA-4A38-92B2-5AF20B466D0B}">
      <dsp:nvSpPr>
        <dsp:cNvPr id="0" name=""/>
        <dsp:cNvSpPr/>
      </dsp:nvSpPr>
      <dsp:spPr>
        <a:xfrm>
          <a:off x="8613562" y="3196346"/>
          <a:ext cx="2529468" cy="2171256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67FA8D-87BF-43D8-BEB7-09A90FDB1E9F}">
      <dsp:nvSpPr>
        <dsp:cNvPr id="0" name=""/>
        <dsp:cNvSpPr/>
      </dsp:nvSpPr>
      <dsp:spPr>
        <a:xfrm>
          <a:off x="9123913" y="3234770"/>
          <a:ext cx="295290" cy="25463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9DB5310-E20E-4B4C-AF3E-4CCABF2E0213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587500" y="1162050"/>
            <a:ext cx="38354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CCFE0D9-50EA-4A56-8433-66F962112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480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11296" rtl="0" eaLnBrk="1" latinLnBrk="0" hangingPunct="1">
      <a:defRPr sz="4608" kern="1200">
        <a:solidFill>
          <a:schemeClr val="tx1"/>
        </a:solidFill>
        <a:latin typeface="+mn-lt"/>
        <a:ea typeface="+mn-ea"/>
        <a:cs typeface="+mn-cs"/>
      </a:defRPr>
    </a:lvl1pPr>
    <a:lvl2pPr marL="1755648" algn="l" defTabSz="3511296" rtl="0" eaLnBrk="1" latinLnBrk="0" hangingPunct="1">
      <a:defRPr sz="4608" kern="1200">
        <a:solidFill>
          <a:schemeClr val="tx1"/>
        </a:solidFill>
        <a:latin typeface="+mn-lt"/>
        <a:ea typeface="+mn-ea"/>
        <a:cs typeface="+mn-cs"/>
      </a:defRPr>
    </a:lvl2pPr>
    <a:lvl3pPr marL="3511296" algn="l" defTabSz="3511296" rtl="0" eaLnBrk="1" latinLnBrk="0" hangingPunct="1">
      <a:defRPr sz="4608" kern="1200">
        <a:solidFill>
          <a:schemeClr val="tx1"/>
        </a:solidFill>
        <a:latin typeface="+mn-lt"/>
        <a:ea typeface="+mn-ea"/>
        <a:cs typeface="+mn-cs"/>
      </a:defRPr>
    </a:lvl3pPr>
    <a:lvl4pPr marL="5266944" algn="l" defTabSz="3511296" rtl="0" eaLnBrk="1" latinLnBrk="0" hangingPunct="1">
      <a:defRPr sz="4608" kern="1200">
        <a:solidFill>
          <a:schemeClr val="tx1"/>
        </a:solidFill>
        <a:latin typeface="+mn-lt"/>
        <a:ea typeface="+mn-ea"/>
        <a:cs typeface="+mn-cs"/>
      </a:defRPr>
    </a:lvl4pPr>
    <a:lvl5pPr marL="7022592" algn="l" defTabSz="3511296" rtl="0" eaLnBrk="1" latinLnBrk="0" hangingPunct="1">
      <a:defRPr sz="4608" kern="1200">
        <a:solidFill>
          <a:schemeClr val="tx1"/>
        </a:solidFill>
        <a:latin typeface="+mn-lt"/>
        <a:ea typeface="+mn-ea"/>
        <a:cs typeface="+mn-cs"/>
      </a:defRPr>
    </a:lvl5pPr>
    <a:lvl6pPr marL="8778240" algn="l" defTabSz="3511296" rtl="0" eaLnBrk="1" latinLnBrk="0" hangingPunct="1">
      <a:defRPr sz="4608" kern="1200">
        <a:solidFill>
          <a:schemeClr val="tx1"/>
        </a:solidFill>
        <a:latin typeface="+mn-lt"/>
        <a:ea typeface="+mn-ea"/>
        <a:cs typeface="+mn-cs"/>
      </a:defRPr>
    </a:lvl6pPr>
    <a:lvl7pPr marL="10533888" algn="l" defTabSz="3511296" rtl="0" eaLnBrk="1" latinLnBrk="0" hangingPunct="1">
      <a:defRPr sz="4608" kern="1200">
        <a:solidFill>
          <a:schemeClr val="tx1"/>
        </a:solidFill>
        <a:latin typeface="+mn-lt"/>
        <a:ea typeface="+mn-ea"/>
        <a:cs typeface="+mn-cs"/>
      </a:defRPr>
    </a:lvl7pPr>
    <a:lvl8pPr marL="12289536" algn="l" defTabSz="3511296" rtl="0" eaLnBrk="1" latinLnBrk="0" hangingPunct="1">
      <a:defRPr sz="4608" kern="1200">
        <a:solidFill>
          <a:schemeClr val="tx1"/>
        </a:solidFill>
        <a:latin typeface="+mn-lt"/>
        <a:ea typeface="+mn-ea"/>
        <a:cs typeface="+mn-cs"/>
      </a:defRPr>
    </a:lvl8pPr>
    <a:lvl9pPr marL="14045184" algn="l" defTabSz="3511296" rtl="0" eaLnBrk="1" latinLnBrk="0" hangingPunct="1">
      <a:defRPr sz="46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FE0D9-50EA-4A56-8433-66F9621124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588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7520" y="5387342"/>
            <a:ext cx="34198560" cy="11460480"/>
          </a:xfrm>
        </p:spPr>
        <p:txBody>
          <a:bodyPr anchor="b"/>
          <a:lstStyle>
            <a:lvl1pPr algn="ctr">
              <a:defRPr sz="26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29200" y="17289782"/>
            <a:ext cx="30175200" cy="7947658"/>
          </a:xfrm>
        </p:spPr>
        <p:txBody>
          <a:bodyPr/>
          <a:lstStyle>
            <a:lvl1pPr marL="0" indent="0" algn="ctr">
              <a:buNone/>
              <a:defRPr sz="10560"/>
            </a:lvl1pPr>
            <a:lvl2pPr marL="2011680" indent="0" algn="ctr">
              <a:buNone/>
              <a:defRPr sz="8800"/>
            </a:lvl2pPr>
            <a:lvl3pPr marL="4023360" indent="0" algn="ctr">
              <a:buNone/>
              <a:defRPr sz="7920"/>
            </a:lvl3pPr>
            <a:lvl4pPr marL="6035040" indent="0" algn="ctr">
              <a:buNone/>
              <a:defRPr sz="7040"/>
            </a:lvl4pPr>
            <a:lvl5pPr marL="8046720" indent="0" algn="ctr">
              <a:buNone/>
              <a:defRPr sz="7040"/>
            </a:lvl5pPr>
            <a:lvl6pPr marL="10058400" indent="0" algn="ctr">
              <a:buNone/>
              <a:defRPr sz="7040"/>
            </a:lvl6pPr>
            <a:lvl7pPr marL="12070080" indent="0" algn="ctr">
              <a:buNone/>
              <a:defRPr sz="7040"/>
            </a:lvl7pPr>
            <a:lvl8pPr marL="14081760" indent="0" algn="ctr">
              <a:buNone/>
              <a:defRPr sz="7040"/>
            </a:lvl8pPr>
            <a:lvl9pPr marL="16093440" indent="0" algn="ctr">
              <a:buNone/>
              <a:defRPr sz="704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64C4-3907-4E89-981D-1F9DBEE773FB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2A81-3A01-4A6B-A8BF-5813DE8C7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932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64C4-3907-4E89-981D-1F9DBEE773FB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2A81-3A01-4A6B-A8BF-5813DE8C7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24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5107" y="8206749"/>
            <a:ext cx="34701480" cy="13693138"/>
          </a:xfrm>
        </p:spPr>
        <p:txBody>
          <a:bodyPr anchor="b"/>
          <a:lstStyle>
            <a:lvl1pPr>
              <a:defRPr sz="26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5107" y="22029429"/>
            <a:ext cx="34701480" cy="7200898"/>
          </a:xfrm>
        </p:spPr>
        <p:txBody>
          <a:bodyPr/>
          <a:lstStyle>
            <a:lvl1pPr marL="0" indent="0">
              <a:buNone/>
              <a:defRPr sz="10560">
                <a:solidFill>
                  <a:schemeClr val="tx1"/>
                </a:solidFill>
              </a:defRPr>
            </a:lvl1pPr>
            <a:lvl2pPr marL="2011680" indent="0">
              <a:buNone/>
              <a:defRPr sz="880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64C4-3907-4E89-981D-1F9DBEE773FB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2A81-3A01-4A6B-A8BF-5813DE8C7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47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66060" y="8763000"/>
            <a:ext cx="17099280" cy="208864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368260" y="8763000"/>
            <a:ext cx="17099280" cy="208864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64C4-3907-4E89-981D-1F9DBEE773FB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2A81-3A01-4A6B-A8BF-5813DE8C7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40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300" y="1752607"/>
            <a:ext cx="34701480" cy="6362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1305" y="8069582"/>
            <a:ext cx="17020696" cy="3954778"/>
          </a:xfrm>
        </p:spPr>
        <p:txBody>
          <a:bodyPr anchor="b"/>
          <a:lstStyle>
            <a:lvl1pPr marL="0" indent="0">
              <a:buNone/>
              <a:defRPr sz="10560" b="1"/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71305" y="12024360"/>
            <a:ext cx="17020696" cy="176860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368262" y="8069582"/>
            <a:ext cx="17104520" cy="3954778"/>
          </a:xfrm>
        </p:spPr>
        <p:txBody>
          <a:bodyPr anchor="b"/>
          <a:lstStyle>
            <a:lvl1pPr marL="0" indent="0">
              <a:buNone/>
              <a:defRPr sz="10560" b="1"/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368262" y="12024360"/>
            <a:ext cx="17104520" cy="176860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64C4-3907-4E89-981D-1F9DBEE773FB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2A81-3A01-4A6B-A8BF-5813DE8C7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549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64C4-3907-4E89-981D-1F9DBEE773FB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2A81-3A01-4A6B-A8BF-5813DE8C7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254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64C4-3907-4E89-981D-1F9DBEE773FB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2A81-3A01-4A6B-A8BF-5813DE8C7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87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301" y="2194560"/>
            <a:ext cx="12976383" cy="7680960"/>
          </a:xfrm>
        </p:spPr>
        <p:txBody>
          <a:bodyPr anchor="b"/>
          <a:lstStyle>
            <a:lvl1pPr>
              <a:defRPr sz="140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04520" y="4739647"/>
            <a:ext cx="20368260" cy="23393400"/>
          </a:xfrm>
        </p:spPr>
        <p:txBody>
          <a:bodyPr/>
          <a:lstStyle>
            <a:lvl1pPr>
              <a:defRPr sz="14080"/>
            </a:lvl1pPr>
            <a:lvl2pPr>
              <a:defRPr sz="12320"/>
            </a:lvl2pPr>
            <a:lvl3pPr>
              <a:defRPr sz="10560"/>
            </a:lvl3pPr>
            <a:lvl4pPr>
              <a:defRPr sz="8800"/>
            </a:lvl4pPr>
            <a:lvl5pPr>
              <a:defRPr sz="8800"/>
            </a:lvl5pPr>
            <a:lvl6pPr>
              <a:defRPr sz="8800"/>
            </a:lvl6pPr>
            <a:lvl7pPr>
              <a:defRPr sz="8800"/>
            </a:lvl7pPr>
            <a:lvl8pPr>
              <a:defRPr sz="8800"/>
            </a:lvl8pPr>
            <a:lvl9pPr>
              <a:defRPr sz="8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1301" y="9875520"/>
            <a:ext cx="12976383" cy="18295622"/>
          </a:xfrm>
        </p:spPr>
        <p:txBody>
          <a:bodyPr/>
          <a:lstStyle>
            <a:lvl1pPr marL="0" indent="0">
              <a:buNone/>
              <a:defRPr sz="7040"/>
            </a:lvl1pPr>
            <a:lvl2pPr marL="2011680" indent="0">
              <a:buNone/>
              <a:defRPr sz="6160"/>
            </a:lvl2pPr>
            <a:lvl3pPr marL="4023360" indent="0">
              <a:buNone/>
              <a:defRPr sz="5280"/>
            </a:lvl3pPr>
            <a:lvl4pPr marL="6035040" indent="0">
              <a:buNone/>
              <a:defRPr sz="4400"/>
            </a:lvl4pPr>
            <a:lvl5pPr marL="8046720" indent="0">
              <a:buNone/>
              <a:defRPr sz="4400"/>
            </a:lvl5pPr>
            <a:lvl6pPr marL="10058400" indent="0">
              <a:buNone/>
              <a:defRPr sz="4400"/>
            </a:lvl6pPr>
            <a:lvl7pPr marL="12070080" indent="0">
              <a:buNone/>
              <a:defRPr sz="4400"/>
            </a:lvl7pPr>
            <a:lvl8pPr marL="14081760" indent="0">
              <a:buNone/>
              <a:defRPr sz="4400"/>
            </a:lvl8pPr>
            <a:lvl9pPr marL="16093440" indent="0">
              <a:buNone/>
              <a:defRPr sz="4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64C4-3907-4E89-981D-1F9DBEE773FB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2A81-3A01-4A6B-A8BF-5813DE8C7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90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301" y="2194560"/>
            <a:ext cx="12976383" cy="7680960"/>
          </a:xfrm>
        </p:spPr>
        <p:txBody>
          <a:bodyPr anchor="b"/>
          <a:lstStyle>
            <a:lvl1pPr>
              <a:defRPr sz="140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04520" y="4739647"/>
            <a:ext cx="20368260" cy="23393400"/>
          </a:xfrm>
        </p:spPr>
        <p:txBody>
          <a:bodyPr anchor="t"/>
          <a:lstStyle>
            <a:lvl1pPr marL="0" indent="0">
              <a:buNone/>
              <a:defRPr sz="14080"/>
            </a:lvl1pPr>
            <a:lvl2pPr marL="2011680" indent="0">
              <a:buNone/>
              <a:defRPr sz="12320"/>
            </a:lvl2pPr>
            <a:lvl3pPr marL="4023360" indent="0">
              <a:buNone/>
              <a:defRPr sz="10560"/>
            </a:lvl3pPr>
            <a:lvl4pPr marL="6035040" indent="0">
              <a:buNone/>
              <a:defRPr sz="8800"/>
            </a:lvl4pPr>
            <a:lvl5pPr marL="8046720" indent="0">
              <a:buNone/>
              <a:defRPr sz="8800"/>
            </a:lvl5pPr>
            <a:lvl6pPr marL="10058400" indent="0">
              <a:buNone/>
              <a:defRPr sz="8800"/>
            </a:lvl6pPr>
            <a:lvl7pPr marL="12070080" indent="0">
              <a:buNone/>
              <a:defRPr sz="8800"/>
            </a:lvl7pPr>
            <a:lvl8pPr marL="14081760" indent="0">
              <a:buNone/>
              <a:defRPr sz="8800"/>
            </a:lvl8pPr>
            <a:lvl9pPr marL="16093440" indent="0">
              <a:buNone/>
              <a:defRPr sz="88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1301" y="9875520"/>
            <a:ext cx="12976383" cy="18295622"/>
          </a:xfrm>
        </p:spPr>
        <p:txBody>
          <a:bodyPr/>
          <a:lstStyle>
            <a:lvl1pPr marL="0" indent="0">
              <a:buNone/>
              <a:defRPr sz="7040"/>
            </a:lvl1pPr>
            <a:lvl2pPr marL="2011680" indent="0">
              <a:buNone/>
              <a:defRPr sz="6160"/>
            </a:lvl2pPr>
            <a:lvl3pPr marL="4023360" indent="0">
              <a:buNone/>
              <a:defRPr sz="5280"/>
            </a:lvl3pPr>
            <a:lvl4pPr marL="6035040" indent="0">
              <a:buNone/>
              <a:defRPr sz="4400"/>
            </a:lvl4pPr>
            <a:lvl5pPr marL="8046720" indent="0">
              <a:buNone/>
              <a:defRPr sz="4400"/>
            </a:lvl5pPr>
            <a:lvl6pPr marL="10058400" indent="0">
              <a:buNone/>
              <a:defRPr sz="4400"/>
            </a:lvl6pPr>
            <a:lvl7pPr marL="12070080" indent="0">
              <a:buNone/>
              <a:defRPr sz="4400"/>
            </a:lvl7pPr>
            <a:lvl8pPr marL="14081760" indent="0">
              <a:buNone/>
              <a:defRPr sz="4400"/>
            </a:lvl8pPr>
            <a:lvl9pPr marL="16093440" indent="0">
              <a:buNone/>
              <a:defRPr sz="4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64C4-3907-4E89-981D-1F9DBEE773FB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2A81-3A01-4A6B-A8BF-5813DE8C7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266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64C4-3907-4E89-981D-1F9DBEE773FB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2A81-3A01-4A6B-A8BF-5813DE8C7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122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792172" y="1752600"/>
            <a:ext cx="8675370" cy="278968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66062" y="1752600"/>
            <a:ext cx="25523190" cy="2789682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64C4-3907-4E89-981D-1F9DBEE773FB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2A81-3A01-4A6B-A8BF-5813DE8C7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65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6060" y="1752607"/>
            <a:ext cx="347014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6060" y="8763000"/>
            <a:ext cx="347014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6060" y="30510487"/>
            <a:ext cx="90525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064C4-3907-4E89-981D-1F9DBEE773FB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327380" y="30510487"/>
            <a:ext cx="135788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414980" y="30510487"/>
            <a:ext cx="90525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C2A81-3A01-4A6B-A8BF-5813DE8C7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826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023360" rtl="0" eaLnBrk="1" latinLnBrk="0" hangingPunct="1">
        <a:lnSpc>
          <a:spcPct val="90000"/>
        </a:lnSpc>
        <a:spcBef>
          <a:spcPct val="0"/>
        </a:spcBef>
        <a:buNone/>
        <a:defRPr sz="193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5840" indent="-1005840" algn="l" defTabSz="4023360" rtl="0" eaLnBrk="1" latinLnBrk="0" hangingPunct="1">
        <a:lnSpc>
          <a:spcPct val="90000"/>
        </a:lnSpc>
        <a:spcBef>
          <a:spcPts val="4400"/>
        </a:spcBef>
        <a:buFont typeface="Arial" panose="020B0604020202020204" pitchFamily="34" charset="0"/>
        <a:buChar char="•"/>
        <a:defRPr sz="12320" kern="1200">
          <a:solidFill>
            <a:schemeClr val="tx1"/>
          </a:solidFill>
          <a:latin typeface="+mn-lt"/>
          <a:ea typeface="+mn-ea"/>
          <a:cs typeface="+mn-cs"/>
        </a:defRPr>
      </a:lvl1pPr>
      <a:lvl2pPr marL="301752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10560" kern="1200">
          <a:solidFill>
            <a:schemeClr val="tx1"/>
          </a:solidFill>
          <a:latin typeface="+mn-lt"/>
          <a:ea typeface="+mn-ea"/>
          <a:cs typeface="+mn-cs"/>
        </a:defRPr>
      </a:lvl2pPr>
      <a:lvl3pPr marL="502920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3pPr>
      <a:lvl4pPr marL="704088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905256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106424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307592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508760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709928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1pPr>
      <a:lvl2pPr marL="20116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3pPr>
      <a:lvl4pPr marL="60350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804672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20700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40817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60934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mp"/><Relationship Id="rId13" Type="http://schemas.openxmlformats.org/officeDocument/2006/relationships/image" Target="../media/image11.png"/><Relationship Id="rId18" Type="http://schemas.openxmlformats.org/officeDocument/2006/relationships/diagramData" Target="../diagrams/data1.xml"/><Relationship Id="rId26" Type="http://schemas.openxmlformats.org/officeDocument/2006/relationships/diagramColors" Target="../diagrams/colors2.xml"/><Relationship Id="rId3" Type="http://schemas.openxmlformats.org/officeDocument/2006/relationships/image" Target="../media/image1.png"/><Relationship Id="rId21" Type="http://schemas.openxmlformats.org/officeDocument/2006/relationships/diagramColors" Target="../diagrams/colors1.xml"/><Relationship Id="rId7" Type="http://schemas.openxmlformats.org/officeDocument/2006/relationships/image" Target="../media/image5.tmp"/><Relationship Id="rId12" Type="http://schemas.openxmlformats.org/officeDocument/2006/relationships/image" Target="../media/image10.png"/><Relationship Id="rId17" Type="http://schemas.openxmlformats.org/officeDocument/2006/relationships/image" Target="../media/image15.wmf"/><Relationship Id="rId25" Type="http://schemas.openxmlformats.org/officeDocument/2006/relationships/diagramQuickStyle" Target="../diagrams/quickStyle2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diagramQuickStyle" Target="../diagrams/quickStyl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mp"/><Relationship Id="rId11" Type="http://schemas.openxmlformats.org/officeDocument/2006/relationships/image" Target="../media/image9.png"/><Relationship Id="rId24" Type="http://schemas.openxmlformats.org/officeDocument/2006/relationships/diagramLayout" Target="../diagrams/layout2.xml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diagramData" Target="../diagrams/data2.xml"/><Relationship Id="rId10" Type="http://schemas.openxmlformats.org/officeDocument/2006/relationships/image" Target="../media/image8.tmp"/><Relationship Id="rId19" Type="http://schemas.openxmlformats.org/officeDocument/2006/relationships/diagramLayout" Target="../diagrams/layout1.xml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wmf"/><Relationship Id="rId22" Type="http://schemas.microsoft.com/office/2007/relationships/diagramDrawing" Target="../diagrams/drawing1.xml"/><Relationship Id="rId27" Type="http://schemas.microsoft.com/office/2007/relationships/diagramDrawing" Target="../diagrams/drawin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/>
          <p:cNvSpPr/>
          <p:nvPr/>
        </p:nvSpPr>
        <p:spPr>
          <a:xfrm>
            <a:off x="26983582" y="4089043"/>
            <a:ext cx="13302931" cy="2537332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27129569" y="21456778"/>
            <a:ext cx="13172572" cy="13643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40233600" cy="4096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91096" y="530141"/>
            <a:ext cx="405814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 library evolving: </a:t>
            </a:r>
            <a:r>
              <a:rPr lang="en-US" sz="88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providing </a:t>
            </a:r>
            <a:r>
              <a:rPr lang="en-US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research impact and evaluation </a:t>
            </a:r>
            <a:r>
              <a:rPr lang="en-US" sz="88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services</a:t>
            </a:r>
            <a:endParaRPr lang="en-US" sz="138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2577" y="2010645"/>
            <a:ext cx="429707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Karen E. </a:t>
            </a:r>
            <a:r>
              <a:rPr lang="en-US" sz="4400" dirty="0" err="1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Gutzman</a:t>
            </a:r>
            <a:r>
              <a:rPr lang="en-US" sz="4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MA MS; </a:t>
            </a:r>
            <a:r>
              <a:rPr lang="en-US" sz="4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Kristi </a:t>
            </a:r>
            <a:r>
              <a:rPr lang="en-US" sz="4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L. Holmes, PhD </a:t>
            </a:r>
          </a:p>
          <a:p>
            <a:r>
              <a:rPr lang="en-US" sz="4400" dirty="0" err="1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Galter</a:t>
            </a:r>
            <a:r>
              <a:rPr lang="en-US" sz="4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Health Sciences Library, Feinberg School of Medicine, Northwestern University</a:t>
            </a:r>
            <a:endParaRPr lang="en-US" sz="4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86" y="29462370"/>
            <a:ext cx="7126252" cy="356880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2798" y="4096512"/>
            <a:ext cx="13302931" cy="25351431"/>
          </a:xfrm>
          <a:prstGeom prst="rect">
            <a:avLst/>
          </a:prstGeom>
          <a:solidFill>
            <a:srgbClr val="7E6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430" y="31834919"/>
            <a:ext cx="5620636" cy="475275"/>
          </a:xfrm>
          <a:prstGeom prst="rect">
            <a:avLst/>
          </a:prstGeom>
        </p:spPr>
      </p:pic>
      <p:pic>
        <p:nvPicPr>
          <p:cNvPr id="20" name="Picture 4" descr="Hom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135" y="29919479"/>
            <a:ext cx="7517434" cy="14784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Rectangle 66"/>
          <p:cNvSpPr/>
          <p:nvPr/>
        </p:nvSpPr>
        <p:spPr>
          <a:xfrm>
            <a:off x="-52913" y="16605648"/>
            <a:ext cx="13353046" cy="137724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11469794" y="29047598"/>
            <a:ext cx="2658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/>
              <a:t>Icons by </a:t>
            </a:r>
            <a:r>
              <a:rPr lang="en-US" sz="1800" i="1" dirty="0" err="1" smtClean="0"/>
              <a:t>Freepik</a:t>
            </a:r>
            <a:r>
              <a:rPr lang="en-US" sz="1800" i="1" dirty="0" smtClean="0"/>
              <a:t>. </a:t>
            </a:r>
            <a:endParaRPr lang="en-US" sz="1800" i="1" dirty="0"/>
          </a:p>
        </p:txBody>
      </p:sp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818157" y="18162783"/>
            <a:ext cx="380104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5400" b="1" dirty="0">
                <a:solidFill>
                  <a:schemeClr val="bg1"/>
                </a:solidFill>
              </a:rPr>
              <a:t>Individuals</a:t>
            </a:r>
          </a:p>
        </p:txBody>
      </p:sp>
      <p:sp>
        <p:nvSpPr>
          <p:cNvPr id="54" name="Title 1"/>
          <p:cNvSpPr txBox="1">
            <a:spLocks/>
          </p:cNvSpPr>
          <p:nvPr/>
        </p:nvSpPr>
        <p:spPr>
          <a:xfrm>
            <a:off x="27082683" y="21840224"/>
            <a:ext cx="8229600" cy="769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4023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6000" b="1" dirty="0">
                <a:solidFill>
                  <a:srgbClr val="6E055C"/>
                </a:solidFill>
                <a:latin typeface="Arial" pitchFamily="34" charset="0"/>
                <a:ea typeface="+mn-ea"/>
                <a:cs typeface="Arial" pitchFamily="34" charset="0"/>
              </a:rPr>
              <a:t>Future Directions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3966" y="14818564"/>
            <a:ext cx="11853013" cy="1771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Metrics and Impact Core webpage and news items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Text Placeholder 13"/>
          <p:cNvSpPr txBox="1">
            <a:spLocks/>
          </p:cNvSpPr>
          <p:nvPr/>
        </p:nvSpPr>
        <p:spPr bwMode="auto">
          <a:xfrm>
            <a:off x="1037761" y="15498900"/>
            <a:ext cx="10432033" cy="323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Aft>
                <a:spcPts val="1200"/>
              </a:spcAft>
              <a:buFont typeface="Arial" panose="020B0604020202020204" pitchFamily="34" charset="0"/>
              <a:defRPr sz="2800">
                <a:solidFill>
                  <a:srgbClr val="6E05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15888" indent="-115888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5454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30188" indent="-114300">
              <a:spcAft>
                <a:spcPts val="1200"/>
              </a:spcAft>
              <a:buFont typeface="Lucida Grande"/>
              <a:buChar char="-"/>
              <a:defRPr sz="1600">
                <a:solidFill>
                  <a:srgbClr val="5454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346075" indent="-115888"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rgbClr val="5454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454025" indent="-107950">
              <a:spcAft>
                <a:spcPts val="1200"/>
              </a:spcAft>
              <a:buFont typeface="Lucida Grande"/>
              <a:buChar char="-"/>
              <a:defRPr sz="1600">
                <a:solidFill>
                  <a:srgbClr val="5454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911225" indent="-107950" defTabSz="457200" eaLnBrk="0" fontAlgn="base" hangingPunct="0">
              <a:spcBef>
                <a:spcPct val="0"/>
              </a:spcBef>
              <a:spcAft>
                <a:spcPts val="1200"/>
              </a:spcAft>
              <a:buFont typeface="Lucida Grande"/>
              <a:buChar char="-"/>
              <a:defRPr sz="1600">
                <a:solidFill>
                  <a:srgbClr val="5454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368425" indent="-107950" defTabSz="457200" eaLnBrk="0" fontAlgn="base" hangingPunct="0">
              <a:spcBef>
                <a:spcPct val="0"/>
              </a:spcBef>
              <a:spcAft>
                <a:spcPts val="1200"/>
              </a:spcAft>
              <a:buFont typeface="Lucida Grande"/>
              <a:buChar char="-"/>
              <a:defRPr sz="1600">
                <a:solidFill>
                  <a:srgbClr val="5454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825625" indent="-107950" defTabSz="457200" eaLnBrk="0" fontAlgn="base" hangingPunct="0">
              <a:spcBef>
                <a:spcPct val="0"/>
              </a:spcBef>
              <a:spcAft>
                <a:spcPts val="1200"/>
              </a:spcAft>
              <a:buFont typeface="Lucida Grande"/>
              <a:buChar char="-"/>
              <a:defRPr sz="1600">
                <a:solidFill>
                  <a:srgbClr val="5454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282825" indent="-107950" defTabSz="457200" eaLnBrk="0" fontAlgn="base" hangingPunct="0">
              <a:spcBef>
                <a:spcPct val="0"/>
              </a:spcBef>
              <a:spcAft>
                <a:spcPts val="1200"/>
              </a:spcAft>
              <a:buFont typeface="Lucida Grande"/>
              <a:buChar char="-"/>
              <a:defRPr sz="1600">
                <a:solidFill>
                  <a:srgbClr val="5454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ts val="1300"/>
              </a:lnSpc>
              <a:spcAft>
                <a:spcPct val="0"/>
              </a:spcAft>
              <a:defRPr/>
            </a:pPr>
            <a:r>
              <a:rPr lang="en-US" altLang="en-US" sz="1600" dirty="0">
                <a:solidFill>
                  <a:schemeClr val="bg1"/>
                </a:solidFill>
              </a:rPr>
              <a:t>http://galter.northwestern.edu/Request-Services-and-Materials/metrics-and-impact-core-mic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069127" y="6080556"/>
            <a:ext cx="11309983" cy="8517533"/>
            <a:chOff x="1124984" y="6079940"/>
            <a:chExt cx="11309983" cy="8517533"/>
          </a:xfrm>
        </p:grpSpPr>
        <p:sp>
          <p:nvSpPr>
            <p:cNvPr id="12" name="Rectangle 11"/>
            <p:cNvSpPr/>
            <p:nvPr/>
          </p:nvSpPr>
          <p:spPr>
            <a:xfrm>
              <a:off x="1124984" y="6168096"/>
              <a:ext cx="7166648" cy="84293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1209427" y="6079940"/>
              <a:ext cx="11225540" cy="8446382"/>
              <a:chOff x="995677" y="6598225"/>
              <a:chExt cx="11225540" cy="8446382"/>
            </a:xfrm>
          </p:grpSpPr>
          <p:pic>
            <p:nvPicPr>
              <p:cNvPr id="3" name="Picture 2" descr="Galter Health Sciences Library | News Writing About Your Impact in the New NIH Biosketch - Mozilla Firefox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292" t="12060" r="20572" b="5948"/>
              <a:stretch/>
            </p:blipFill>
            <p:spPr>
              <a:xfrm>
                <a:off x="8928055" y="6598225"/>
                <a:ext cx="3262574" cy="2794012"/>
              </a:xfrm>
              <a:prstGeom prst="rect">
                <a:avLst/>
              </a:prstGeom>
              <a:ln w="9525">
                <a:noFill/>
              </a:ln>
            </p:spPr>
          </p:pic>
          <p:pic>
            <p:nvPicPr>
              <p:cNvPr id="8" name="Picture 7" descr="Galter Health Sciences Library | News Matchmaker, Make Me a Match: Choosing a Journal - Mozilla Firefox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52" t="12315" r="20412" b="3912"/>
              <a:stretch/>
            </p:blipFill>
            <p:spPr>
              <a:xfrm>
                <a:off x="8939107" y="12172763"/>
                <a:ext cx="3282110" cy="2871844"/>
              </a:xfrm>
              <a:prstGeom prst="rect">
                <a:avLst/>
              </a:prstGeom>
            </p:spPr>
          </p:pic>
          <p:pic>
            <p:nvPicPr>
              <p:cNvPr id="9" name="Picture 8" descr="Galter Health Sciences Library | News Visualizing Science at Feinberg School of Medicine - Mozilla Firefox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52" t="12568" r="20252" b="21737"/>
              <a:stretch/>
            </p:blipFill>
            <p:spPr>
              <a:xfrm>
                <a:off x="8928055" y="9689992"/>
                <a:ext cx="3244324" cy="2220253"/>
              </a:xfrm>
              <a:prstGeom prst="rect">
                <a:avLst/>
              </a:prstGeom>
            </p:spPr>
          </p:pic>
          <p:grpSp>
            <p:nvGrpSpPr>
              <p:cNvPr id="11" name="Group 10"/>
              <p:cNvGrpSpPr/>
              <p:nvPr/>
            </p:nvGrpSpPr>
            <p:grpSpPr>
              <a:xfrm>
                <a:off x="995677" y="6845497"/>
                <a:ext cx="6944311" cy="8031545"/>
                <a:chOff x="28919427" y="4819424"/>
                <a:chExt cx="6944311" cy="8031545"/>
              </a:xfrm>
            </p:grpSpPr>
            <p:pic>
              <p:nvPicPr>
                <p:cNvPr id="24" name="Picture 2"/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502" t="18666" r="20332" b="14200"/>
                <a:stretch/>
              </p:blipFill>
              <p:spPr bwMode="auto">
                <a:xfrm>
                  <a:off x="28924190" y="4819424"/>
                  <a:ext cx="6939548" cy="4819876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" name="Picture 9" descr="Galter Health Sciences Library | Request Services and Materials Metrics and Impact Core (MIC) - Mozilla Firefox"/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426" t="25098" r="20940" b="31008"/>
                <a:stretch/>
              </p:blipFill>
              <p:spPr>
                <a:xfrm>
                  <a:off x="28919427" y="9639300"/>
                  <a:ext cx="6942198" cy="3211669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59" name="Group 58"/>
          <p:cNvGrpSpPr/>
          <p:nvPr/>
        </p:nvGrpSpPr>
        <p:grpSpPr>
          <a:xfrm>
            <a:off x="9486275" y="18512005"/>
            <a:ext cx="3161512" cy="3230073"/>
            <a:chOff x="22484648" y="14473105"/>
            <a:chExt cx="3777599" cy="3859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763454">
              <a:off x="23569560" y="16919078"/>
              <a:ext cx="1448239" cy="14135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5005571" y="14501770"/>
              <a:ext cx="1256676" cy="12265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484648" y="14473105"/>
              <a:ext cx="1205099" cy="11762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76529" y="14816067"/>
              <a:ext cx="1996966" cy="215057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5" name="Group 64"/>
          <p:cNvGrpSpPr/>
          <p:nvPr/>
        </p:nvGrpSpPr>
        <p:grpSpPr>
          <a:xfrm>
            <a:off x="9196382" y="24310830"/>
            <a:ext cx="3437766" cy="3879571"/>
            <a:chOff x="22634378" y="13469995"/>
            <a:chExt cx="4445165" cy="5016436"/>
          </a:xfrm>
        </p:grpSpPr>
        <p:pic>
          <p:nvPicPr>
            <p:cNvPr id="50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34378" y="15728928"/>
              <a:ext cx="1013596" cy="971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82238" y="16042331"/>
              <a:ext cx="1994442" cy="2147861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85101" y="15002452"/>
              <a:ext cx="1994442" cy="2147861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93088" y="13469995"/>
              <a:ext cx="1994442" cy="2147861"/>
            </a:xfrm>
            <a:prstGeom prst="rect">
              <a:avLst/>
            </a:prstGeom>
          </p:spPr>
        </p:pic>
        <p:pic>
          <p:nvPicPr>
            <p:cNvPr id="63" name="Picture 22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90674" y="17179009"/>
              <a:ext cx="1363429" cy="1307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67715" y="13596746"/>
              <a:ext cx="1209367" cy="1008346"/>
            </a:xfrm>
            <a:prstGeom prst="rect">
              <a:avLst/>
            </a:prstGeom>
          </p:spPr>
        </p:pic>
      </p:grpSp>
      <p:sp>
        <p:nvSpPr>
          <p:cNvPr id="66" name="TextBox 65"/>
          <p:cNvSpPr txBox="1"/>
          <p:nvPr/>
        </p:nvSpPr>
        <p:spPr>
          <a:xfrm>
            <a:off x="1069127" y="19252889"/>
            <a:ext cx="7850589" cy="3618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Promotion and tenure</a:t>
            </a:r>
          </a:p>
          <a:p>
            <a:pPr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Annual review</a:t>
            </a:r>
          </a:p>
          <a:p>
            <a:pPr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Tracking research outputs</a:t>
            </a:r>
          </a:p>
          <a:p>
            <a:pPr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New NIH </a:t>
            </a:r>
            <a:r>
              <a:rPr lang="en-US" sz="4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Biosketch</a:t>
            </a:r>
            <a:r>
              <a:rPr lang="en-US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format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6983581" y="4076020"/>
            <a:ext cx="13285015" cy="13887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8"/>
          <p:cNvSpPr>
            <a:spLocks noChangeArrowheads="1"/>
          </p:cNvSpPr>
          <p:nvPr/>
        </p:nvSpPr>
        <p:spPr bwMode="auto">
          <a:xfrm>
            <a:off x="827416" y="22396068"/>
            <a:ext cx="1320029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en-US" sz="5400" b="1" dirty="0">
                <a:solidFill>
                  <a:schemeClr val="bg1"/>
                </a:solidFill>
              </a:rPr>
              <a:t>Research Groups, Departments, Institutes, </a:t>
            </a:r>
            <a:r>
              <a:rPr lang="en-US" altLang="en-US" sz="5400" b="1" dirty="0" smtClean="0">
                <a:solidFill>
                  <a:schemeClr val="bg1"/>
                </a:solidFill>
              </a:rPr>
              <a:t>Centers </a:t>
            </a:r>
            <a:r>
              <a:rPr lang="en-US" altLang="en-US" sz="5400" b="1" dirty="0">
                <a:solidFill>
                  <a:schemeClr val="bg1"/>
                </a:solidFill>
              </a:rPr>
              <a:t>or Programs </a:t>
            </a:r>
          </a:p>
        </p:txBody>
      </p:sp>
      <p:sp>
        <p:nvSpPr>
          <p:cNvPr id="69" name="Rectangle 68"/>
          <p:cNvSpPr/>
          <p:nvPr/>
        </p:nvSpPr>
        <p:spPr>
          <a:xfrm>
            <a:off x="-52913" y="4087748"/>
            <a:ext cx="13353046" cy="137700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-662209" y="4291255"/>
            <a:ext cx="115051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6E055C"/>
                </a:solidFill>
                <a:latin typeface="Arial" pitchFamily="34" charset="0"/>
                <a:cs typeface="Arial" pitchFamily="34" charset="0"/>
              </a:rPr>
              <a:t>Metrics and Impact Core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86339" y="16737951"/>
            <a:ext cx="105796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6E055C"/>
                </a:solidFill>
                <a:latin typeface="Arial" pitchFamily="34" charset="0"/>
                <a:cs typeface="Arial" pitchFamily="34" charset="0"/>
              </a:rPr>
              <a:t>Who we serve: 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287188" y="24460934"/>
            <a:ext cx="7850589" cy="4233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Advancement of science</a:t>
            </a:r>
          </a:p>
          <a:p>
            <a:pPr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Advocating for funding</a:t>
            </a:r>
          </a:p>
          <a:p>
            <a:pPr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Planning for infrastructure</a:t>
            </a:r>
          </a:p>
          <a:p>
            <a:pPr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Highlight expertise of members</a:t>
            </a:r>
          </a:p>
          <a:p>
            <a:pPr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Rankings or comparisons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672219" y="5485951"/>
            <a:ext cx="12044546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 early 2014, Northwestern University’s </a:t>
            </a:r>
            <a:r>
              <a:rPr lang="en-US" sz="4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Galter</a:t>
            </a:r>
            <a:r>
              <a:rPr lang="en-US" sz="4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Library began implementing a cohesive set of services around research evaluation and impact assessment, formally structured in the library as the Metrics and Impact Core (MIC). </a:t>
            </a:r>
            <a:endParaRPr lang="en-US" sz="4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US" sz="4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4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Many </a:t>
            </a:r>
            <a:r>
              <a:rPr lang="en-US" sz="4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 the MIC services utilize the library’s expertise in bibliographic data, which can be mined, </a:t>
            </a:r>
            <a:r>
              <a:rPr lang="en-US" sz="4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analyzed, </a:t>
            </a:r>
            <a:r>
              <a:rPr lang="en-US" sz="4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 visualized using a variety of techniques to gain a better understanding research impact. </a:t>
            </a:r>
          </a:p>
          <a:p>
            <a:endParaRPr lang="en-US" sz="7200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3300133" y="4067716"/>
            <a:ext cx="0" cy="28977977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27672219" y="4270802"/>
            <a:ext cx="467307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rgbClr val="6E055C"/>
                </a:solidFill>
                <a:latin typeface="Arial" pitchFamily="34" charset="0"/>
                <a:cs typeface="Arial" pitchFamily="34" charset="0"/>
              </a:rPr>
              <a:t>Background</a:t>
            </a:r>
          </a:p>
        </p:txBody>
      </p:sp>
      <p:sp>
        <p:nvSpPr>
          <p:cNvPr id="76" name="Rectangle 75"/>
          <p:cNvSpPr/>
          <p:nvPr/>
        </p:nvSpPr>
        <p:spPr>
          <a:xfrm>
            <a:off x="27082683" y="14316684"/>
            <a:ext cx="13172572" cy="138486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27672219" y="14567763"/>
            <a:ext cx="14828689" cy="19643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023360" rtl="0" eaLnBrk="1" latinLnBrk="0" hangingPunct="1">
              <a:lnSpc>
                <a:spcPct val="90000"/>
              </a:lnSpc>
              <a:spcBef>
                <a:spcPts val="4400"/>
              </a:spcBef>
              <a:buFont typeface="Arial" panose="020B0604020202020204" pitchFamily="34" charset="0"/>
              <a:buNone/>
              <a:defRPr sz="10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1680" indent="0" algn="ctr" defTabSz="4023360" rtl="0" eaLnBrk="1" latinLnBrk="0" hangingPunct="1">
              <a:lnSpc>
                <a:spcPct val="90000"/>
              </a:lnSpc>
              <a:spcBef>
                <a:spcPts val="2200"/>
              </a:spcBef>
              <a:buFont typeface="Arial" panose="020B0604020202020204" pitchFamily="34" charset="0"/>
              <a:buNone/>
              <a:defRPr sz="8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0" indent="0" algn="ctr" defTabSz="4023360" rtl="0" eaLnBrk="1" latinLnBrk="0" hangingPunct="1">
              <a:lnSpc>
                <a:spcPct val="90000"/>
              </a:lnSpc>
              <a:spcBef>
                <a:spcPts val="2200"/>
              </a:spcBef>
              <a:buFont typeface="Arial" panose="020B0604020202020204" pitchFamily="34" charset="0"/>
              <a:buNone/>
              <a:defRPr sz="7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0" indent="0" algn="ctr" defTabSz="4023360" rtl="0" eaLnBrk="1" latinLnBrk="0" hangingPunct="1">
              <a:lnSpc>
                <a:spcPct val="90000"/>
              </a:lnSpc>
              <a:spcBef>
                <a:spcPts val="2200"/>
              </a:spcBef>
              <a:buFont typeface="Arial" panose="020B0604020202020204" pitchFamily="34" charset="0"/>
              <a:buNone/>
              <a:defRPr sz="7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0" indent="0" algn="ctr" defTabSz="4023360" rtl="0" eaLnBrk="1" latinLnBrk="0" hangingPunct="1">
              <a:lnSpc>
                <a:spcPct val="90000"/>
              </a:lnSpc>
              <a:spcBef>
                <a:spcPts val="2200"/>
              </a:spcBef>
              <a:buFont typeface="Arial" panose="020B0604020202020204" pitchFamily="34" charset="0"/>
              <a:buNone/>
              <a:defRPr sz="7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0" indent="0" algn="ctr" defTabSz="4023360" rtl="0" eaLnBrk="1" latinLnBrk="0" hangingPunct="1">
              <a:lnSpc>
                <a:spcPct val="90000"/>
              </a:lnSpc>
              <a:spcBef>
                <a:spcPts val="2200"/>
              </a:spcBef>
              <a:buFont typeface="Arial" panose="020B0604020202020204" pitchFamily="34" charset="0"/>
              <a:buNone/>
              <a:defRPr sz="7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0" indent="0" algn="ctr" defTabSz="4023360" rtl="0" eaLnBrk="1" latinLnBrk="0" hangingPunct="1">
              <a:lnSpc>
                <a:spcPct val="90000"/>
              </a:lnSpc>
              <a:spcBef>
                <a:spcPts val="2200"/>
              </a:spcBef>
              <a:buFont typeface="Arial" panose="020B0604020202020204" pitchFamily="34" charset="0"/>
              <a:buNone/>
              <a:defRPr sz="7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0" indent="0" algn="ctr" defTabSz="4023360" rtl="0" eaLnBrk="1" latinLnBrk="0" hangingPunct="1">
              <a:lnSpc>
                <a:spcPct val="90000"/>
              </a:lnSpc>
              <a:spcBef>
                <a:spcPts val="2200"/>
              </a:spcBef>
              <a:buFont typeface="Arial" panose="020B0604020202020204" pitchFamily="34" charset="0"/>
              <a:buNone/>
              <a:defRPr sz="7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0" indent="0" algn="ctr" defTabSz="4023360" rtl="0" eaLnBrk="1" latinLnBrk="0" hangingPunct="1">
              <a:lnSpc>
                <a:spcPct val="90000"/>
              </a:lnSpc>
              <a:spcBef>
                <a:spcPts val="2200"/>
              </a:spcBef>
              <a:buFont typeface="Arial" panose="020B0604020202020204" pitchFamily="34" charset="0"/>
              <a:buNone/>
              <a:defRPr sz="7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3511296">
              <a:spcBef>
                <a:spcPct val="0"/>
              </a:spcBef>
            </a:pPr>
            <a:r>
              <a:rPr lang="en-US" altLang="en-US" sz="6000" b="1" dirty="0" smtClean="0">
                <a:solidFill>
                  <a:srgbClr val="6E055C"/>
                </a:solidFill>
                <a:latin typeface="Arial" pitchFamily="34" charset="0"/>
                <a:cs typeface="Arial" pitchFamily="34" charset="0"/>
              </a:rPr>
              <a:t>Tools and data sources:</a:t>
            </a:r>
            <a:endParaRPr lang="en-US" altLang="en-US" sz="6000" b="1" dirty="0">
              <a:solidFill>
                <a:srgbClr val="6E055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6669274" y="4284099"/>
            <a:ext cx="113354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6E055C"/>
                </a:solidFill>
                <a:latin typeface="Arial" pitchFamily="34" charset="0"/>
                <a:cs typeface="Arial" pitchFamily="34" charset="0"/>
              </a:rPr>
              <a:t>Service examples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27501342" y="30485896"/>
            <a:ext cx="137580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i="1" dirty="0">
                <a:solidFill>
                  <a:srgbClr val="6E055C"/>
                </a:solidFill>
                <a:latin typeface="Arial" pitchFamily="34" charset="0"/>
                <a:cs typeface="Arial" pitchFamily="34" charset="0"/>
              </a:rPr>
              <a:t>What can your library do for you?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3267121" y="25490588"/>
            <a:ext cx="14032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6E055C"/>
                </a:solidFill>
                <a:latin typeface="Arial" pitchFamily="34" charset="0"/>
                <a:cs typeface="Arial" pitchFamily="34" charset="0"/>
              </a:rPr>
              <a:t>Frameworks and Resources</a:t>
            </a:r>
            <a:endParaRPr lang="en-US" sz="6000" b="1" dirty="0">
              <a:solidFill>
                <a:srgbClr val="6E055C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7" name="Diagram 96"/>
          <p:cNvGraphicFramePr/>
          <p:nvPr>
            <p:extLst>
              <p:ext uri="{D42A27DB-BD31-4B8C-83A1-F6EECF244321}">
                <p14:modId xmlns:p14="http://schemas.microsoft.com/office/powerpoint/2010/main" val="3045577070"/>
              </p:ext>
            </p:extLst>
          </p:nvPr>
        </p:nvGraphicFramePr>
        <p:xfrm>
          <a:off x="13758328" y="5702541"/>
          <a:ext cx="12881813" cy="19486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cxnSp>
        <p:nvCxnSpPr>
          <p:cNvPr id="77" name="Straight Connector 76"/>
          <p:cNvCxnSpPr/>
          <p:nvPr/>
        </p:nvCxnSpPr>
        <p:spPr>
          <a:xfrm>
            <a:off x="27024628" y="4058719"/>
            <a:ext cx="0" cy="28977977"/>
          </a:xfrm>
          <a:prstGeom prst="line">
            <a:avLst/>
          </a:prstGeom>
          <a:ln w="127000">
            <a:solidFill>
              <a:srgbClr val="632E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27616911" y="16201020"/>
            <a:ext cx="645442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Bibliographic databases: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</a:rPr>
              <a:t>Scopus (Elsevier)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</a:rPr>
              <a:t>NU Scholars (Elsevier)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</a:rPr>
              <a:t>PubMed (NLM)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</a:rPr>
              <a:t>Web of Science (Thomson Reuters)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</a:rPr>
              <a:t>Google Scholar</a:t>
            </a:r>
          </a:p>
          <a:p>
            <a:endParaRPr lang="en-US" sz="4000" dirty="0">
              <a:solidFill>
                <a:schemeClr val="bg1"/>
              </a:solidFill>
            </a:endParaRPr>
          </a:p>
          <a:p>
            <a:endParaRPr lang="en-US" sz="4000" dirty="0" smtClean="0"/>
          </a:p>
          <a:p>
            <a:endParaRPr lang="en-US" sz="4000" dirty="0"/>
          </a:p>
        </p:txBody>
      </p:sp>
      <p:sp>
        <p:nvSpPr>
          <p:cNvPr id="110" name="Rectangle 109"/>
          <p:cNvSpPr/>
          <p:nvPr/>
        </p:nvSpPr>
        <p:spPr>
          <a:xfrm>
            <a:off x="34436251" y="16209283"/>
            <a:ext cx="60477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Other databases: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Scholarly Database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NIH </a:t>
            </a:r>
            <a:r>
              <a:rPr lang="en-US" sz="4000" dirty="0" err="1">
                <a:solidFill>
                  <a:schemeClr val="bg1"/>
                </a:solidFill>
              </a:rPr>
              <a:t>RePORTER</a:t>
            </a:r>
            <a:endParaRPr lang="en-US" sz="40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Essential Science Indicators (Thomson Reuters)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Altmetric.com</a:t>
            </a:r>
          </a:p>
        </p:txBody>
      </p:sp>
      <p:graphicFrame>
        <p:nvGraphicFramePr>
          <p:cNvPr id="111" name="Diagram 110"/>
          <p:cNvGraphicFramePr/>
          <p:nvPr>
            <p:extLst>
              <p:ext uri="{D42A27DB-BD31-4B8C-83A1-F6EECF244321}">
                <p14:modId xmlns:p14="http://schemas.microsoft.com/office/powerpoint/2010/main" val="3463862201"/>
              </p:ext>
            </p:extLst>
          </p:nvPr>
        </p:nvGraphicFramePr>
        <p:xfrm>
          <a:off x="14467798" y="25785433"/>
          <a:ext cx="11143031" cy="7353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117" name="TextBox 116"/>
          <p:cNvSpPr txBox="1"/>
          <p:nvPr/>
        </p:nvSpPr>
        <p:spPr>
          <a:xfrm>
            <a:off x="23566399" y="28553354"/>
            <a:ext cx="32196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http://impact.ref.ac.uk/CaseStudies/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20987219" y="26501018"/>
            <a:ext cx="359265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http://</a:t>
            </a:r>
            <a:r>
              <a:rPr lang="en-US" sz="1600" dirty="0" smtClean="0"/>
              <a:t>www.cahs-acss.ca/wp-content/</a:t>
            </a:r>
          </a:p>
          <a:p>
            <a:r>
              <a:rPr lang="en-US" sz="1600" dirty="0" smtClean="0"/>
              <a:t>uploads/2011/09/ROI_FullReport.pdf</a:t>
            </a:r>
            <a:endParaRPr lang="en-US" sz="1800" dirty="0"/>
          </a:p>
        </p:txBody>
      </p:sp>
      <p:sp>
        <p:nvSpPr>
          <p:cNvPr id="119" name="Rectangle 118"/>
          <p:cNvSpPr/>
          <p:nvPr/>
        </p:nvSpPr>
        <p:spPr>
          <a:xfrm>
            <a:off x="14352753" y="31228332"/>
            <a:ext cx="23001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https://becker.wustl.edu</a:t>
            </a:r>
            <a:r>
              <a:rPr lang="en-US" sz="1600" dirty="0" smtClean="0"/>
              <a:t>/</a:t>
            </a:r>
          </a:p>
          <a:p>
            <a:r>
              <a:rPr lang="en-US" sz="1600" dirty="0" smtClean="0"/>
              <a:t>impact-assessment</a:t>
            </a:r>
            <a:endParaRPr lang="en-US" sz="1600" dirty="0"/>
          </a:p>
        </p:txBody>
      </p:sp>
      <p:sp>
        <p:nvSpPr>
          <p:cNvPr id="120" name="TextBox 119"/>
          <p:cNvSpPr txBox="1"/>
          <p:nvPr/>
        </p:nvSpPr>
        <p:spPr>
          <a:xfrm>
            <a:off x="23073194" y="32047035"/>
            <a:ext cx="26996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http://research-acumen.eu/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27633925" y="23173060"/>
            <a:ext cx="1266040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Develop presentations on:</a:t>
            </a:r>
          </a:p>
          <a:p>
            <a:pPr marL="509588" indent="-509588">
              <a:buFont typeface="Arial" panose="020B0604020202020204" pitchFamily="34" charset="0"/>
              <a:buChar char="•"/>
            </a:pPr>
            <a:r>
              <a:rPr lang="en-US" sz="4000" dirty="0" err="1" smtClean="0">
                <a:solidFill>
                  <a:schemeClr val="bg1"/>
                </a:solidFill>
              </a:rPr>
              <a:t>Bibliometric</a:t>
            </a:r>
            <a:r>
              <a:rPr lang="en-US" sz="4000" dirty="0" smtClean="0">
                <a:solidFill>
                  <a:schemeClr val="bg1"/>
                </a:solidFill>
              </a:rPr>
              <a:t> Training for Researchers</a:t>
            </a:r>
          </a:p>
          <a:p>
            <a:pPr marL="509588" indent="-509588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</a:rPr>
              <a:t>Enhancing Your Research Impact</a:t>
            </a:r>
          </a:p>
          <a:p>
            <a:pPr marL="509588" indent="-509588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</a:rPr>
              <a:t>Hot or Not? Making the case for your research</a:t>
            </a:r>
          </a:p>
          <a:p>
            <a:endParaRPr lang="en-US" sz="1200" dirty="0" smtClean="0">
              <a:solidFill>
                <a:schemeClr val="bg1"/>
              </a:solidFill>
            </a:endParaRPr>
          </a:p>
          <a:p>
            <a:r>
              <a:rPr lang="en-US" sz="4000" dirty="0" smtClean="0">
                <a:solidFill>
                  <a:schemeClr val="bg1"/>
                </a:solidFill>
              </a:rPr>
              <a:t>Further develop online resources on: </a:t>
            </a:r>
          </a:p>
          <a:p>
            <a:pPr marL="509588" indent="-509588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Managing your online presence</a:t>
            </a:r>
          </a:p>
          <a:p>
            <a:pPr marL="509588" indent="-509588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Creating a research dissemination plan</a:t>
            </a:r>
          </a:p>
          <a:p>
            <a:pPr marL="509588" indent="-509588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Emphasizing collaboration and team science activities</a:t>
            </a:r>
          </a:p>
          <a:p>
            <a:endParaRPr lang="en-US" sz="1200" dirty="0" smtClean="0">
              <a:solidFill>
                <a:schemeClr val="bg1"/>
              </a:solidFill>
            </a:endParaRPr>
          </a:p>
          <a:p>
            <a:r>
              <a:rPr lang="en-US" sz="4000" dirty="0" err="1" smtClean="0">
                <a:solidFill>
                  <a:schemeClr val="bg1"/>
                </a:solidFill>
              </a:rPr>
              <a:t>Symplectic</a:t>
            </a:r>
            <a:r>
              <a:rPr lang="en-US" sz="4000" dirty="0" smtClean="0">
                <a:solidFill>
                  <a:schemeClr val="bg1"/>
                </a:solidFill>
              </a:rPr>
              <a:t> Elements implementation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07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402</TotalTime>
  <Words>739</Words>
  <Application>Microsoft Office PowerPoint</Application>
  <PresentationFormat>Custom</PresentationFormat>
  <Paragraphs>94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Aharoni</vt:lpstr>
      <vt:lpstr>Arial</vt:lpstr>
      <vt:lpstr>Calibri</vt:lpstr>
      <vt:lpstr>Calibri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Karen E Gutzman</dc:creator>
  <cp:keywords/>
  <dc:description/>
  <cp:lastModifiedBy>Karen E Gutzman</cp:lastModifiedBy>
  <cp:revision>42</cp:revision>
  <cp:lastPrinted>2015-11-03T15:51:02Z</cp:lastPrinted>
  <dcterms:created xsi:type="dcterms:W3CDTF">2015-10-29T21:17:48Z</dcterms:created>
  <dcterms:modified xsi:type="dcterms:W3CDTF">2015-11-03T15:53:50Z</dcterms:modified>
  <cp:category/>
</cp:coreProperties>
</file>