
<file path=[Content_Types].xml><?xml version="1.0" encoding="utf-8"?>
<Types xmlns="http://schemas.openxmlformats.org/package/2006/content-types">
  <Default Extension="png" ContentType="image/png"/>
  <Default Extension="tmp" ContentType="image/png"/>
  <Default Extension="emf" ContentType="image/x-emf"/>
  <Default Extension="jpeg" ContentType="image/jpeg"/>
  <Default Extension="rels" ContentType="application/vnd.openxmlformats-package.relationships+xml"/>
  <Default Extension="xml" ContentType="application/xml"/>
  <Default Extension="gif" ContentType="image/gif"/>
  <Default Extension="xlsx" ContentType="application/vnd.openxmlformats-officedocument.spreadsheetml.sheet"/>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7" r:id="rId1"/>
  </p:sldMasterIdLst>
  <p:notesMasterIdLst>
    <p:notesMasterId r:id="rId33"/>
  </p:notesMasterIdLst>
  <p:handoutMasterIdLst>
    <p:handoutMasterId r:id="rId34"/>
  </p:handoutMasterIdLst>
  <p:sldIdLst>
    <p:sldId id="352" r:id="rId2"/>
    <p:sldId id="456" r:id="rId3"/>
    <p:sldId id="392" r:id="rId4"/>
    <p:sldId id="402" r:id="rId5"/>
    <p:sldId id="415" r:id="rId6"/>
    <p:sldId id="444" r:id="rId7"/>
    <p:sldId id="447" r:id="rId8"/>
    <p:sldId id="439" r:id="rId9"/>
    <p:sldId id="440" r:id="rId10"/>
    <p:sldId id="441" r:id="rId11"/>
    <p:sldId id="449" r:id="rId12"/>
    <p:sldId id="450" r:id="rId13"/>
    <p:sldId id="443" r:id="rId14"/>
    <p:sldId id="461" r:id="rId15"/>
    <p:sldId id="431" r:id="rId16"/>
    <p:sldId id="451" r:id="rId17"/>
    <p:sldId id="432" r:id="rId18"/>
    <p:sldId id="433" r:id="rId19"/>
    <p:sldId id="434" r:id="rId20"/>
    <p:sldId id="435" r:id="rId21"/>
    <p:sldId id="436" r:id="rId22"/>
    <p:sldId id="460" r:id="rId23"/>
    <p:sldId id="453" r:id="rId24"/>
    <p:sldId id="458" r:id="rId25"/>
    <p:sldId id="407" r:id="rId26"/>
    <p:sldId id="452" r:id="rId27"/>
    <p:sldId id="438" r:id="rId28"/>
    <p:sldId id="403" r:id="rId29"/>
    <p:sldId id="455" r:id="rId30"/>
    <p:sldId id="459" r:id="rId31"/>
    <p:sldId id="374" r:id="rId32"/>
  </p:sldIdLst>
  <p:sldSz cx="9144000" cy="6858000" type="screen4x3"/>
  <p:notesSz cx="6934200" cy="92329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orient="horz" pos="3888">
          <p15:clr>
            <a:srgbClr val="A4A3A4"/>
          </p15:clr>
        </p15:guide>
        <p15:guide id="3" orient="horz" pos="223">
          <p15:clr>
            <a:srgbClr val="A4A3A4"/>
          </p15:clr>
        </p15:guide>
        <p15:guide id="4" orient="horz" pos="1022">
          <p15:clr>
            <a:srgbClr val="A4A3A4"/>
          </p15:clr>
        </p15:guide>
        <p15:guide id="5" orient="horz" pos="4032">
          <p15:clr>
            <a:srgbClr val="A4A3A4"/>
          </p15:clr>
        </p15:guide>
        <p15:guide id="6" orient="horz" pos="488">
          <p15:clr>
            <a:srgbClr val="A4A3A4"/>
          </p15:clr>
        </p15:guide>
        <p15:guide id="7" orient="horz" pos="576">
          <p15:clr>
            <a:srgbClr val="A4A3A4"/>
          </p15:clr>
        </p15:guide>
        <p15:guide id="8" orient="horz" pos="96">
          <p15:clr>
            <a:srgbClr val="A4A3A4"/>
          </p15:clr>
        </p15:guide>
        <p15:guide id="9" orient="horz" pos="3600">
          <p15:clr>
            <a:srgbClr val="A4A3A4"/>
          </p15:clr>
        </p15:guide>
        <p15:guide id="10" orient="horz" pos="4203">
          <p15:clr>
            <a:srgbClr val="A4A3A4"/>
          </p15:clr>
        </p15:guide>
        <p15:guide id="11" orient="horz" pos="1248">
          <p15:clr>
            <a:srgbClr val="A4A3A4"/>
          </p15:clr>
        </p15:guide>
        <p15:guide id="12" pos="2880">
          <p15:clr>
            <a:srgbClr val="A4A3A4"/>
          </p15:clr>
        </p15:guide>
        <p15:guide id="13" pos="624">
          <p15:clr>
            <a:srgbClr val="A4A3A4"/>
          </p15:clr>
        </p15:guide>
        <p15:guide id="14" pos="5472">
          <p15:clr>
            <a:srgbClr val="A4A3A4"/>
          </p15:clr>
        </p15:guide>
      </p15:sldGuideLst>
    </p:ext>
    <p:ext uri="{2D200454-40CA-4A62-9FC3-DE9A4176ACB9}">
      <p15:notesGuideLst xmlns:p15="http://schemas.microsoft.com/office/powerpoint/2012/main">
        <p15:guide id="1" orient="horz" pos="2908">
          <p15:clr>
            <a:srgbClr val="A4A3A4"/>
          </p15:clr>
        </p15:guide>
        <p15:guide id="2" pos="2184">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prnPr/>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1468B"/>
    <a:srgbClr val="63599E"/>
    <a:srgbClr val="A9ABAC"/>
    <a:srgbClr val="7F8283"/>
    <a:srgbClr val="8A83B6"/>
    <a:srgbClr val="D0CDE2"/>
    <a:srgbClr val="D4D5D6"/>
    <a:srgbClr val="CFC7DC"/>
    <a:srgbClr val="B0A2C5"/>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0426" autoAdjust="0"/>
    <p:restoredTop sz="80586" autoAdjust="0"/>
  </p:normalViewPr>
  <p:slideViewPr>
    <p:cSldViewPr showGuides="1">
      <p:cViewPr varScale="1">
        <p:scale>
          <a:sx n="103" d="100"/>
          <a:sy n="103" d="100"/>
        </p:scale>
        <p:origin x="2070" y="108"/>
      </p:cViewPr>
      <p:guideLst>
        <p:guide orient="horz" pos="2160"/>
        <p:guide orient="horz" pos="3888"/>
        <p:guide orient="horz" pos="223"/>
        <p:guide orient="horz" pos="1022"/>
        <p:guide orient="horz" pos="4032"/>
        <p:guide orient="horz" pos="488"/>
        <p:guide orient="horz" pos="576"/>
        <p:guide orient="horz" pos="96"/>
        <p:guide orient="horz" pos="3600"/>
        <p:guide orient="horz" pos="4203"/>
        <p:guide orient="horz" pos="1248"/>
        <p:guide pos="2880"/>
        <p:guide pos="624"/>
        <p:guide pos="5472"/>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82" d="100"/>
        <a:sy n="82" d="100"/>
      </p:scale>
      <p:origin x="0" y="0"/>
    </p:cViewPr>
  </p:sorterViewPr>
  <p:notesViewPr>
    <p:cSldViewPr showGuides="1">
      <p:cViewPr varScale="1">
        <p:scale>
          <a:sx n="69" d="100"/>
          <a:sy n="69" d="100"/>
        </p:scale>
        <p:origin x="-2962" y="-91"/>
      </p:cViewPr>
      <p:guideLst>
        <p:guide orient="horz" pos="2908"/>
        <p:guide pos="2184"/>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handoutMaster" Target="handoutMasters/handout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notesMaster" Target="notesMasters/notesMaster1.xml"/><Relationship Id="rId38"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presProps" Target="presProps.xml"/><Relationship Id="rId8" Type="http://schemas.openxmlformats.org/officeDocument/2006/relationships/slide" Target="slides/slide7.xml"/><Relationship Id="rId3" Type="http://schemas.openxmlformats.org/officeDocument/2006/relationships/slide" Target="slides/slide2.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doughnutChart>
        <c:varyColors val="1"/>
        <c:ser>
          <c:idx val="0"/>
          <c:order val="0"/>
          <c:tx>
            <c:strRef>
              <c:f>Sheet1!$B$1</c:f>
              <c:strCache>
                <c:ptCount val="1"/>
                <c:pt idx="0">
                  <c:v>Full-time Faculty by Career Track</c:v>
                </c:pt>
              </c:strCache>
            </c:strRef>
          </c:tx>
          <c:dPt>
            <c:idx val="0"/>
            <c:bubble3D val="0"/>
            <c:spPr>
              <a:solidFill>
                <a:schemeClr val="accent1"/>
              </a:solidFill>
              <a:ln w="19050">
                <a:solidFill>
                  <a:schemeClr val="lt1"/>
                </a:solidFill>
              </a:ln>
              <a:effectLst/>
            </c:spPr>
          </c:dPt>
          <c:dPt>
            <c:idx val="1"/>
            <c:bubble3D val="0"/>
            <c:spPr>
              <a:solidFill>
                <a:schemeClr val="accent2"/>
              </a:solidFill>
              <a:ln w="19050">
                <a:solidFill>
                  <a:schemeClr val="lt1"/>
                </a:solidFill>
              </a:ln>
              <a:effectLst/>
            </c:spPr>
          </c:dPt>
          <c:dPt>
            <c:idx val="2"/>
            <c:bubble3D val="0"/>
            <c:spPr>
              <a:solidFill>
                <a:schemeClr val="accent3"/>
              </a:solidFill>
              <a:ln w="19050">
                <a:solidFill>
                  <a:schemeClr val="lt1"/>
                </a:solidFill>
              </a:ln>
              <a:effectLst/>
            </c:spPr>
          </c:dPt>
          <c:dPt>
            <c:idx val="3"/>
            <c:bubble3D val="0"/>
            <c:spPr>
              <a:solidFill>
                <a:schemeClr val="accent4"/>
              </a:solidFill>
              <a:ln w="19050">
                <a:solidFill>
                  <a:schemeClr val="lt1"/>
                </a:solidFill>
              </a:ln>
              <a:effectLst/>
            </c:spPr>
          </c:dPt>
          <c:dLbls>
            <c:dLbl>
              <c:idx val="0"/>
              <c:layout>
                <c:manualLayout>
                  <c:x val="0.1399602853728045"/>
                  <c:y val="-0.13553014188400656"/>
                </c:manualLayout>
              </c:layout>
              <c:showLegendKey val="0"/>
              <c:showVal val="1"/>
              <c:showCatName val="0"/>
              <c:showSerName val="0"/>
              <c:showPercent val="0"/>
              <c:showBubbleSize val="0"/>
              <c:extLst>
                <c:ext xmlns:c15="http://schemas.microsoft.com/office/drawing/2012/chart" uri="{CE6537A1-D6FC-4f65-9D91-7224C49458BB}">
                  <c15:layout/>
                </c:ext>
              </c:extLst>
            </c:dLbl>
            <c:dLbl>
              <c:idx val="1"/>
              <c:layout>
                <c:manualLayout>
                  <c:x val="0.12355944185499011"/>
                  <c:y val="-6.3380898133710778E-3"/>
                </c:manualLayout>
              </c:layout>
              <c:showLegendKey val="0"/>
              <c:showVal val="1"/>
              <c:showCatName val="0"/>
              <c:showSerName val="0"/>
              <c:showPercent val="0"/>
              <c:showBubbleSize val="0"/>
              <c:extLst>
                <c:ext xmlns:c15="http://schemas.microsoft.com/office/drawing/2012/chart" uri="{CE6537A1-D6FC-4f65-9D91-7224C49458BB}">
                  <c15:layout/>
                </c:ext>
              </c:extLst>
            </c:dLbl>
            <c:dLbl>
              <c:idx val="2"/>
              <c:layout>
                <c:manualLayout>
                  <c:x val="-2.9803582699011771E-2"/>
                  <c:y val="0.14614847604062242"/>
                </c:manualLayout>
              </c:layout>
              <c:showLegendKey val="0"/>
              <c:showVal val="1"/>
              <c:showCatName val="0"/>
              <c:showSerName val="0"/>
              <c:showPercent val="0"/>
              <c:showBubbleSize val="0"/>
              <c:extLst>
                <c:ext xmlns:c15="http://schemas.microsoft.com/office/drawing/2012/chart" uri="{CE6537A1-D6FC-4f65-9D91-7224C49458BB}">
                  <c15:layout/>
                </c:ext>
              </c:extLst>
            </c:dLbl>
            <c:dLbl>
              <c:idx val="3"/>
              <c:layout>
                <c:manualLayout>
                  <c:x val="-5.6626896304338053E-3"/>
                  <c:y val="-0.11621831535051266"/>
                </c:manualLayout>
              </c:layout>
              <c:showLegendKey val="0"/>
              <c:showVal val="1"/>
              <c:showCatName val="0"/>
              <c:showSerName val="0"/>
              <c:showPercent val="0"/>
              <c:showBubbleSize val="0"/>
              <c:extLst>
                <c:ext xmlns:c15="http://schemas.microsoft.com/office/drawing/2012/chart" uri="{CE6537A1-D6FC-4f65-9D91-7224C49458BB}">
                  <c15:layout/>
                </c:ext>
              </c:extLst>
            </c:dLbl>
            <c:spPr>
              <a:noFill/>
              <a:ln>
                <a:noFill/>
              </a:ln>
              <a:effectLst/>
            </c:spPr>
            <c:txPr>
              <a:bodyPr rot="0" spcFirstLastPara="1" vertOverflow="ellipsis" vert="horz" wrap="square" lIns="38100" tIns="19050" rIns="38100" bIns="19050" anchor="ctr" anchorCtr="1">
                <a:spAutoFit/>
              </a:bodyPr>
              <a:lstStyle/>
              <a:p>
                <a:pPr>
                  <a:defRPr sz="1800" b="1"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Sheet1!$A$2:$A$5</c:f>
              <c:strCache>
                <c:ptCount val="4"/>
                <c:pt idx="0">
                  <c:v>Basic Science Researcher</c:v>
                </c:pt>
                <c:pt idx="1">
                  <c:v>Clinical Researcher</c:v>
                </c:pt>
                <c:pt idx="2">
                  <c:v>Clinician-Educator</c:v>
                </c:pt>
                <c:pt idx="3">
                  <c:v>Team Scientist</c:v>
                </c:pt>
              </c:strCache>
            </c:strRef>
          </c:cat>
          <c:val>
            <c:numRef>
              <c:f>Sheet1!$B$2:$B$5</c:f>
              <c:numCache>
                <c:formatCode>0%</c:formatCode>
                <c:ptCount val="4"/>
                <c:pt idx="0">
                  <c:v>0.14000000000000001</c:v>
                </c:pt>
                <c:pt idx="1">
                  <c:v>0.18</c:v>
                </c:pt>
                <c:pt idx="2">
                  <c:v>0.66</c:v>
                </c:pt>
                <c:pt idx="3">
                  <c:v>0.02</c:v>
                </c:pt>
              </c:numCache>
            </c:numRef>
          </c:val>
        </c:ser>
        <c:dLbls>
          <c:showLegendKey val="0"/>
          <c:showVal val="0"/>
          <c:showCatName val="0"/>
          <c:showSerName val="0"/>
          <c:showPercent val="0"/>
          <c:showBubbleSize val="0"/>
          <c:showLeaderLines val="1"/>
        </c:dLbls>
        <c:firstSliceAng val="0"/>
        <c:holeSize val="75"/>
      </c:doughnutChart>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2" y="1"/>
            <a:ext cx="3005448" cy="461804"/>
          </a:xfrm>
          <a:prstGeom prst="rect">
            <a:avLst/>
          </a:prstGeom>
        </p:spPr>
        <p:txBody>
          <a:bodyPr vert="horz" lIns="90986" tIns="45492" rIns="90986" bIns="45492" rtlCol="0"/>
          <a:lstStyle>
            <a:lvl1pPr algn="l">
              <a:defRPr sz="1200"/>
            </a:lvl1pPr>
          </a:lstStyle>
          <a:p>
            <a:endParaRPr lang="en-US"/>
          </a:p>
        </p:txBody>
      </p:sp>
      <p:sp>
        <p:nvSpPr>
          <p:cNvPr id="3" name="Date Placeholder 2"/>
          <p:cNvSpPr>
            <a:spLocks noGrp="1"/>
          </p:cNvSpPr>
          <p:nvPr>
            <p:ph type="dt" sz="quarter" idx="1"/>
          </p:nvPr>
        </p:nvSpPr>
        <p:spPr>
          <a:xfrm>
            <a:off x="3927184" y="1"/>
            <a:ext cx="3005448" cy="461804"/>
          </a:xfrm>
          <a:prstGeom prst="rect">
            <a:avLst/>
          </a:prstGeom>
        </p:spPr>
        <p:txBody>
          <a:bodyPr vert="horz" lIns="90986" tIns="45492" rIns="90986" bIns="45492" rtlCol="0"/>
          <a:lstStyle>
            <a:lvl1pPr algn="r">
              <a:defRPr sz="1200"/>
            </a:lvl1pPr>
          </a:lstStyle>
          <a:p>
            <a:fld id="{F35AC1A4-BE0D-49E7-9347-99EBFE8E8BC9}" type="datetimeFigureOut">
              <a:rPr lang="en-US" smtClean="0"/>
              <a:pPr/>
              <a:t>8/4/2017</a:t>
            </a:fld>
            <a:endParaRPr lang="en-US"/>
          </a:p>
        </p:txBody>
      </p:sp>
      <p:sp>
        <p:nvSpPr>
          <p:cNvPr id="4" name="Footer Placeholder 3"/>
          <p:cNvSpPr>
            <a:spLocks noGrp="1"/>
          </p:cNvSpPr>
          <p:nvPr>
            <p:ph type="ftr" sz="quarter" idx="2"/>
          </p:nvPr>
        </p:nvSpPr>
        <p:spPr>
          <a:xfrm>
            <a:off x="2" y="8769510"/>
            <a:ext cx="3005448" cy="461804"/>
          </a:xfrm>
          <a:prstGeom prst="rect">
            <a:avLst/>
          </a:prstGeom>
        </p:spPr>
        <p:txBody>
          <a:bodyPr vert="horz" lIns="90986" tIns="45492" rIns="90986" bIns="45492" rtlCol="0" anchor="b"/>
          <a:lstStyle>
            <a:lvl1pPr algn="l">
              <a:defRPr sz="1200"/>
            </a:lvl1pPr>
          </a:lstStyle>
          <a:p>
            <a:endParaRPr lang="en-US"/>
          </a:p>
        </p:txBody>
      </p:sp>
      <p:sp>
        <p:nvSpPr>
          <p:cNvPr id="5" name="Slide Number Placeholder 4"/>
          <p:cNvSpPr>
            <a:spLocks noGrp="1"/>
          </p:cNvSpPr>
          <p:nvPr>
            <p:ph type="sldNum" sz="quarter" idx="3"/>
          </p:nvPr>
        </p:nvSpPr>
        <p:spPr>
          <a:xfrm>
            <a:off x="3927184" y="8769510"/>
            <a:ext cx="3005448" cy="461804"/>
          </a:xfrm>
          <a:prstGeom prst="rect">
            <a:avLst/>
          </a:prstGeom>
        </p:spPr>
        <p:txBody>
          <a:bodyPr vert="horz" lIns="90986" tIns="45492" rIns="90986" bIns="45492" rtlCol="0" anchor="b"/>
          <a:lstStyle>
            <a:lvl1pPr algn="r">
              <a:defRPr sz="1200"/>
            </a:lvl1pPr>
          </a:lstStyle>
          <a:p>
            <a:fld id="{5A6982BA-8E65-43F5-A169-0A825F430828}" type="slidenum">
              <a:rPr lang="en-US" smtClean="0"/>
              <a:pPr/>
              <a:t>‹#›</a:t>
            </a:fld>
            <a:endParaRPr lang="en-US"/>
          </a:p>
        </p:txBody>
      </p:sp>
    </p:spTree>
    <p:extLst>
      <p:ext uri="{BB962C8B-B14F-4D97-AF65-F5344CB8AC3E}">
        <p14:creationId xmlns:p14="http://schemas.microsoft.com/office/powerpoint/2010/main" val="392029905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1"/>
            <a:ext cx="3004820" cy="461645"/>
          </a:xfrm>
          <a:prstGeom prst="rect">
            <a:avLst/>
          </a:prstGeom>
        </p:spPr>
        <p:txBody>
          <a:bodyPr vert="horz" lIns="92368" tIns="46184" rIns="92368" bIns="46184" rtlCol="0"/>
          <a:lstStyle>
            <a:lvl1pPr algn="l">
              <a:defRPr sz="1200"/>
            </a:lvl1pPr>
          </a:lstStyle>
          <a:p>
            <a:endParaRPr lang="en-US"/>
          </a:p>
        </p:txBody>
      </p:sp>
      <p:sp>
        <p:nvSpPr>
          <p:cNvPr id="3" name="Date Placeholder 2"/>
          <p:cNvSpPr>
            <a:spLocks noGrp="1"/>
          </p:cNvSpPr>
          <p:nvPr>
            <p:ph type="dt" idx="1"/>
          </p:nvPr>
        </p:nvSpPr>
        <p:spPr>
          <a:xfrm>
            <a:off x="3927776" y="1"/>
            <a:ext cx="3004820" cy="461645"/>
          </a:xfrm>
          <a:prstGeom prst="rect">
            <a:avLst/>
          </a:prstGeom>
        </p:spPr>
        <p:txBody>
          <a:bodyPr vert="horz" lIns="92368" tIns="46184" rIns="92368" bIns="46184" rtlCol="0"/>
          <a:lstStyle>
            <a:lvl1pPr algn="r">
              <a:defRPr sz="1200"/>
            </a:lvl1pPr>
          </a:lstStyle>
          <a:p>
            <a:fld id="{96FCCE9C-97C6-4127-8839-CAB1314A3683}" type="datetimeFigureOut">
              <a:rPr lang="en-US" smtClean="0"/>
              <a:pPr/>
              <a:t>8/4/2017</a:t>
            </a:fld>
            <a:endParaRPr lang="en-US"/>
          </a:p>
        </p:txBody>
      </p:sp>
      <p:sp>
        <p:nvSpPr>
          <p:cNvPr id="4" name="Slide Image Placeholder 3"/>
          <p:cNvSpPr>
            <a:spLocks noGrp="1" noRot="1" noChangeAspect="1"/>
          </p:cNvSpPr>
          <p:nvPr>
            <p:ph type="sldImg" idx="2"/>
          </p:nvPr>
        </p:nvSpPr>
        <p:spPr>
          <a:xfrm>
            <a:off x="1158875" y="692150"/>
            <a:ext cx="4616450" cy="3462338"/>
          </a:xfrm>
          <a:prstGeom prst="rect">
            <a:avLst/>
          </a:prstGeom>
          <a:noFill/>
          <a:ln w="12700">
            <a:solidFill>
              <a:prstClr val="black"/>
            </a:solidFill>
          </a:ln>
        </p:spPr>
        <p:txBody>
          <a:bodyPr vert="horz" lIns="92368" tIns="46184" rIns="92368" bIns="46184" rtlCol="0" anchor="ctr"/>
          <a:lstStyle/>
          <a:p>
            <a:endParaRPr lang="en-US"/>
          </a:p>
        </p:txBody>
      </p:sp>
      <p:sp>
        <p:nvSpPr>
          <p:cNvPr id="5" name="Notes Placeholder 4"/>
          <p:cNvSpPr>
            <a:spLocks noGrp="1"/>
          </p:cNvSpPr>
          <p:nvPr>
            <p:ph type="body" sz="quarter" idx="3"/>
          </p:nvPr>
        </p:nvSpPr>
        <p:spPr>
          <a:xfrm>
            <a:off x="693420" y="4385628"/>
            <a:ext cx="5547360" cy="4154805"/>
          </a:xfrm>
          <a:prstGeom prst="rect">
            <a:avLst/>
          </a:prstGeom>
        </p:spPr>
        <p:txBody>
          <a:bodyPr vert="horz" lIns="92368" tIns="46184" rIns="92368" bIns="46184"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769652"/>
            <a:ext cx="3004820" cy="461645"/>
          </a:xfrm>
          <a:prstGeom prst="rect">
            <a:avLst/>
          </a:prstGeom>
        </p:spPr>
        <p:txBody>
          <a:bodyPr vert="horz" lIns="92368" tIns="46184" rIns="92368" bIns="46184" rtlCol="0" anchor="b"/>
          <a:lstStyle>
            <a:lvl1pPr algn="l">
              <a:defRPr sz="1200"/>
            </a:lvl1pPr>
          </a:lstStyle>
          <a:p>
            <a:endParaRPr lang="en-US"/>
          </a:p>
        </p:txBody>
      </p:sp>
      <p:sp>
        <p:nvSpPr>
          <p:cNvPr id="7" name="Slide Number Placeholder 6"/>
          <p:cNvSpPr>
            <a:spLocks noGrp="1"/>
          </p:cNvSpPr>
          <p:nvPr>
            <p:ph type="sldNum" sz="quarter" idx="5"/>
          </p:nvPr>
        </p:nvSpPr>
        <p:spPr>
          <a:xfrm>
            <a:off x="3927776" y="8769652"/>
            <a:ext cx="3004820" cy="461645"/>
          </a:xfrm>
          <a:prstGeom prst="rect">
            <a:avLst/>
          </a:prstGeom>
        </p:spPr>
        <p:txBody>
          <a:bodyPr vert="horz" lIns="92368" tIns="46184" rIns="92368" bIns="46184" rtlCol="0" anchor="b"/>
          <a:lstStyle>
            <a:lvl1pPr algn="r">
              <a:defRPr sz="1200"/>
            </a:lvl1pPr>
          </a:lstStyle>
          <a:p>
            <a:fld id="{AF3C882C-6931-48D7-9B18-809CA6FAEAE8}" type="slidenum">
              <a:rPr lang="en-US" smtClean="0"/>
              <a:pPr/>
              <a:t>‹#›</a:t>
            </a:fld>
            <a:endParaRPr lang="en-US"/>
          </a:p>
        </p:txBody>
      </p:sp>
    </p:spTree>
    <p:extLst>
      <p:ext uri="{BB962C8B-B14F-4D97-AF65-F5344CB8AC3E}">
        <p14:creationId xmlns:p14="http://schemas.microsoft.com/office/powerpoint/2010/main" val="248373060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3" Type="http://schemas.openxmlformats.org/officeDocument/2006/relationships/hyperlink" Target="https://galter.northwestern.edu/request-services-and-materials/metrics-and-impact-core-mic" TargetMode="External"/><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8" Type="http://schemas.openxmlformats.org/officeDocument/2006/relationships/hyperlink" Target="https://www.cdc.gov/od/science/impact/framework.html" TargetMode="External"/><Relationship Id="rId3" Type="http://schemas.openxmlformats.org/officeDocument/2006/relationships/hyperlink" Target="http://www.rand.org/pubs/research_reports/RR1606.html" TargetMode="External"/><Relationship Id="rId7" Type="http://schemas.openxmlformats.org/officeDocument/2006/relationships/hyperlink" Target="http://ipscience-help.thomsonreuters.com/inCites2Live/indicatorsGroup/aboutHandbook.html" TargetMode="External"/><Relationship Id="rId2" Type="http://schemas.openxmlformats.org/officeDocument/2006/relationships/slide" Target="../slides/slide18.xml"/><Relationship Id="rId1" Type="http://schemas.openxmlformats.org/officeDocument/2006/relationships/notesMaster" Target="../notesMasters/notesMaster1.xml"/><Relationship Id="rId6" Type="http://schemas.openxmlformats.org/officeDocument/2006/relationships/hyperlink" Target="https://www.elsevier.com/research-intelligence/resource-library/usage-guidebook" TargetMode="External"/><Relationship Id="rId5" Type="http://schemas.openxmlformats.org/officeDocument/2006/relationships/hyperlink" Target="http://www.researchtrends.com/issue-34-september-2013/the-becker-medical-library-model/" TargetMode="External"/><Relationship Id="rId4" Type="http://schemas.openxmlformats.org/officeDocument/2006/relationships/hyperlink" Target="https://arxiv.org/abs/1408.5700" TargetMode="External"/><Relationship Id="rId9" Type="http://schemas.openxmlformats.org/officeDocument/2006/relationships/hyperlink" Target="http://www.nationalacademies.org/hmd/~/media/Files/About%20the%20IOM/PresidentsAddress2013.pdf" TargetMode="Externa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3" Type="http://schemas.openxmlformats.org/officeDocument/2006/relationships/hyperlink" Target="http://www.feinberg.northwestern.edu/fao/docs/admin-general/Information-Guide-for-APT.pdf" TargetMode="External"/><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3" Type="http://schemas.openxmlformats.org/officeDocument/2006/relationships/hyperlink" Target="http://www.wiley.com/legacy/wileyblackwell/pdf/SEOforAuthorsLINKSrev.pdf" TargetMode="External"/><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3" Type="http://schemas.openxmlformats.org/officeDocument/2006/relationships/hyperlink" Target="http://www.feinberg.northwestern.edu/communications/brand/social-media/blogs.html" TargetMode="External"/><Relationship Id="rId7" Type="http://schemas.openxmlformats.org/officeDocument/2006/relationships/hyperlink" Target="http://www.med.umich.edu/podcast/Archive.htm#research" TargetMode="External"/><Relationship Id="rId2" Type="http://schemas.openxmlformats.org/officeDocument/2006/relationships/slide" Target="../slides/slide12.xml"/><Relationship Id="rId1" Type="http://schemas.openxmlformats.org/officeDocument/2006/relationships/notesMaster" Target="../notesMasters/notesMaster1.xml"/><Relationship Id="rId6" Type="http://schemas.openxmlformats.org/officeDocument/2006/relationships/hyperlink" Target="http://www.virginia.edu/uvapodcast/search.php?submit=true&amp;category=4" TargetMode="External"/><Relationship Id="rId5" Type="http://schemas.openxmlformats.org/officeDocument/2006/relationships/hyperlink" Target="https://itunes.apple.com/us/podcast/instant-anatomy/id86254351" TargetMode="External"/><Relationship Id="rId4" Type="http://schemas.openxmlformats.org/officeDocument/2006/relationships/hyperlink" Target="http://blogs.lse.ac.uk/impactofsocialsciences/2014/09/30/podcasting-engaged-academic/" TargetMode="External"/></Relationships>
</file>

<file path=ppt/notesSlides/_rels/notesSlide8.xml.rels><?xml version="1.0" encoding="UTF-8" standalone="yes"?>
<Relationships xmlns="http://schemas.openxmlformats.org/package/2006/relationships"><Relationship Id="rId3" Type="http://schemas.openxmlformats.org/officeDocument/2006/relationships/hyperlink" Target="http://www.feinberg.northwestern.edu/fao/docs/admin-general/Information-Guide-for-APT.pdf" TargetMode="External"/><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effectLst/>
                <a:latin typeface="+mn-lt"/>
                <a:ea typeface="+mn-ea"/>
                <a:cs typeface="+mn-cs"/>
              </a:rPr>
              <a:t>Description: Faculty are under pressure to "publish or perish" and they may need support to enhance the visibility and dissemination of their research. This presentation will discuss library services to assist faculty, provide examples of good visibility and dissemination practices, and review traditional and alternative metrics for evaluating research outputs. Attendees will gain insight that will inform and reinvigorate their partnerships with faculty.</a:t>
            </a:r>
          </a:p>
          <a:p>
            <a:r>
              <a:rPr lang="en-US" sz="1200" kern="1200" dirty="0" smtClean="0">
                <a:solidFill>
                  <a:schemeClr val="tx1"/>
                </a:solidFill>
                <a:effectLst/>
                <a:latin typeface="+mn-lt"/>
                <a:ea typeface="+mn-ea"/>
                <a:cs typeface="+mn-cs"/>
              </a:rPr>
              <a:t> </a:t>
            </a:r>
          </a:p>
          <a:p>
            <a:r>
              <a:rPr lang="en-US" sz="1200" kern="1200" dirty="0" smtClean="0">
                <a:solidFill>
                  <a:schemeClr val="tx1"/>
                </a:solidFill>
                <a:effectLst/>
                <a:latin typeface="+mn-lt"/>
                <a:ea typeface="+mn-ea"/>
                <a:cs typeface="+mn-cs"/>
              </a:rPr>
              <a:t>Speaker Bio: Karen </a:t>
            </a:r>
            <a:r>
              <a:rPr lang="en-US" sz="1200" kern="1200" dirty="0" err="1" smtClean="0">
                <a:solidFill>
                  <a:schemeClr val="tx1"/>
                </a:solidFill>
                <a:effectLst/>
                <a:latin typeface="+mn-lt"/>
                <a:ea typeface="+mn-ea"/>
                <a:cs typeface="+mn-cs"/>
              </a:rPr>
              <a:t>Gutzman</a:t>
            </a:r>
            <a:r>
              <a:rPr lang="en-US" sz="1200" kern="1200" dirty="0" smtClean="0">
                <a:solidFill>
                  <a:schemeClr val="tx1"/>
                </a:solidFill>
                <a:effectLst/>
                <a:latin typeface="+mn-lt"/>
                <a:ea typeface="+mn-ea"/>
                <a:cs typeface="+mn-cs"/>
              </a:rPr>
              <a:t> is the Impact and Evaluation Librarian at </a:t>
            </a:r>
            <a:r>
              <a:rPr lang="en-US" sz="1200" kern="1200" dirty="0" err="1" smtClean="0">
                <a:solidFill>
                  <a:schemeClr val="tx1"/>
                </a:solidFill>
                <a:effectLst/>
                <a:latin typeface="+mn-lt"/>
                <a:ea typeface="+mn-ea"/>
                <a:cs typeface="+mn-cs"/>
              </a:rPr>
              <a:t>Galter</a:t>
            </a:r>
            <a:r>
              <a:rPr lang="en-US" sz="1200" kern="1200" dirty="0" smtClean="0">
                <a:solidFill>
                  <a:schemeClr val="tx1"/>
                </a:solidFill>
                <a:effectLst/>
                <a:latin typeface="+mn-lt"/>
                <a:ea typeface="+mn-ea"/>
                <a:cs typeface="+mn-cs"/>
              </a:rPr>
              <a:t> Health Sciences Library at Northwestern University. Karen works within the library's Metrics and Impact Core&lt;</a:t>
            </a:r>
            <a:r>
              <a:rPr lang="en-US" sz="1200" u="sng" kern="1200" dirty="0" smtClean="0">
                <a:solidFill>
                  <a:schemeClr val="tx1"/>
                </a:solidFill>
                <a:effectLst/>
                <a:latin typeface="+mn-lt"/>
                <a:ea typeface="+mn-ea"/>
                <a:cs typeface="+mn-cs"/>
                <a:hlinkClick r:id="rId3"/>
              </a:rPr>
              <a:t>https://galter.northwestern.edu/request-services-and-materials/metrics-and-impact-core-mic</a:t>
            </a:r>
            <a:r>
              <a:rPr lang="en-US" sz="1200" kern="1200" dirty="0" smtClean="0">
                <a:solidFill>
                  <a:schemeClr val="tx1"/>
                </a:solidFill>
                <a:effectLst/>
                <a:latin typeface="+mn-lt"/>
                <a:ea typeface="+mn-ea"/>
                <a:cs typeface="+mn-cs"/>
              </a:rPr>
              <a:t>&gt; to support individuals and groups in their understanding, assessment, visualization, and reporting of impactful outcomes of research and clinical care efforts.</a:t>
            </a:r>
          </a:p>
          <a:p>
            <a:r>
              <a:rPr lang="en-US" sz="1200" kern="1200" dirty="0" smtClean="0">
                <a:solidFill>
                  <a:schemeClr val="tx1"/>
                </a:solidFill>
                <a:effectLst/>
                <a:latin typeface="+mn-lt"/>
                <a:ea typeface="+mn-ea"/>
                <a:cs typeface="+mn-cs"/>
              </a:rPr>
              <a:t> </a:t>
            </a:r>
          </a:p>
          <a:p>
            <a:r>
              <a:rPr lang="en-US" sz="1200" kern="1200" dirty="0" smtClean="0">
                <a:solidFill>
                  <a:schemeClr val="tx1"/>
                </a:solidFill>
                <a:effectLst/>
                <a:latin typeface="+mn-lt"/>
                <a:ea typeface="+mn-ea"/>
                <a:cs typeface="+mn-cs"/>
              </a:rPr>
              <a:t>This webinar will be eligible for one hour of Medical Library Association (MLA) Continuing Education credit and will be archived for future viewing.</a:t>
            </a:r>
          </a:p>
          <a:p>
            <a:r>
              <a:rPr lang="en-US" sz="1200" kern="1200" dirty="0" smtClean="0">
                <a:solidFill>
                  <a:schemeClr val="tx1"/>
                </a:solidFill>
                <a:effectLst/>
                <a:latin typeface="+mn-lt"/>
                <a:ea typeface="+mn-ea"/>
                <a:cs typeface="+mn-cs"/>
              </a:rPr>
              <a:t>For more information about this webinar, please visit </a:t>
            </a:r>
            <a:r>
              <a:rPr lang="en-US" sz="1200" u="sng" kern="1200" dirty="0" smtClean="0">
                <a:solidFill>
                  <a:schemeClr val="tx1"/>
                </a:solidFill>
                <a:effectLst/>
                <a:latin typeface="+mn-lt"/>
                <a:ea typeface="+mn-ea"/>
                <a:cs typeface="+mn-cs"/>
              </a:rPr>
              <a:t>https://nnlm.gov/scr/professional-development/connections. </a:t>
            </a:r>
          </a:p>
          <a:p>
            <a:endParaRPr lang="en-US" sz="1200" u="sng" kern="1200" dirty="0" smtClean="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AF3C882C-6931-48D7-9B18-809CA6FAEAE8}" type="slidenum">
              <a:rPr lang="en-US" smtClean="0"/>
              <a:pPr/>
              <a:t>1</a:t>
            </a:fld>
            <a:endParaRPr lang="en-US"/>
          </a:p>
        </p:txBody>
      </p:sp>
    </p:spTree>
    <p:extLst>
      <p:ext uri="{BB962C8B-B14F-4D97-AF65-F5344CB8AC3E}">
        <p14:creationId xmlns:p14="http://schemas.microsoft.com/office/powerpoint/2010/main" val="395545191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Shows an example of a traditional “cause and effect” logic model which describes how the available resources (also known as inputs) and program activities will lead to desired outputs and outcomes (both of which can be measured in the short , intermediate,  or long term), given a specific environmental context. </a:t>
            </a:r>
          </a:p>
          <a:p>
            <a:endParaRPr lang="en-US" dirty="0"/>
          </a:p>
        </p:txBody>
      </p:sp>
      <p:sp>
        <p:nvSpPr>
          <p:cNvPr id="4" name="Slide Number Placeholder 3"/>
          <p:cNvSpPr>
            <a:spLocks noGrp="1"/>
          </p:cNvSpPr>
          <p:nvPr>
            <p:ph type="sldNum" sz="quarter" idx="10"/>
          </p:nvPr>
        </p:nvSpPr>
        <p:spPr/>
        <p:txBody>
          <a:bodyPr/>
          <a:lstStyle/>
          <a:p>
            <a:fld id="{AF3C882C-6931-48D7-9B18-809CA6FAEAE8}" type="slidenum">
              <a:rPr lang="en-US" smtClean="0"/>
              <a:pPr/>
              <a:t>17</a:t>
            </a:fld>
            <a:endParaRPr lang="en-US"/>
          </a:p>
        </p:txBody>
      </p:sp>
    </p:spTree>
    <p:extLst>
      <p:ext uri="{BB962C8B-B14F-4D97-AF65-F5344CB8AC3E}">
        <p14:creationId xmlns:p14="http://schemas.microsoft.com/office/powerpoint/2010/main" val="30599369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dirty="0" smtClean="0"/>
              <a:t>100 Metrics by AAMC and RAND Europe		</a:t>
            </a:r>
          </a:p>
          <a:p>
            <a:r>
              <a:rPr lang="en-US" sz="1200" dirty="0" smtClean="0"/>
              <a:t>Guthrie, Susan, Joachim </a:t>
            </a:r>
            <a:r>
              <a:rPr lang="en-US" sz="1200" dirty="0" err="1" smtClean="0"/>
              <a:t>Krapels</a:t>
            </a:r>
            <a:r>
              <a:rPr lang="en-US" sz="1200" dirty="0" smtClean="0"/>
              <a:t>, Catherine </a:t>
            </a:r>
            <a:r>
              <a:rPr lang="en-US" sz="1200" dirty="0" err="1" smtClean="0"/>
              <a:t>Lichten</a:t>
            </a:r>
            <a:r>
              <a:rPr lang="en-US" sz="1200" dirty="0" smtClean="0"/>
              <a:t> and Steven Wooding. 100 Metrics to Assess and Communicate the Value of Biomedical Research: An Ideas Book. Santa Monica, CA: RAND Corporation, 2016. </a:t>
            </a:r>
            <a:r>
              <a:rPr lang="en-US" sz="1200" dirty="0" smtClean="0">
                <a:hlinkClick r:id="rId3"/>
              </a:rPr>
              <a:t>http://www.rand.org/pubs/research_reports/RR1606.html</a:t>
            </a:r>
            <a:endParaRPr lang="en-US" sz="1200" dirty="0" smtClean="0"/>
          </a:p>
          <a:p>
            <a:r>
              <a:rPr lang="en-US" sz="1200" dirty="0" smtClean="0"/>
              <a:t>		</a:t>
            </a:r>
          </a:p>
          <a:p>
            <a:r>
              <a:rPr lang="en-US" sz="1200" dirty="0" smtClean="0"/>
              <a:t>ACUMEN  Project		</a:t>
            </a:r>
          </a:p>
          <a:p>
            <a:r>
              <a:rPr lang="en-US" sz="1200" dirty="0" err="1" smtClean="0"/>
              <a:t>Wildgaard</a:t>
            </a:r>
            <a:r>
              <a:rPr lang="en-US" sz="1200" dirty="0" smtClean="0"/>
              <a:t> L, Schneider JW, Larsen B. A review of the characteristics of 108 author-level </a:t>
            </a:r>
            <a:r>
              <a:rPr lang="en-US" sz="1200" dirty="0" err="1" smtClean="0"/>
              <a:t>bibliometric</a:t>
            </a:r>
            <a:r>
              <a:rPr lang="en-US" sz="1200" dirty="0" smtClean="0"/>
              <a:t> indicators. </a:t>
            </a:r>
            <a:r>
              <a:rPr lang="en-US" sz="1200" dirty="0" err="1" smtClean="0"/>
              <a:t>Scientometrics</a:t>
            </a:r>
            <a:r>
              <a:rPr lang="en-US" sz="1200" dirty="0" smtClean="0"/>
              <a:t>. 2014 Oct;101(1):125–158. </a:t>
            </a:r>
            <a:r>
              <a:rPr lang="en-US" sz="1200" dirty="0" smtClean="0">
                <a:hlinkClick r:id="rId4"/>
              </a:rPr>
              <a:t>https://arxiv.org/abs/1408.5700</a:t>
            </a:r>
            <a:endParaRPr lang="en-US" sz="1200" dirty="0" smtClean="0"/>
          </a:p>
          <a:p>
            <a:r>
              <a:rPr lang="en-US" sz="1200" dirty="0" smtClean="0"/>
              <a:t>		</a:t>
            </a:r>
          </a:p>
          <a:p>
            <a:r>
              <a:rPr lang="en-US" sz="1200" dirty="0" smtClean="0"/>
              <a:t>Becker Medical Library Model for Assessment of Research Impact		</a:t>
            </a:r>
          </a:p>
          <a:p>
            <a:r>
              <a:rPr lang="en-US" sz="1200" dirty="0" smtClean="0"/>
              <a:t>The Becker Medical Library Model for assessment of research impact – an Interview with Cathy C. </a:t>
            </a:r>
            <a:r>
              <a:rPr lang="en-US" sz="1200" dirty="0" err="1" smtClean="0"/>
              <a:t>Sarli</a:t>
            </a:r>
            <a:r>
              <a:rPr lang="en-US" sz="1200" dirty="0" smtClean="0"/>
              <a:t> and Kristi L. Holmes [Internet]. Research Trends. [cited 2015 Jun 8]. Available from: </a:t>
            </a:r>
            <a:r>
              <a:rPr lang="en-US" sz="1200" dirty="0" smtClean="0">
                <a:hlinkClick r:id="rId5"/>
              </a:rPr>
              <a:t>http://www.researchtrends.com/issue-34-september-2013/the-becker-medical-library-model/</a:t>
            </a:r>
            <a:endParaRPr lang="en-US" sz="1200" dirty="0" smtClean="0"/>
          </a:p>
          <a:p>
            <a:r>
              <a:rPr lang="en-US" sz="1200" dirty="0" smtClean="0"/>
              <a:t>		</a:t>
            </a:r>
          </a:p>
          <a:p>
            <a:r>
              <a:rPr lang="en-US" sz="1200" dirty="0" smtClean="0"/>
              <a:t>Elsevier Usage Guidebook		</a:t>
            </a:r>
          </a:p>
          <a:p>
            <a:r>
              <a:rPr lang="en-US" sz="1200" dirty="0" err="1" smtClean="0"/>
              <a:t>Colledgre</a:t>
            </a:r>
            <a:r>
              <a:rPr lang="en-US" sz="1200" dirty="0" smtClean="0"/>
              <a:t> L, Elsevier Research Intelligence. Usage Guidebook.  </a:t>
            </a:r>
            <a:r>
              <a:rPr lang="en-US" sz="1200" dirty="0" smtClean="0">
                <a:hlinkClick r:id="rId6"/>
              </a:rPr>
              <a:t>https://www.elsevier.com/research-intelligence/resource-library/usage-guidebook</a:t>
            </a:r>
            <a:endParaRPr lang="en-US" sz="1200" dirty="0" smtClean="0"/>
          </a:p>
          <a:p>
            <a:endParaRPr lang="en-US" dirty="0" smtClean="0"/>
          </a:p>
          <a:p>
            <a:r>
              <a:rPr lang="en-US" sz="1200" dirty="0" err="1" smtClean="0"/>
              <a:t>InCites</a:t>
            </a:r>
            <a:r>
              <a:rPr lang="en-US" sz="1200" dirty="0" smtClean="0"/>
              <a:t> Indicators Handbook		</a:t>
            </a:r>
          </a:p>
          <a:p>
            <a:r>
              <a:rPr lang="en-US" sz="1200" dirty="0" smtClean="0"/>
              <a:t>Thomson Reuters (</a:t>
            </a:r>
            <a:r>
              <a:rPr lang="en-US" sz="1200" dirty="0" err="1" smtClean="0"/>
              <a:t>Clarivate</a:t>
            </a:r>
            <a:r>
              <a:rPr lang="en-US" sz="1200" dirty="0" smtClean="0"/>
              <a:t> Analytics). </a:t>
            </a:r>
            <a:r>
              <a:rPr lang="en-US" sz="1200" dirty="0" err="1" smtClean="0"/>
              <a:t>Insites</a:t>
            </a:r>
            <a:r>
              <a:rPr lang="en-US" sz="1200" dirty="0" smtClean="0"/>
              <a:t> Indicators Handbook. </a:t>
            </a:r>
            <a:r>
              <a:rPr lang="en-US" sz="1200" dirty="0" smtClean="0">
                <a:hlinkClick r:id="rId7"/>
              </a:rPr>
              <a:t>http://ipscience-help.thomsonreuters.com/inCites2Live/indicatorsGroup/aboutHandbook.html</a:t>
            </a:r>
            <a:endParaRPr lang="en-US" sz="1200" dirty="0" smtClean="0"/>
          </a:p>
          <a:p>
            <a:endParaRPr lang="en-US" sz="1200" dirty="0" smtClean="0"/>
          </a:p>
          <a:p>
            <a:r>
              <a:rPr lang="en-US" sz="1200" dirty="0" smtClean="0"/>
              <a:t>CDC Science Impact Framework</a:t>
            </a:r>
          </a:p>
          <a:p>
            <a:r>
              <a:rPr lang="en-US" sz="1200" dirty="0" smtClean="0">
                <a:hlinkClick r:id="rId8"/>
              </a:rPr>
              <a:t>https://www.cdc.gov/od/science/impact/framework.html</a:t>
            </a:r>
            <a:endParaRPr lang="en-US" sz="1200" dirty="0" smtClean="0"/>
          </a:p>
          <a:p>
            <a:endParaRPr lang="en-US" sz="1200" dirty="0" smtClean="0"/>
          </a:p>
          <a:p>
            <a:r>
              <a:rPr lang="en-US" sz="1200" dirty="0" smtClean="0"/>
              <a:t>Institute of Medicine: Degrees of Impact</a:t>
            </a:r>
          </a:p>
          <a:p>
            <a:r>
              <a:rPr lang="en-US" sz="1200" dirty="0" smtClean="0">
                <a:hlinkClick r:id="rId9"/>
              </a:rPr>
              <a:t>http://www.nationalacademies.org/hmd/~/media/Files/About%20the%20IOM/PresidentsAddress2013.pdf</a:t>
            </a:r>
            <a:endParaRPr lang="en-US" sz="1200" dirty="0" smtClean="0"/>
          </a:p>
          <a:p>
            <a:endParaRPr lang="en-US" dirty="0"/>
          </a:p>
        </p:txBody>
      </p:sp>
      <p:sp>
        <p:nvSpPr>
          <p:cNvPr id="4" name="Slide Number Placeholder 3"/>
          <p:cNvSpPr>
            <a:spLocks noGrp="1"/>
          </p:cNvSpPr>
          <p:nvPr>
            <p:ph type="sldNum" sz="quarter" idx="10"/>
          </p:nvPr>
        </p:nvSpPr>
        <p:spPr/>
        <p:txBody>
          <a:bodyPr/>
          <a:lstStyle/>
          <a:p>
            <a:fld id="{AF3C882C-6931-48D7-9B18-809CA6FAEAE8}" type="slidenum">
              <a:rPr lang="en-US" smtClean="0"/>
              <a:pPr/>
              <a:t>18</a:t>
            </a:fld>
            <a:endParaRPr lang="en-US"/>
          </a:p>
        </p:txBody>
      </p:sp>
    </p:spTree>
    <p:extLst>
      <p:ext uri="{BB962C8B-B14F-4D97-AF65-F5344CB8AC3E}">
        <p14:creationId xmlns:p14="http://schemas.microsoft.com/office/powerpoint/2010/main" val="36034874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“…scholarship that is not only created on the web (e.g., by using Dropbox to store and manage research data or Google Docs to collaboratively author a paper) but also discussed, shared, reviewed, saved, and recommended on the web, moving the informal scholarship conversations that happen in faculty lounges or around the family dinner table into the digital realm.”</a:t>
            </a:r>
          </a:p>
          <a:p>
            <a:endParaRPr lang="en-US" dirty="0" smtClean="0"/>
          </a:p>
          <a:p>
            <a:pPr marL="0" marR="0" lvl="1" indent="0" algn="l" defTabSz="914400" rtl="0" eaLnBrk="1" fontAlgn="auto" latinLnBrk="0" hangingPunct="1">
              <a:lnSpc>
                <a:spcPct val="100000"/>
              </a:lnSpc>
              <a:spcBef>
                <a:spcPts val="0"/>
              </a:spcBef>
              <a:spcAft>
                <a:spcPts val="0"/>
              </a:spcAft>
              <a:buClrTx/>
              <a:buSzTx/>
              <a:buFontTx/>
              <a:buNone/>
              <a:tabLst/>
              <a:defRPr/>
            </a:pPr>
            <a:r>
              <a:rPr lang="en-US" dirty="0" smtClean="0"/>
              <a:t>http://er.educause.edu/articles/2016/3/the-use-of-altmetrics-in-promotion-and-tenure</a:t>
            </a:r>
          </a:p>
          <a:p>
            <a:endParaRPr lang="en-US" dirty="0"/>
          </a:p>
        </p:txBody>
      </p:sp>
      <p:sp>
        <p:nvSpPr>
          <p:cNvPr id="4" name="Slide Number Placeholder 3"/>
          <p:cNvSpPr>
            <a:spLocks noGrp="1"/>
          </p:cNvSpPr>
          <p:nvPr>
            <p:ph type="sldNum" sz="quarter" idx="10"/>
          </p:nvPr>
        </p:nvSpPr>
        <p:spPr/>
        <p:txBody>
          <a:bodyPr/>
          <a:lstStyle/>
          <a:p>
            <a:fld id="{AF3C882C-6931-48D7-9B18-809CA6FAEAE8}" type="slidenum">
              <a:rPr lang="en-US" smtClean="0"/>
              <a:pPr/>
              <a:t>24</a:t>
            </a:fld>
            <a:endParaRPr lang="en-US"/>
          </a:p>
        </p:txBody>
      </p:sp>
    </p:spTree>
    <p:extLst>
      <p:ext uri="{BB962C8B-B14F-4D97-AF65-F5344CB8AC3E}">
        <p14:creationId xmlns:p14="http://schemas.microsoft.com/office/powerpoint/2010/main" val="362155726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 REF is a system for assessing the quality of research in UK higher education institutions implemented for the first time in 2014. REF impact case studies were written by Higher Education Institutions (HEIs), following a four-page template provided for REF submissions. </a:t>
            </a:r>
          </a:p>
          <a:p>
            <a:endParaRPr lang="en-US" dirty="0" smtClean="0"/>
          </a:p>
          <a:p>
            <a:r>
              <a:rPr lang="en-US" dirty="0" smtClean="0"/>
              <a:t>All impact case studies published within this database have been agreed for publication by the HEI who submitted the impact case study to the REF2014.  Where the institution holds the rights to materials contained in the REF submission, the Institution declared it has authority to grant the UK HE funding bodies individual, non-exclusive, perpetual and irrevocable </a:t>
            </a:r>
            <a:r>
              <a:rPr lang="en-US" dirty="0" err="1" smtClean="0"/>
              <a:t>licences</a:t>
            </a:r>
            <a:r>
              <a:rPr lang="en-US" dirty="0" smtClean="0"/>
              <a:t> to make use of, release and publish the materials.</a:t>
            </a:r>
          </a:p>
          <a:p>
            <a:endParaRPr lang="en-US" dirty="0" smtClean="0"/>
          </a:p>
          <a:p>
            <a:r>
              <a:rPr lang="en-US" dirty="0" smtClean="0"/>
              <a:t>For more information: http://impact.ref.ac.uk/CaseStudies/About.aspx</a:t>
            </a:r>
          </a:p>
          <a:p>
            <a:endParaRPr lang="en-US" dirty="0"/>
          </a:p>
        </p:txBody>
      </p:sp>
      <p:sp>
        <p:nvSpPr>
          <p:cNvPr id="4" name="Slide Number Placeholder 3"/>
          <p:cNvSpPr>
            <a:spLocks noGrp="1"/>
          </p:cNvSpPr>
          <p:nvPr>
            <p:ph type="sldNum" sz="quarter" idx="10"/>
          </p:nvPr>
        </p:nvSpPr>
        <p:spPr/>
        <p:txBody>
          <a:bodyPr/>
          <a:lstStyle/>
          <a:p>
            <a:fld id="{AF3C882C-6931-48D7-9B18-809CA6FAEAE8}" type="slidenum">
              <a:rPr lang="en-US" smtClean="0"/>
              <a:pPr/>
              <a:t>27</a:t>
            </a:fld>
            <a:endParaRPr lang="en-US"/>
          </a:p>
        </p:txBody>
      </p:sp>
    </p:spTree>
    <p:extLst>
      <p:ext uri="{BB962C8B-B14F-4D97-AF65-F5344CB8AC3E}">
        <p14:creationId xmlns:p14="http://schemas.microsoft.com/office/powerpoint/2010/main" val="257640195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Phrases such as "core," "shared facility" and "shared instrumentation" do not have precise definitions. At Northwestern, any investigator has the option to share instruments or services in a formal or informal manner, with or without charge. However, there are specific requirements related to funding and rates.</a:t>
            </a:r>
          </a:p>
          <a:p>
            <a:r>
              <a:rPr lang="en-US" dirty="0" smtClean="0"/>
              <a:t>http://www.feinberg.northwestern.edu/research/cores/about/definition.html</a:t>
            </a:r>
          </a:p>
          <a:p>
            <a:endParaRPr lang="en-US" dirty="0" smtClean="0"/>
          </a:p>
          <a:p>
            <a:r>
              <a:rPr lang="en-US" dirty="0" smtClean="0"/>
              <a:t>Promotion and Tenure Guideline</a:t>
            </a:r>
            <a:r>
              <a:rPr lang="en-US" baseline="0" dirty="0" smtClean="0"/>
              <a:t> at Northwestern Feinberg School of Medicine. </a:t>
            </a:r>
            <a:r>
              <a:rPr lang="en-US" dirty="0" smtClean="0"/>
              <a:t>The </a:t>
            </a:r>
            <a:r>
              <a:rPr lang="en-US" i="1" dirty="0" smtClean="0">
                <a:hlinkClick r:id="rId3"/>
              </a:rPr>
              <a:t>Information Guide for Appointments, Promotion and Tenure</a:t>
            </a:r>
            <a:r>
              <a:rPr lang="en-US" dirty="0" smtClean="0"/>
              <a:t> provides an overview of faculty appointments and outlines the criteria for appointment and promotion in each career track. It is intended to provide transparency and assist faculty members with planning for and successfully achieving promotion and/or tenure. The guide was first issued in 2011 in response to faculty feedback desiring greater transparency in the promotion and tenure process.</a:t>
            </a:r>
            <a:endParaRPr lang="en-US" baseline="0" dirty="0" smtClean="0"/>
          </a:p>
          <a:p>
            <a:r>
              <a:rPr lang="en-US" dirty="0" smtClean="0"/>
              <a:t>http://www.feinberg.northwestern.edu/fao/faculty/promo-tenure/index.html</a:t>
            </a:r>
          </a:p>
          <a:p>
            <a:endParaRPr lang="en-US" dirty="0" smtClean="0"/>
          </a:p>
          <a:p>
            <a:endParaRPr lang="en-US" dirty="0"/>
          </a:p>
        </p:txBody>
      </p:sp>
      <p:sp>
        <p:nvSpPr>
          <p:cNvPr id="4" name="Slide Number Placeholder 3"/>
          <p:cNvSpPr>
            <a:spLocks noGrp="1"/>
          </p:cNvSpPr>
          <p:nvPr>
            <p:ph type="sldNum" sz="quarter" idx="10"/>
          </p:nvPr>
        </p:nvSpPr>
        <p:spPr/>
        <p:txBody>
          <a:bodyPr/>
          <a:lstStyle/>
          <a:p>
            <a:fld id="{AF3C882C-6931-48D7-9B18-809CA6FAEAE8}" type="slidenum">
              <a:rPr lang="en-US" smtClean="0"/>
              <a:pPr/>
              <a:t>3</a:t>
            </a:fld>
            <a:endParaRPr lang="en-US"/>
          </a:p>
        </p:txBody>
      </p:sp>
    </p:spTree>
    <p:extLst>
      <p:ext uri="{BB962C8B-B14F-4D97-AF65-F5344CB8AC3E}">
        <p14:creationId xmlns:p14="http://schemas.microsoft.com/office/powerpoint/2010/main" val="386742192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dirty="0" smtClean="0"/>
              <a:t>developing successful publishing strategies</a:t>
            </a:r>
          </a:p>
          <a:p>
            <a:r>
              <a:rPr lang="en-US" sz="1200" dirty="0" smtClean="0"/>
              <a:t>managing or tracking publications</a:t>
            </a:r>
          </a:p>
          <a:p>
            <a:r>
              <a:rPr lang="en-US" sz="1200" dirty="0" smtClean="0"/>
              <a:t>maintaining an impactful online identity</a:t>
            </a:r>
          </a:p>
          <a:p>
            <a:r>
              <a:rPr lang="en-US" sz="1200" dirty="0" smtClean="0"/>
              <a:t>measuring or assessing research impact by discipline</a:t>
            </a:r>
          </a:p>
          <a:p>
            <a:r>
              <a:rPr lang="en-US" sz="1200" dirty="0" smtClean="0"/>
              <a:t>communicating research impact to audiences</a:t>
            </a:r>
          </a:p>
          <a:p>
            <a:endParaRPr lang="en-US" sz="1200" dirty="0" smtClean="0"/>
          </a:p>
          <a:p>
            <a:endParaRPr lang="en-US" dirty="0"/>
          </a:p>
        </p:txBody>
      </p:sp>
      <p:sp>
        <p:nvSpPr>
          <p:cNvPr id="4" name="Slide Number Placeholder 3"/>
          <p:cNvSpPr>
            <a:spLocks noGrp="1"/>
          </p:cNvSpPr>
          <p:nvPr>
            <p:ph type="sldNum" sz="quarter" idx="10"/>
          </p:nvPr>
        </p:nvSpPr>
        <p:spPr/>
        <p:txBody>
          <a:bodyPr/>
          <a:lstStyle/>
          <a:p>
            <a:fld id="{1995F329-3889-8645-AA6B-3C2BA478A30C}" type="slidenum">
              <a:rPr lang="en-US" smtClean="0"/>
              <a:t>8</a:t>
            </a:fld>
            <a:endParaRPr lang="en-US"/>
          </a:p>
        </p:txBody>
      </p:sp>
    </p:spTree>
    <p:extLst>
      <p:ext uri="{BB962C8B-B14F-4D97-AF65-F5344CB8AC3E}">
        <p14:creationId xmlns:p14="http://schemas.microsoft.com/office/powerpoint/2010/main" val="211861497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We</a:t>
            </a:r>
            <a:r>
              <a:rPr lang="en-US" baseline="0" dirty="0" smtClean="0"/>
              <a:t> encourage researchers to be proactive in how they are represented online. Also, name consistency enhances retrieval. </a:t>
            </a:r>
          </a:p>
          <a:p>
            <a:r>
              <a:rPr lang="en-US" b="1" dirty="0" err="1" smtClean="0"/>
              <a:t>ORCiD</a:t>
            </a:r>
            <a:endParaRPr lang="en-US" b="1" dirty="0" smtClean="0"/>
          </a:p>
          <a:p>
            <a:r>
              <a:rPr lang="en-US" b="1" dirty="0" smtClean="0"/>
              <a:t>http://orcid.org/</a:t>
            </a:r>
          </a:p>
          <a:p>
            <a:r>
              <a:rPr lang="en-US" b="1" dirty="0" smtClean="0"/>
              <a:t>Major </a:t>
            </a:r>
            <a:r>
              <a:rPr lang="en-US" b="1" dirty="0" err="1" smtClean="0"/>
              <a:t>ORCiD</a:t>
            </a:r>
            <a:r>
              <a:rPr lang="en-US" b="1" dirty="0" smtClean="0"/>
              <a:t> sponsors</a:t>
            </a:r>
            <a:r>
              <a:rPr lang="en-US" b="1" baseline="0" dirty="0" smtClean="0"/>
              <a:t> include:</a:t>
            </a:r>
          </a:p>
          <a:p>
            <a:r>
              <a:rPr lang="en-US" dirty="0" smtClean="0"/>
              <a:t>American Chemical Society </a:t>
            </a:r>
          </a:p>
          <a:p>
            <a:r>
              <a:rPr lang="en-US" dirty="0" err="1" smtClean="0"/>
              <a:t>CrossRef</a:t>
            </a:r>
            <a:r>
              <a:rPr lang="en-US" dirty="0" smtClean="0"/>
              <a:t> * </a:t>
            </a:r>
          </a:p>
          <a:p>
            <a:r>
              <a:rPr lang="en-US" dirty="0" smtClean="0"/>
              <a:t>Elsevier * </a:t>
            </a:r>
          </a:p>
          <a:p>
            <a:r>
              <a:rPr lang="en-US" dirty="0" smtClean="0"/>
              <a:t>IEEE * </a:t>
            </a:r>
          </a:p>
          <a:p>
            <a:r>
              <a:rPr lang="en-US" dirty="0" smtClean="0"/>
              <a:t>Nature Publishing Group * </a:t>
            </a:r>
          </a:p>
          <a:p>
            <a:r>
              <a:rPr lang="en-US" dirty="0" smtClean="0"/>
              <a:t>PLOS * </a:t>
            </a:r>
          </a:p>
          <a:p>
            <a:r>
              <a:rPr lang="en-US" dirty="0" smtClean="0"/>
              <a:t>Sage * </a:t>
            </a:r>
          </a:p>
          <a:p>
            <a:r>
              <a:rPr lang="en-US" dirty="0" smtClean="0"/>
              <a:t>Springer * </a:t>
            </a:r>
          </a:p>
          <a:p>
            <a:r>
              <a:rPr lang="en-US" dirty="0" smtClean="0"/>
              <a:t>Taylor and Francis Group  * </a:t>
            </a:r>
          </a:p>
          <a:p>
            <a:r>
              <a:rPr lang="en-US" dirty="0" smtClean="0"/>
              <a:t>Wiley* </a:t>
            </a:r>
          </a:p>
          <a:p>
            <a:endParaRPr lang="en-US" dirty="0"/>
          </a:p>
        </p:txBody>
      </p:sp>
      <p:sp>
        <p:nvSpPr>
          <p:cNvPr id="4" name="Slide Number Placeholder 3"/>
          <p:cNvSpPr>
            <a:spLocks noGrp="1"/>
          </p:cNvSpPr>
          <p:nvPr>
            <p:ph type="sldNum" sz="quarter" idx="10"/>
          </p:nvPr>
        </p:nvSpPr>
        <p:spPr/>
        <p:txBody>
          <a:bodyPr/>
          <a:lstStyle/>
          <a:p>
            <a:fld id="{AF3C882C-6931-48D7-9B18-809CA6FAEAE8}" type="slidenum">
              <a:rPr lang="en-US" smtClean="0"/>
              <a:pPr/>
              <a:t>9</a:t>
            </a:fld>
            <a:endParaRPr lang="en-US"/>
          </a:p>
        </p:txBody>
      </p:sp>
    </p:spTree>
    <p:extLst>
      <p:ext uri="{BB962C8B-B14F-4D97-AF65-F5344CB8AC3E}">
        <p14:creationId xmlns:p14="http://schemas.microsoft.com/office/powerpoint/2010/main" val="32195667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smtClean="0"/>
              <a:t>Academic Search Engine Optimization (ASEO): Optimizing Scholarly Literature for Google Scholar and CO.</a:t>
            </a:r>
          </a:p>
          <a:p>
            <a:r>
              <a:rPr lang="en-US" dirty="0" smtClean="0"/>
              <a:t>http://www.sciplore.org/publications/2010-ASEO--preprint.pdf</a:t>
            </a:r>
          </a:p>
          <a:p>
            <a:endParaRPr lang="en-US" dirty="0" smtClean="0"/>
          </a:p>
          <a:p>
            <a:r>
              <a:rPr lang="en-US" sz="1200" kern="1200" dirty="0" smtClean="0">
                <a:solidFill>
                  <a:schemeClr val="tx1"/>
                </a:solidFill>
                <a:effectLst/>
                <a:latin typeface="+mn-lt"/>
                <a:ea typeface="+mn-ea"/>
                <a:cs typeface="+mn-cs"/>
              </a:rPr>
              <a:t>In Google Scholar, the most important factors are relevance, citation count, author name(s), and name of publication. </a:t>
            </a:r>
          </a:p>
          <a:p>
            <a:endParaRPr lang="en-US" sz="1200" kern="1200" dirty="0" smtClean="0">
              <a:solidFill>
                <a:schemeClr val="tx1"/>
              </a:solidFill>
              <a:effectLst/>
              <a:latin typeface="+mn-lt"/>
              <a:ea typeface="+mn-ea"/>
              <a:cs typeface="+mn-cs"/>
            </a:endParaRPr>
          </a:p>
          <a:p>
            <a:r>
              <a:rPr lang="en-US" sz="1200" kern="1200" dirty="0" smtClean="0">
                <a:solidFill>
                  <a:schemeClr val="tx1"/>
                </a:solidFill>
                <a:effectLst/>
                <a:latin typeface="+mn-lt"/>
                <a:ea typeface="+mn-ea"/>
                <a:cs typeface="+mn-cs"/>
              </a:rPr>
              <a:t>Once the keywords are chosen, they need to be mentioned in the right places: in the title, and as often as possible in the abstract and the body of the text (but, of course, not so often as to annoy readers). Although in general titles should be fairly short, we suggest choosing a longer title if there are many relevant keywords. </a:t>
            </a:r>
          </a:p>
          <a:p>
            <a:endParaRPr lang="en-US" sz="1200" kern="1200" dirty="0" smtClean="0">
              <a:solidFill>
                <a:schemeClr val="tx1"/>
              </a:solidFill>
              <a:effectLst/>
              <a:latin typeface="+mn-lt"/>
              <a:ea typeface="+mn-ea"/>
              <a:cs typeface="+mn-cs"/>
            </a:endParaRPr>
          </a:p>
          <a:p>
            <a:r>
              <a:rPr lang="en-US" sz="1200" kern="1200" dirty="0" smtClean="0">
                <a:solidFill>
                  <a:schemeClr val="tx1"/>
                </a:solidFill>
                <a:effectLst/>
                <a:latin typeface="+mn-lt"/>
                <a:ea typeface="+mn-ea"/>
                <a:cs typeface="+mn-cs"/>
              </a:rPr>
              <a:t>[ASEO] is about helping academic search engines to understand the content of research papers and, thus, about how to make this content more widely and easily available.</a:t>
            </a:r>
          </a:p>
          <a:p>
            <a:endParaRPr lang="en-US" dirty="0" smtClean="0"/>
          </a:p>
          <a:p>
            <a:endParaRPr lang="en-US"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US" b="1" dirty="0" smtClean="0"/>
              <a:t>Search Engine Optimization and Your Journal Article: Do you want the bad news first?</a:t>
            </a:r>
          </a:p>
          <a:p>
            <a:r>
              <a:rPr lang="en-US" dirty="0" smtClean="0"/>
              <a:t>So what do you need to do?  We’ve created an </a:t>
            </a:r>
            <a:r>
              <a:rPr lang="en-US" dirty="0" smtClean="0">
                <a:hlinkClick r:id="rId3"/>
              </a:rPr>
              <a:t>SEO for Authors tips sheet</a:t>
            </a:r>
            <a:r>
              <a:rPr lang="en-US" dirty="0" smtClean="0"/>
              <a:t> to give authors an at-a-glance guide to optimizing their papers.  Here are some highlights:</a:t>
            </a:r>
          </a:p>
          <a:p>
            <a:r>
              <a:rPr lang="en-US" dirty="0" smtClean="0"/>
              <a:t>Carefully select relevant keywords</a:t>
            </a:r>
          </a:p>
          <a:p>
            <a:r>
              <a:rPr lang="en-US" dirty="0" smtClean="0"/>
              <a:t>Lead with keywords in the article title</a:t>
            </a:r>
          </a:p>
          <a:p>
            <a:r>
              <a:rPr lang="en-US" dirty="0" smtClean="0"/>
              <a:t>Repeat keywords 3-4 times throughout the abstract</a:t>
            </a:r>
          </a:p>
          <a:p>
            <a:r>
              <a:rPr lang="en-US" dirty="0" smtClean="0"/>
              <a:t>Use headings throughout the article</a:t>
            </a:r>
          </a:p>
          <a:p>
            <a:r>
              <a:rPr lang="en-US" dirty="0" smtClean="0"/>
              <a:t>Include at least 5 keywords and synonyms in the keyword field</a:t>
            </a:r>
          </a:p>
          <a:p>
            <a:r>
              <a:rPr lang="en-US" dirty="0" smtClean="0"/>
              <a:t>Link to the published article on social media, blogs and academic websites</a:t>
            </a:r>
          </a:p>
          <a:p>
            <a:r>
              <a:rPr lang="en-US" dirty="0" smtClean="0"/>
              <a:t> from : http://exchanges.wiley.com/blog/2013/07/23/search-engine-optimization-and-your-journal-article-do-you-want-the-bad-news-first/</a:t>
            </a:r>
          </a:p>
          <a:p>
            <a:endParaRPr lang="en-US" dirty="0" smtClean="0"/>
          </a:p>
          <a:p>
            <a:r>
              <a:rPr lang="en-US" b="1" dirty="0" smtClean="0"/>
              <a:t>PubMed</a:t>
            </a:r>
            <a:r>
              <a:rPr lang="en-US" b="1" baseline="0" dirty="0" smtClean="0"/>
              <a:t> Relevance Ranking</a:t>
            </a:r>
          </a:p>
          <a:p>
            <a:r>
              <a:rPr lang="en-US" dirty="0" smtClean="0"/>
              <a:t>The relevance sort order for search results is based on an algorithm that analyzes each PubMed citation that includes the search terms. For each search query, "weight" is calculated for citations depending on how many search terms are found and in which fields they are found. In addition, recently-published articles are given a somewhat higher weight for sorting. </a:t>
            </a:r>
            <a:endParaRPr lang="en-US" b="1" baseline="0" dirty="0" smtClean="0"/>
          </a:p>
          <a:p>
            <a:r>
              <a:rPr lang="en-US" dirty="0" smtClean="0"/>
              <a:t>From: https://www.nlm.nih.gov/pubs/techbull/so13/so13_pm_relevance.html</a:t>
            </a:r>
          </a:p>
          <a:p>
            <a:endParaRPr lang="en-US" dirty="0"/>
          </a:p>
        </p:txBody>
      </p:sp>
      <p:sp>
        <p:nvSpPr>
          <p:cNvPr id="4" name="Slide Number Placeholder 3"/>
          <p:cNvSpPr>
            <a:spLocks noGrp="1"/>
          </p:cNvSpPr>
          <p:nvPr>
            <p:ph type="sldNum" sz="quarter" idx="10"/>
          </p:nvPr>
        </p:nvSpPr>
        <p:spPr/>
        <p:txBody>
          <a:bodyPr/>
          <a:lstStyle/>
          <a:p>
            <a:fld id="{AF3C882C-6931-48D7-9B18-809CA6FAEAE8}" type="slidenum">
              <a:rPr lang="en-US" smtClean="0"/>
              <a:pPr/>
              <a:t>10</a:t>
            </a:fld>
            <a:endParaRPr lang="en-US"/>
          </a:p>
        </p:txBody>
      </p:sp>
    </p:spTree>
    <p:extLst>
      <p:ext uri="{BB962C8B-B14F-4D97-AF65-F5344CB8AC3E}">
        <p14:creationId xmlns:p14="http://schemas.microsoft.com/office/powerpoint/2010/main" val="220497618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dirty="0" smtClean="0"/>
              <a:t>Take every opportunity to present your work at meetings, department seminars, journal clubs and events for the general public.</a:t>
            </a:r>
          </a:p>
          <a:p>
            <a:endParaRPr lang="en-US" b="1" dirty="0" smtClean="0"/>
          </a:p>
          <a:p>
            <a:endParaRPr lang="en-US" b="1" dirty="0" smtClean="0"/>
          </a:p>
        </p:txBody>
      </p:sp>
      <p:sp>
        <p:nvSpPr>
          <p:cNvPr id="4" name="Slide Number Placeholder 3"/>
          <p:cNvSpPr>
            <a:spLocks noGrp="1"/>
          </p:cNvSpPr>
          <p:nvPr>
            <p:ph type="sldNum" sz="quarter" idx="10"/>
          </p:nvPr>
        </p:nvSpPr>
        <p:spPr/>
        <p:txBody>
          <a:bodyPr/>
          <a:lstStyle/>
          <a:p>
            <a:fld id="{AF3C882C-6931-48D7-9B18-809CA6FAEAE8}" type="slidenum">
              <a:rPr lang="en-US" smtClean="0"/>
              <a:pPr/>
              <a:t>11</a:t>
            </a:fld>
            <a:endParaRPr lang="en-US"/>
          </a:p>
        </p:txBody>
      </p:sp>
    </p:spTree>
    <p:extLst>
      <p:ext uri="{BB962C8B-B14F-4D97-AF65-F5344CB8AC3E}">
        <p14:creationId xmlns:p14="http://schemas.microsoft.com/office/powerpoint/2010/main" val="314745279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dirty="0" smtClean="0"/>
              <a:t>Take every opportunity to present your work at meetings, department seminars, journal clubs and events for the general public.</a:t>
            </a:r>
          </a:p>
          <a:p>
            <a:endParaRPr lang="en-US" b="1" dirty="0" smtClean="0"/>
          </a:p>
          <a:p>
            <a:endParaRPr lang="en-US" b="1" dirty="0" smtClean="0"/>
          </a:p>
          <a:p>
            <a:r>
              <a:rPr lang="en-US" b="1" dirty="0" smtClean="0"/>
              <a:t>Blogging:</a:t>
            </a:r>
          </a:p>
          <a:p>
            <a:r>
              <a:rPr lang="en-US" b="0" dirty="0" smtClean="0"/>
              <a:t>Research Blogging: </a:t>
            </a:r>
          </a:p>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http://researchblogging.org/static/index/page/about</a:t>
            </a:r>
          </a:p>
          <a:p>
            <a:endParaRPr lang="en-US" b="1" dirty="0" smtClean="0"/>
          </a:p>
          <a:p>
            <a:r>
              <a:rPr lang="en-US" b="0" dirty="0" smtClean="0"/>
              <a:t>NU FSM Blogging:</a:t>
            </a:r>
          </a:p>
          <a:p>
            <a:pPr marL="0" marR="0" lvl="2" indent="0" algn="l" defTabSz="914400" rtl="0" eaLnBrk="1" fontAlgn="auto" latinLnBrk="0" hangingPunct="1">
              <a:lnSpc>
                <a:spcPct val="100000"/>
              </a:lnSpc>
              <a:spcBef>
                <a:spcPts val="0"/>
              </a:spcBef>
              <a:spcAft>
                <a:spcPts val="0"/>
              </a:spcAft>
              <a:buClrTx/>
              <a:buSzTx/>
              <a:buFontTx/>
              <a:buNone/>
              <a:tabLst/>
              <a:defRPr/>
            </a:pPr>
            <a:r>
              <a:rPr lang="en-US" sz="1600" spc="-50" dirty="0" smtClean="0">
                <a:solidFill>
                  <a:schemeClr val="accent1"/>
                </a:solidFill>
                <a:hlinkClick r:id="rId3"/>
              </a:rPr>
              <a:t>http://www.feinberg.northwestern.edu/communications/brand/social-media/blogs.html</a:t>
            </a:r>
            <a:endParaRPr lang="en-US" sz="1600" spc="-50" dirty="0" smtClean="0">
              <a:solidFill>
                <a:schemeClr val="accent1"/>
              </a:solidFill>
            </a:endParaRPr>
          </a:p>
          <a:p>
            <a:endParaRPr lang="en-US" b="1" dirty="0" smtClean="0"/>
          </a:p>
          <a:p>
            <a:endParaRPr lang="en-US" b="1" dirty="0" smtClean="0"/>
          </a:p>
          <a:p>
            <a:r>
              <a:rPr lang="en-US" b="1" dirty="0" smtClean="0"/>
              <a:t>Videos:</a:t>
            </a:r>
          </a:p>
          <a:p>
            <a:r>
              <a:rPr lang="en-US" b="0" dirty="0" smtClean="0"/>
              <a:t>Journal</a:t>
            </a:r>
            <a:r>
              <a:rPr lang="en-US" b="0" baseline="0" dirty="0" smtClean="0"/>
              <a:t> of Visualized Experiments: </a:t>
            </a:r>
          </a:p>
          <a:p>
            <a:r>
              <a:rPr lang="en-US" b="0" baseline="0" dirty="0" smtClean="0"/>
              <a:t>http://www.jove.com/</a:t>
            </a:r>
          </a:p>
          <a:p>
            <a:endParaRPr lang="en-US" b="0" dirty="0" smtClean="0"/>
          </a:p>
          <a:p>
            <a:r>
              <a:rPr lang="en-US" b="0" dirty="0" smtClean="0"/>
              <a:t>Northwestern</a:t>
            </a:r>
            <a:r>
              <a:rPr lang="en-US" b="0" baseline="0" dirty="0" smtClean="0"/>
              <a:t> Feinberg School of Medicine YouTube: </a:t>
            </a:r>
          </a:p>
          <a:p>
            <a:r>
              <a:rPr lang="en-US" b="0" baseline="0" dirty="0" smtClean="0"/>
              <a:t>https://www.youtube.com/user/NUFeinbergMed</a:t>
            </a:r>
          </a:p>
          <a:p>
            <a:endParaRPr lang="en-US" b="0" dirty="0" smtClean="0"/>
          </a:p>
          <a:p>
            <a:r>
              <a:rPr lang="en-US" b="0" dirty="0" smtClean="0"/>
              <a:t>Northwestern</a:t>
            </a:r>
            <a:r>
              <a:rPr lang="en-US" b="0" baseline="0" dirty="0" smtClean="0"/>
              <a:t> FSM Office of Communications: </a:t>
            </a:r>
          </a:p>
          <a:p>
            <a:r>
              <a:rPr lang="en-US" b="0" baseline="0" dirty="0" smtClean="0"/>
              <a:t>http://www.feinberg.northwestern.edu/communications/brand/social-media/you-tube.html</a:t>
            </a:r>
            <a:endParaRPr lang="en-US" b="0" dirty="0" smtClean="0"/>
          </a:p>
          <a:p>
            <a:endParaRPr lang="en-US" b="0" dirty="0" smtClean="0"/>
          </a:p>
          <a:p>
            <a:r>
              <a:rPr lang="en-US" b="0" dirty="0" smtClean="0"/>
              <a:t>Add your own channel (department, center or institute), sent email to Nicole Mladic with the link to your video. </a:t>
            </a:r>
          </a:p>
          <a:p>
            <a:r>
              <a:rPr lang="en-US" b="0" dirty="0" smtClean="0"/>
              <a:t>http://www.feinberg.northwestern.edu/communications/brand/social-media/you-tube.html</a:t>
            </a:r>
          </a:p>
          <a:p>
            <a:endParaRPr lang="en-US" dirty="0" smtClean="0"/>
          </a:p>
          <a:p>
            <a:endParaRPr lang="en-US" dirty="0" smtClean="0"/>
          </a:p>
          <a:p>
            <a:r>
              <a:rPr lang="en-US" b="1" dirty="0" smtClean="0"/>
              <a:t>Podcasts Steps: </a:t>
            </a:r>
          </a:p>
          <a:p>
            <a:endParaRPr lang="en-US" b="1" dirty="0" smtClean="0"/>
          </a:p>
          <a:p>
            <a:pPr marL="0" lvl="1" defTabSz="461963">
              <a:lnSpc>
                <a:spcPct val="90000"/>
              </a:lnSpc>
              <a:spcBef>
                <a:spcPct val="20000"/>
              </a:spcBef>
              <a:buClr>
                <a:schemeClr val="accent1"/>
              </a:buClr>
            </a:pPr>
            <a:r>
              <a:rPr lang="en-US" sz="1600" b="1" i="1" spc="-50" dirty="0" smtClean="0">
                <a:solidFill>
                  <a:schemeClr val="accent1"/>
                </a:solidFill>
              </a:rPr>
              <a:t>Who</a:t>
            </a:r>
            <a:r>
              <a:rPr lang="en-US" sz="1600" b="1" i="1" spc="-50" baseline="0" dirty="0" smtClean="0">
                <a:solidFill>
                  <a:schemeClr val="accent1"/>
                </a:solidFill>
              </a:rPr>
              <a:t> can host your Podcast files online?</a:t>
            </a:r>
          </a:p>
          <a:p>
            <a:pPr marL="0" lvl="1" defTabSz="461963">
              <a:lnSpc>
                <a:spcPct val="90000"/>
              </a:lnSpc>
              <a:spcBef>
                <a:spcPct val="20000"/>
              </a:spcBef>
              <a:buClr>
                <a:schemeClr val="accent1"/>
              </a:buClr>
            </a:pPr>
            <a:endParaRPr lang="en-US" sz="1600" spc="-50" dirty="0" smtClean="0">
              <a:solidFill>
                <a:schemeClr val="accent1"/>
              </a:solidFill>
            </a:endParaRPr>
          </a:p>
          <a:p>
            <a:pPr marL="0" lvl="1" defTabSz="461963">
              <a:lnSpc>
                <a:spcPct val="90000"/>
              </a:lnSpc>
              <a:spcBef>
                <a:spcPct val="20000"/>
              </a:spcBef>
              <a:buClr>
                <a:schemeClr val="accent1"/>
              </a:buClr>
            </a:pPr>
            <a:r>
              <a:rPr lang="en-US" sz="1600" spc="-50" dirty="0" err="1" smtClean="0">
                <a:solidFill>
                  <a:schemeClr val="accent1"/>
                </a:solidFill>
              </a:rPr>
              <a:t>Blubrry</a:t>
            </a:r>
            <a:r>
              <a:rPr lang="en-US" sz="1600" spc="-50" dirty="0" smtClean="0">
                <a:solidFill>
                  <a:schemeClr val="accent1"/>
                </a:solidFill>
              </a:rPr>
              <a:t> Media </a:t>
            </a:r>
          </a:p>
          <a:p>
            <a:pPr marL="0" lvl="1" defTabSz="461963">
              <a:lnSpc>
                <a:spcPct val="90000"/>
              </a:lnSpc>
              <a:spcBef>
                <a:spcPct val="20000"/>
              </a:spcBef>
              <a:buClr>
                <a:schemeClr val="accent1"/>
              </a:buClr>
            </a:pPr>
            <a:r>
              <a:rPr lang="en-US" sz="1600" spc="-50" dirty="0" smtClean="0">
                <a:solidFill>
                  <a:schemeClr val="accent1"/>
                </a:solidFill>
              </a:rPr>
              <a:t>https://create.blubrry.com/resources/podcast-media-hosting/?code=noodle</a:t>
            </a:r>
          </a:p>
          <a:p>
            <a:pPr marL="0" lvl="1" defTabSz="461963">
              <a:lnSpc>
                <a:spcPct val="90000"/>
              </a:lnSpc>
              <a:spcBef>
                <a:spcPct val="20000"/>
              </a:spcBef>
              <a:buClr>
                <a:schemeClr val="accent1"/>
              </a:buClr>
            </a:pPr>
            <a:r>
              <a:rPr lang="en-US" sz="1600" spc="-50" dirty="0" smtClean="0">
                <a:solidFill>
                  <a:schemeClr val="accent1"/>
                </a:solidFill>
              </a:rPr>
              <a:t>Hosts podcast files for as little as $12/mo for 100MB of storage</a:t>
            </a:r>
          </a:p>
          <a:p>
            <a:pPr marL="0" lvl="1" defTabSz="461963">
              <a:lnSpc>
                <a:spcPct val="90000"/>
              </a:lnSpc>
              <a:spcBef>
                <a:spcPct val="20000"/>
              </a:spcBef>
              <a:buClr>
                <a:schemeClr val="accent1"/>
              </a:buClr>
            </a:pPr>
            <a:endParaRPr lang="en-US" sz="1600" spc="-50" dirty="0" smtClean="0">
              <a:solidFill>
                <a:schemeClr val="accent1"/>
              </a:solidFill>
            </a:endParaRPr>
          </a:p>
          <a:p>
            <a:pPr marL="0" lvl="1" defTabSz="461963">
              <a:lnSpc>
                <a:spcPct val="90000"/>
              </a:lnSpc>
              <a:spcBef>
                <a:spcPct val="20000"/>
              </a:spcBef>
              <a:buClr>
                <a:schemeClr val="accent1"/>
              </a:buClr>
            </a:pPr>
            <a:r>
              <a:rPr lang="en-US" sz="1600" spc="-50" dirty="0" smtClean="0">
                <a:solidFill>
                  <a:schemeClr val="accent1"/>
                </a:solidFill>
              </a:rPr>
              <a:t>Amazon S3</a:t>
            </a:r>
          </a:p>
          <a:p>
            <a:pPr marL="0" lvl="1" defTabSz="461963">
              <a:lnSpc>
                <a:spcPct val="90000"/>
              </a:lnSpc>
              <a:spcBef>
                <a:spcPct val="20000"/>
              </a:spcBef>
              <a:buClr>
                <a:schemeClr val="accent1"/>
              </a:buClr>
            </a:pPr>
            <a:r>
              <a:rPr lang="en-US" sz="1600" spc="-50" dirty="0" smtClean="0">
                <a:solidFill>
                  <a:schemeClr val="accent1"/>
                </a:solidFill>
              </a:rPr>
              <a:t>https://aws.amazon.com/free/</a:t>
            </a:r>
          </a:p>
          <a:p>
            <a:pPr marL="0" lvl="1" defTabSz="461963">
              <a:lnSpc>
                <a:spcPct val="90000"/>
              </a:lnSpc>
              <a:spcBef>
                <a:spcPct val="20000"/>
              </a:spcBef>
              <a:buClr>
                <a:schemeClr val="accent1"/>
              </a:buClr>
            </a:pPr>
            <a:r>
              <a:rPr lang="en-US" sz="1600" spc="-50" dirty="0" smtClean="0">
                <a:solidFill>
                  <a:schemeClr val="accent1"/>
                </a:solidFill>
              </a:rPr>
              <a:t>There is a monthly charge</a:t>
            </a:r>
            <a:r>
              <a:rPr lang="en-US" sz="1600" spc="-50" baseline="0" dirty="0" smtClean="0">
                <a:solidFill>
                  <a:schemeClr val="accent1"/>
                </a:solidFill>
              </a:rPr>
              <a:t> for the storage of your files and for when people download your files. </a:t>
            </a:r>
            <a:endParaRPr lang="en-US" sz="1600" spc="-50" dirty="0" smtClean="0">
              <a:solidFill>
                <a:schemeClr val="accent1"/>
              </a:solidFill>
            </a:endParaRPr>
          </a:p>
          <a:p>
            <a:pPr marL="0" lvl="1" defTabSz="461963">
              <a:lnSpc>
                <a:spcPct val="90000"/>
              </a:lnSpc>
              <a:spcBef>
                <a:spcPct val="20000"/>
              </a:spcBef>
              <a:buClr>
                <a:schemeClr val="accent1"/>
              </a:buClr>
            </a:pPr>
            <a:endParaRPr lang="en-US" sz="1600" spc="-50" dirty="0" smtClean="0">
              <a:solidFill>
                <a:schemeClr val="accent1"/>
              </a:solidFill>
            </a:endParaRPr>
          </a:p>
          <a:p>
            <a:pPr marL="0" lvl="1" defTabSz="461963">
              <a:lnSpc>
                <a:spcPct val="90000"/>
              </a:lnSpc>
              <a:spcBef>
                <a:spcPct val="20000"/>
              </a:spcBef>
              <a:buClr>
                <a:schemeClr val="accent1"/>
              </a:buClr>
            </a:pPr>
            <a:r>
              <a:rPr lang="en-US" sz="3200" spc="-50" dirty="0" err="1" smtClean="0">
                <a:solidFill>
                  <a:schemeClr val="accent1"/>
                </a:solidFill>
              </a:rPr>
              <a:t>Soundcloud</a:t>
            </a:r>
            <a:r>
              <a:rPr lang="en-US" sz="3200" spc="-50" dirty="0" smtClean="0">
                <a:solidFill>
                  <a:schemeClr val="accent1"/>
                </a:solidFill>
              </a:rPr>
              <a:t> </a:t>
            </a:r>
          </a:p>
          <a:p>
            <a:pPr marL="0" lvl="1" defTabSz="461963">
              <a:lnSpc>
                <a:spcPct val="90000"/>
              </a:lnSpc>
              <a:spcBef>
                <a:spcPct val="20000"/>
              </a:spcBef>
              <a:buClr>
                <a:schemeClr val="accent1"/>
              </a:buClr>
            </a:pPr>
            <a:r>
              <a:rPr lang="en-US" sz="3200" spc="-50" dirty="0" smtClean="0">
                <a:solidFill>
                  <a:schemeClr val="accent1"/>
                </a:solidFill>
              </a:rPr>
              <a:t>https://soundcloud.com/</a:t>
            </a:r>
          </a:p>
          <a:p>
            <a:pPr marL="0" lvl="1" defTabSz="461963">
              <a:lnSpc>
                <a:spcPct val="90000"/>
              </a:lnSpc>
              <a:spcBef>
                <a:spcPct val="20000"/>
              </a:spcBef>
              <a:buClr>
                <a:schemeClr val="accent1"/>
              </a:buClr>
            </a:pPr>
            <a:r>
              <a:rPr lang="en-US" sz="3200" spc="-50" dirty="0" smtClean="0">
                <a:solidFill>
                  <a:schemeClr val="accent1"/>
                </a:solidFill>
              </a:rPr>
              <a:t>W</a:t>
            </a:r>
            <a:r>
              <a:rPr lang="en-US" sz="1600" i="0" spc="-50" dirty="0" smtClean="0">
                <a:solidFill>
                  <a:schemeClr val="accent1"/>
                </a:solidFill>
              </a:rPr>
              <a:t>ill</a:t>
            </a:r>
            <a:r>
              <a:rPr lang="en-US" sz="1600" i="0" spc="-50" baseline="0" dirty="0" smtClean="0">
                <a:solidFill>
                  <a:schemeClr val="accent1"/>
                </a:solidFill>
              </a:rPr>
              <a:t> host 3 hours of podcasting for free</a:t>
            </a:r>
            <a:endParaRPr lang="en-US" sz="3200" i="0" spc="-50" baseline="0" dirty="0" smtClean="0">
              <a:solidFill>
                <a:schemeClr val="accent1"/>
              </a:solidFill>
            </a:endParaRPr>
          </a:p>
          <a:p>
            <a:pPr marL="0" lvl="1" defTabSz="461963">
              <a:lnSpc>
                <a:spcPct val="90000"/>
              </a:lnSpc>
              <a:spcBef>
                <a:spcPct val="20000"/>
              </a:spcBef>
              <a:buClr>
                <a:schemeClr val="accent1"/>
              </a:buClr>
            </a:pPr>
            <a:endParaRPr lang="en-US" sz="1600" spc="-50" dirty="0" smtClean="0">
              <a:solidFill>
                <a:schemeClr val="accent1"/>
              </a:solidFill>
            </a:endParaRPr>
          </a:p>
          <a:p>
            <a:pPr marL="0" lvl="1" defTabSz="461963">
              <a:lnSpc>
                <a:spcPct val="90000"/>
              </a:lnSpc>
              <a:spcBef>
                <a:spcPct val="20000"/>
              </a:spcBef>
              <a:buClr>
                <a:schemeClr val="accent1"/>
              </a:buClr>
            </a:pPr>
            <a:endParaRPr lang="en-US" sz="1600" spc="-50" dirty="0" smtClean="0">
              <a:solidFill>
                <a:schemeClr val="accent1"/>
              </a:solidFill>
            </a:endParaRPr>
          </a:p>
          <a:p>
            <a:pPr marL="0" lvl="1" defTabSz="461963">
              <a:lnSpc>
                <a:spcPct val="90000"/>
              </a:lnSpc>
              <a:spcBef>
                <a:spcPct val="20000"/>
              </a:spcBef>
              <a:buClr>
                <a:schemeClr val="accent1"/>
              </a:buClr>
            </a:pPr>
            <a:r>
              <a:rPr lang="en-US" sz="1600" b="1" i="1" spc="-50" dirty="0" smtClean="0">
                <a:solidFill>
                  <a:schemeClr val="accent1"/>
                </a:solidFill>
              </a:rPr>
              <a:t>Who can create a</a:t>
            </a:r>
            <a:r>
              <a:rPr lang="en-US" sz="1600" b="1" i="1" spc="-50" baseline="0" dirty="0" smtClean="0">
                <a:solidFill>
                  <a:schemeClr val="accent1"/>
                </a:solidFill>
              </a:rPr>
              <a:t> podcast-only RSS feed?</a:t>
            </a:r>
          </a:p>
          <a:p>
            <a:pPr marL="0" lvl="1" defTabSz="461963">
              <a:lnSpc>
                <a:spcPct val="90000"/>
              </a:lnSpc>
              <a:spcBef>
                <a:spcPct val="20000"/>
              </a:spcBef>
              <a:buClr>
                <a:schemeClr val="accent1"/>
              </a:buClr>
            </a:pPr>
            <a:endParaRPr lang="en-US" sz="1600" b="1" i="1" spc="-50" baseline="0" dirty="0" smtClean="0">
              <a:solidFill>
                <a:schemeClr val="accent1"/>
              </a:solidFill>
            </a:endParaRPr>
          </a:p>
          <a:p>
            <a:pPr marL="0" lvl="1" defTabSz="461963">
              <a:lnSpc>
                <a:spcPct val="90000"/>
              </a:lnSpc>
              <a:spcBef>
                <a:spcPct val="20000"/>
              </a:spcBef>
              <a:buClr>
                <a:schemeClr val="accent1"/>
              </a:buClr>
            </a:pPr>
            <a:r>
              <a:rPr lang="en-US" sz="1600" spc="-50" dirty="0" err="1" smtClean="0">
                <a:solidFill>
                  <a:schemeClr val="accent1"/>
                </a:solidFill>
              </a:rPr>
              <a:t>Blubrry</a:t>
            </a:r>
            <a:r>
              <a:rPr lang="en-US" sz="1600" spc="-50" dirty="0" smtClean="0">
                <a:solidFill>
                  <a:schemeClr val="accent1"/>
                </a:solidFill>
              </a:rPr>
              <a:t> Media </a:t>
            </a:r>
          </a:p>
          <a:p>
            <a:pPr marL="0" lvl="1" defTabSz="461963">
              <a:lnSpc>
                <a:spcPct val="90000"/>
              </a:lnSpc>
              <a:spcBef>
                <a:spcPct val="20000"/>
              </a:spcBef>
              <a:buClr>
                <a:schemeClr val="accent1"/>
              </a:buClr>
            </a:pPr>
            <a:r>
              <a:rPr lang="en-US" sz="1600" spc="-50" dirty="0" smtClean="0">
                <a:solidFill>
                  <a:schemeClr val="accent1"/>
                </a:solidFill>
              </a:rPr>
              <a:t>https://create.blubrry.com/resources/podcast-media-hosting/?code=noodle</a:t>
            </a:r>
          </a:p>
          <a:p>
            <a:pPr marL="0" lvl="1" defTabSz="461963">
              <a:lnSpc>
                <a:spcPct val="90000"/>
              </a:lnSpc>
              <a:spcBef>
                <a:spcPct val="20000"/>
              </a:spcBef>
              <a:buClr>
                <a:schemeClr val="accent1"/>
              </a:buClr>
            </a:pPr>
            <a:r>
              <a:rPr lang="en-US" sz="1600" spc="-50" dirty="0" smtClean="0">
                <a:solidFill>
                  <a:schemeClr val="accent1"/>
                </a:solidFill>
              </a:rPr>
              <a:t>Creates an </a:t>
            </a:r>
            <a:r>
              <a:rPr lang="en-US" sz="1600" spc="-50" dirty="0" err="1" smtClean="0">
                <a:solidFill>
                  <a:schemeClr val="accent1"/>
                </a:solidFill>
              </a:rPr>
              <a:t>i</a:t>
            </a:r>
            <a:r>
              <a:rPr lang="en-US" sz="1600" spc="-50" dirty="0" smtClean="0">
                <a:solidFill>
                  <a:schemeClr val="accent1"/>
                </a:solidFill>
              </a:rPr>
              <a:t>-Tunes compliant RSS feed from files you’ve uploaded</a:t>
            </a:r>
            <a:r>
              <a:rPr lang="en-US" sz="1600" spc="-50" baseline="0" dirty="0" smtClean="0">
                <a:solidFill>
                  <a:schemeClr val="accent1"/>
                </a:solidFill>
              </a:rPr>
              <a:t> to your </a:t>
            </a:r>
            <a:r>
              <a:rPr lang="en-US" sz="1600" spc="-50" baseline="0" dirty="0" err="1" smtClean="0">
                <a:solidFill>
                  <a:schemeClr val="accent1"/>
                </a:solidFill>
              </a:rPr>
              <a:t>Blubrry</a:t>
            </a:r>
            <a:r>
              <a:rPr lang="en-US" sz="1600" spc="-50" baseline="0" dirty="0" smtClean="0">
                <a:solidFill>
                  <a:schemeClr val="accent1"/>
                </a:solidFill>
              </a:rPr>
              <a:t> account</a:t>
            </a:r>
            <a:endParaRPr lang="en-US" sz="3200" spc="-50" dirty="0" smtClean="0">
              <a:solidFill>
                <a:schemeClr val="accent1"/>
              </a:solidFill>
            </a:endParaRPr>
          </a:p>
          <a:p>
            <a:pPr marL="0" lvl="1" defTabSz="461963">
              <a:lnSpc>
                <a:spcPct val="90000"/>
              </a:lnSpc>
              <a:spcBef>
                <a:spcPct val="20000"/>
              </a:spcBef>
              <a:buClr>
                <a:schemeClr val="accent1"/>
              </a:buClr>
            </a:pPr>
            <a:endParaRPr lang="en-US" sz="3200" spc="-50" dirty="0" smtClean="0">
              <a:solidFill>
                <a:schemeClr val="accent1"/>
              </a:solidFill>
            </a:endParaRPr>
          </a:p>
          <a:p>
            <a:pPr marL="0" lvl="1" defTabSz="461963">
              <a:lnSpc>
                <a:spcPct val="90000"/>
              </a:lnSpc>
              <a:spcBef>
                <a:spcPct val="20000"/>
              </a:spcBef>
              <a:buClr>
                <a:schemeClr val="accent1"/>
              </a:buClr>
            </a:pPr>
            <a:r>
              <a:rPr lang="en-US" sz="3200" spc="-50" dirty="0" err="1" smtClean="0">
                <a:solidFill>
                  <a:schemeClr val="accent1"/>
                </a:solidFill>
              </a:rPr>
              <a:t>Soundcloud</a:t>
            </a:r>
            <a:r>
              <a:rPr lang="en-US" sz="3200" spc="-50" dirty="0" smtClean="0">
                <a:solidFill>
                  <a:schemeClr val="accent1"/>
                </a:solidFill>
              </a:rPr>
              <a:t> </a:t>
            </a:r>
          </a:p>
          <a:p>
            <a:pPr marL="0" lvl="1" defTabSz="461963">
              <a:lnSpc>
                <a:spcPct val="90000"/>
              </a:lnSpc>
              <a:spcBef>
                <a:spcPct val="20000"/>
              </a:spcBef>
              <a:buClr>
                <a:schemeClr val="accent1"/>
              </a:buClr>
            </a:pPr>
            <a:r>
              <a:rPr lang="en-US" sz="3200" spc="-50" dirty="0" smtClean="0">
                <a:solidFill>
                  <a:schemeClr val="accent1"/>
                </a:solidFill>
              </a:rPr>
              <a:t>https://soundcloud.com/</a:t>
            </a:r>
          </a:p>
          <a:p>
            <a:pPr marL="0" lvl="1" defTabSz="461963">
              <a:lnSpc>
                <a:spcPct val="90000"/>
              </a:lnSpc>
              <a:spcBef>
                <a:spcPct val="20000"/>
              </a:spcBef>
              <a:buClr>
                <a:schemeClr val="accent1"/>
              </a:buClr>
            </a:pPr>
            <a:r>
              <a:rPr lang="en-US" sz="3200" spc="-50" dirty="0" smtClean="0">
                <a:solidFill>
                  <a:schemeClr val="accent1"/>
                </a:solidFill>
              </a:rPr>
              <a:t>Will create an RSS feed o</a:t>
            </a:r>
            <a:r>
              <a:rPr lang="en-US" sz="3200" spc="-50" baseline="0" dirty="0" smtClean="0">
                <a:solidFill>
                  <a:schemeClr val="accent1"/>
                </a:solidFill>
              </a:rPr>
              <a:t>f podcasts files that you’ve uploaded to your </a:t>
            </a:r>
            <a:r>
              <a:rPr lang="en-US" sz="3200" spc="-50" baseline="0" dirty="0" err="1" smtClean="0">
                <a:solidFill>
                  <a:schemeClr val="accent1"/>
                </a:solidFill>
              </a:rPr>
              <a:t>Soundcloud</a:t>
            </a:r>
            <a:r>
              <a:rPr lang="en-US" sz="3200" spc="-50" baseline="0" dirty="0" smtClean="0">
                <a:solidFill>
                  <a:schemeClr val="accent1"/>
                </a:solidFill>
              </a:rPr>
              <a:t> profile</a:t>
            </a:r>
          </a:p>
          <a:p>
            <a:pPr marL="0" lvl="1" defTabSz="461963">
              <a:lnSpc>
                <a:spcPct val="90000"/>
              </a:lnSpc>
              <a:spcBef>
                <a:spcPct val="20000"/>
              </a:spcBef>
              <a:buClr>
                <a:schemeClr val="accent1"/>
              </a:buClr>
            </a:pPr>
            <a:endParaRPr lang="en-US" sz="3200" i="0" spc="-50" baseline="0" dirty="0" smtClean="0">
              <a:solidFill>
                <a:schemeClr val="accent1"/>
              </a:solidFill>
            </a:endParaRPr>
          </a:p>
          <a:p>
            <a:pPr marL="0" lvl="1" defTabSz="461963">
              <a:lnSpc>
                <a:spcPct val="90000"/>
              </a:lnSpc>
              <a:spcBef>
                <a:spcPct val="20000"/>
              </a:spcBef>
              <a:buClr>
                <a:schemeClr val="accent1"/>
              </a:buClr>
            </a:pPr>
            <a:endParaRPr lang="en-US" sz="3200" i="0" spc="-50" baseline="0" dirty="0" smtClean="0">
              <a:solidFill>
                <a:schemeClr val="accent1"/>
              </a:solidFill>
            </a:endParaRPr>
          </a:p>
          <a:p>
            <a:pPr marL="0" lvl="1" defTabSz="461963">
              <a:lnSpc>
                <a:spcPct val="90000"/>
              </a:lnSpc>
              <a:spcBef>
                <a:spcPct val="20000"/>
              </a:spcBef>
              <a:buClr>
                <a:schemeClr val="accent1"/>
              </a:buClr>
            </a:pPr>
            <a:r>
              <a:rPr lang="en-US" sz="1600" b="1" i="1" spc="-50" baseline="0" dirty="0" smtClean="0">
                <a:solidFill>
                  <a:schemeClr val="accent1"/>
                </a:solidFill>
              </a:rPr>
              <a:t>Who can make your podcast-only RSS feed available to wide audiences?</a:t>
            </a:r>
            <a:endParaRPr lang="en-US" sz="1600" b="1" i="1" spc="-50" dirty="0" smtClean="0">
              <a:solidFill>
                <a:schemeClr val="accent1"/>
              </a:solidFill>
            </a:endParaRPr>
          </a:p>
          <a:p>
            <a:pPr marL="0" lvl="1" defTabSz="461963">
              <a:lnSpc>
                <a:spcPct val="90000"/>
              </a:lnSpc>
              <a:spcBef>
                <a:spcPct val="20000"/>
              </a:spcBef>
              <a:buClr>
                <a:schemeClr val="accent1"/>
              </a:buClr>
            </a:pPr>
            <a:endParaRPr lang="en-US" sz="1600" spc="-50" dirty="0" smtClean="0">
              <a:solidFill>
                <a:schemeClr val="accent1"/>
              </a:solidFill>
            </a:endParaRPr>
          </a:p>
          <a:p>
            <a:pPr marL="0" lvl="1" defTabSz="461963">
              <a:lnSpc>
                <a:spcPct val="90000"/>
              </a:lnSpc>
              <a:spcBef>
                <a:spcPct val="20000"/>
              </a:spcBef>
              <a:buClr>
                <a:schemeClr val="accent1"/>
              </a:buClr>
            </a:pPr>
            <a:r>
              <a:rPr lang="en-US" sz="1600" spc="-50" dirty="0" smtClean="0">
                <a:solidFill>
                  <a:schemeClr val="accent1"/>
                </a:solidFill>
              </a:rPr>
              <a:t>iTunes </a:t>
            </a:r>
          </a:p>
          <a:p>
            <a:pPr marL="0" lvl="1" defTabSz="461963">
              <a:lnSpc>
                <a:spcPct val="90000"/>
              </a:lnSpc>
              <a:spcBef>
                <a:spcPct val="20000"/>
              </a:spcBef>
              <a:buClr>
                <a:schemeClr val="accent1"/>
              </a:buClr>
            </a:pPr>
            <a:r>
              <a:rPr lang="en-US" sz="1600" spc="-50" dirty="0" smtClean="0">
                <a:solidFill>
                  <a:schemeClr val="accent1"/>
                </a:solidFill>
              </a:rPr>
              <a:t>http://itunespartner.apple.com/en/podcasts/faq</a:t>
            </a:r>
          </a:p>
          <a:p>
            <a:pPr marL="0" lvl="1" defTabSz="461963">
              <a:lnSpc>
                <a:spcPct val="90000"/>
              </a:lnSpc>
              <a:spcBef>
                <a:spcPct val="20000"/>
              </a:spcBef>
              <a:buClr>
                <a:schemeClr val="accent1"/>
              </a:buClr>
            </a:pPr>
            <a:r>
              <a:rPr lang="en-US" sz="1000" i="0" spc="-50" dirty="0" smtClean="0">
                <a:solidFill>
                  <a:schemeClr val="accent1"/>
                </a:solidFill>
              </a:rPr>
              <a:t>Does</a:t>
            </a:r>
            <a:r>
              <a:rPr lang="en-US" sz="1000" i="0" spc="-50" baseline="0" dirty="0" smtClean="0">
                <a:solidFill>
                  <a:schemeClr val="accent1"/>
                </a:solidFill>
              </a:rPr>
              <a:t> not host podcasts. Instead you must connect iTunes with the RSS feed of your podcast (which is hosted somewhere else). </a:t>
            </a:r>
            <a:r>
              <a:rPr lang="en-US" sz="1000" i="0" spc="-50" dirty="0" smtClean="0">
                <a:solidFill>
                  <a:schemeClr val="accent1"/>
                </a:solidFill>
              </a:rPr>
              <a:t>   </a:t>
            </a:r>
          </a:p>
          <a:p>
            <a:pPr marL="0" lvl="1" defTabSz="461963">
              <a:lnSpc>
                <a:spcPct val="90000"/>
              </a:lnSpc>
              <a:spcBef>
                <a:spcPct val="20000"/>
              </a:spcBef>
              <a:buClr>
                <a:schemeClr val="accent1"/>
              </a:buClr>
            </a:pPr>
            <a:endParaRPr lang="en-US" sz="1000" i="0" spc="-50" dirty="0" smtClean="0">
              <a:solidFill>
                <a:schemeClr val="accent1"/>
              </a:solidFill>
            </a:endParaRPr>
          </a:p>
          <a:p>
            <a:pPr marL="0" lvl="1" defTabSz="461963">
              <a:lnSpc>
                <a:spcPct val="90000"/>
              </a:lnSpc>
              <a:spcBef>
                <a:spcPct val="20000"/>
              </a:spcBef>
              <a:buClr>
                <a:schemeClr val="accent1"/>
              </a:buClr>
            </a:pPr>
            <a:r>
              <a:rPr lang="en-US" sz="1600" spc="-50" dirty="0" err="1" smtClean="0">
                <a:solidFill>
                  <a:schemeClr val="accent1"/>
                </a:solidFill>
              </a:rPr>
              <a:t>GooglePlay</a:t>
            </a:r>
            <a:r>
              <a:rPr lang="en-US" sz="1600" i="1" spc="-50" dirty="0" smtClean="0">
                <a:solidFill>
                  <a:schemeClr val="accent1"/>
                </a:solidFill>
              </a:rPr>
              <a:t> </a:t>
            </a:r>
          </a:p>
          <a:p>
            <a:pPr marL="0" marR="0" lvl="1" indent="0" algn="l" defTabSz="461963" rtl="0" eaLnBrk="1" fontAlgn="auto" latinLnBrk="0" hangingPunct="1">
              <a:lnSpc>
                <a:spcPct val="90000"/>
              </a:lnSpc>
              <a:spcBef>
                <a:spcPct val="20000"/>
              </a:spcBef>
              <a:spcAft>
                <a:spcPts val="0"/>
              </a:spcAft>
              <a:buClr>
                <a:schemeClr val="accent1"/>
              </a:buClr>
              <a:buSzTx/>
              <a:buFontTx/>
              <a:buNone/>
              <a:tabLst/>
              <a:defRPr/>
            </a:pPr>
            <a:r>
              <a:rPr lang="en-US" sz="900" i="0" spc="-50" dirty="0" smtClean="0">
                <a:solidFill>
                  <a:schemeClr val="accent1"/>
                </a:solidFill>
              </a:rPr>
              <a:t>https://play.google.com/music/podcasts/publish	</a:t>
            </a:r>
          </a:p>
          <a:p>
            <a:pPr marL="0" marR="0" lvl="1" indent="0" algn="l" defTabSz="461963" rtl="0" eaLnBrk="1" fontAlgn="auto" latinLnBrk="0" hangingPunct="1">
              <a:lnSpc>
                <a:spcPct val="90000"/>
              </a:lnSpc>
              <a:spcBef>
                <a:spcPct val="20000"/>
              </a:spcBef>
              <a:spcAft>
                <a:spcPts val="0"/>
              </a:spcAft>
              <a:buClr>
                <a:schemeClr val="accent1"/>
              </a:buClr>
              <a:buSzTx/>
              <a:buFontTx/>
              <a:buNone/>
              <a:tabLst/>
              <a:defRPr/>
            </a:pPr>
            <a:r>
              <a:rPr lang="en-US" sz="900" i="0" spc="-50" dirty="0" smtClean="0">
                <a:solidFill>
                  <a:schemeClr val="accent1"/>
                </a:solidFill>
              </a:rPr>
              <a:t>Does</a:t>
            </a:r>
            <a:r>
              <a:rPr lang="en-US" sz="900" i="0" spc="-50" baseline="0" dirty="0" smtClean="0">
                <a:solidFill>
                  <a:schemeClr val="accent1"/>
                </a:solidFill>
              </a:rPr>
              <a:t> not host podcasts. Instead you must connect iTunes with the RSS feed of your podcast (which is hosted somewhere else). </a:t>
            </a:r>
            <a:r>
              <a:rPr lang="en-US" sz="900" i="0" spc="-50" dirty="0" smtClean="0">
                <a:solidFill>
                  <a:schemeClr val="accent1"/>
                </a:solidFill>
              </a:rPr>
              <a:t>   </a:t>
            </a:r>
          </a:p>
          <a:p>
            <a:pPr marL="0" lvl="1" defTabSz="461963">
              <a:lnSpc>
                <a:spcPct val="90000"/>
              </a:lnSpc>
              <a:spcBef>
                <a:spcPct val="20000"/>
              </a:spcBef>
              <a:buClr>
                <a:schemeClr val="accent1"/>
              </a:buClr>
            </a:pPr>
            <a:endParaRPr lang="en-US" sz="1600" spc="-50" dirty="0" smtClean="0">
              <a:solidFill>
                <a:schemeClr val="accent1"/>
              </a:solidFill>
            </a:endParaRPr>
          </a:p>
          <a:p>
            <a:pPr marL="0" lvl="1" defTabSz="461963">
              <a:lnSpc>
                <a:spcPct val="90000"/>
              </a:lnSpc>
              <a:spcBef>
                <a:spcPct val="20000"/>
              </a:spcBef>
              <a:buClr>
                <a:schemeClr val="accent1"/>
              </a:buClr>
            </a:pPr>
            <a:r>
              <a:rPr lang="en-US" sz="1600" spc="-50" dirty="0" err="1" smtClean="0">
                <a:solidFill>
                  <a:schemeClr val="accent1"/>
                </a:solidFill>
              </a:rPr>
              <a:t>Soundcloud</a:t>
            </a:r>
            <a:r>
              <a:rPr lang="en-US" sz="1600" spc="-50" dirty="0" smtClean="0">
                <a:solidFill>
                  <a:schemeClr val="accent1"/>
                </a:solidFill>
              </a:rPr>
              <a:t> </a:t>
            </a:r>
          </a:p>
          <a:p>
            <a:pPr marL="0" lvl="1" defTabSz="461963">
              <a:lnSpc>
                <a:spcPct val="90000"/>
              </a:lnSpc>
              <a:spcBef>
                <a:spcPct val="20000"/>
              </a:spcBef>
              <a:buClr>
                <a:schemeClr val="accent1"/>
              </a:buClr>
            </a:pPr>
            <a:r>
              <a:rPr lang="en-US" sz="1600" spc="-50" dirty="0" smtClean="0">
                <a:solidFill>
                  <a:schemeClr val="accent1"/>
                </a:solidFill>
              </a:rPr>
              <a:t>https://soundcloud.com/</a:t>
            </a:r>
          </a:p>
          <a:p>
            <a:pPr marL="0" lvl="1" defTabSz="461963">
              <a:lnSpc>
                <a:spcPct val="90000"/>
              </a:lnSpc>
              <a:spcBef>
                <a:spcPct val="20000"/>
              </a:spcBef>
              <a:buClr>
                <a:schemeClr val="accent1"/>
              </a:buClr>
            </a:pPr>
            <a:r>
              <a:rPr lang="en-US" sz="1600" spc="-50" dirty="0" smtClean="0">
                <a:solidFill>
                  <a:schemeClr val="accent1"/>
                </a:solidFill>
              </a:rPr>
              <a:t>W</a:t>
            </a:r>
            <a:r>
              <a:rPr lang="en-US" sz="1000" i="0" spc="-50" dirty="0" smtClean="0">
                <a:solidFill>
                  <a:schemeClr val="accent1"/>
                </a:solidFill>
              </a:rPr>
              <a:t>ill</a:t>
            </a:r>
            <a:r>
              <a:rPr lang="en-US" sz="1000" i="0" spc="-50" baseline="0" dirty="0" smtClean="0">
                <a:solidFill>
                  <a:schemeClr val="accent1"/>
                </a:solidFill>
              </a:rPr>
              <a:t> host 3 hours of podcasting for free</a:t>
            </a:r>
            <a:endParaRPr lang="en-US" sz="1600" i="0" spc="-50" baseline="0" dirty="0" smtClean="0">
              <a:solidFill>
                <a:schemeClr val="accent1"/>
              </a:solidFill>
            </a:endParaRPr>
          </a:p>
          <a:p>
            <a:pPr marL="0" lvl="1" defTabSz="461963">
              <a:lnSpc>
                <a:spcPct val="90000"/>
              </a:lnSpc>
              <a:spcBef>
                <a:spcPct val="20000"/>
              </a:spcBef>
              <a:buClr>
                <a:schemeClr val="accent1"/>
              </a:buClr>
            </a:pPr>
            <a:endParaRPr lang="en-US" sz="1600" i="0" spc="-50" baseline="0" dirty="0" smtClean="0">
              <a:solidFill>
                <a:schemeClr val="accent1"/>
              </a:solidFill>
            </a:endParaRPr>
          </a:p>
          <a:p>
            <a:pPr marL="0" lvl="1" defTabSz="461963">
              <a:lnSpc>
                <a:spcPct val="90000"/>
              </a:lnSpc>
              <a:spcBef>
                <a:spcPct val="20000"/>
              </a:spcBef>
              <a:buClr>
                <a:schemeClr val="accent1"/>
              </a:buClr>
            </a:pPr>
            <a:r>
              <a:rPr lang="en-US" sz="1600" spc="-50" dirty="0" smtClean="0">
                <a:solidFill>
                  <a:schemeClr val="accent1"/>
                </a:solidFill>
              </a:rPr>
              <a:t>WordPress’s </a:t>
            </a:r>
            <a:r>
              <a:rPr lang="en-US" sz="1600" spc="-50" dirty="0" err="1" smtClean="0">
                <a:solidFill>
                  <a:schemeClr val="accent1"/>
                </a:solidFill>
              </a:rPr>
              <a:t>PowerPress</a:t>
            </a:r>
            <a:r>
              <a:rPr lang="en-US" sz="1600" spc="-50" dirty="0" smtClean="0">
                <a:solidFill>
                  <a:schemeClr val="accent1"/>
                </a:solidFill>
              </a:rPr>
              <a:t> Podcasting Plugin</a:t>
            </a:r>
          </a:p>
          <a:p>
            <a:pPr marL="0" lvl="1" defTabSz="461963">
              <a:lnSpc>
                <a:spcPct val="90000"/>
              </a:lnSpc>
              <a:spcBef>
                <a:spcPct val="20000"/>
              </a:spcBef>
              <a:buClr>
                <a:schemeClr val="accent1"/>
              </a:buClr>
            </a:pPr>
            <a:r>
              <a:rPr lang="en-US" sz="1600" spc="-50" dirty="0" smtClean="0">
                <a:solidFill>
                  <a:schemeClr val="accent1"/>
                </a:solidFill>
              </a:rPr>
              <a:t>https://wordpress.org/plugins/powerpress/</a:t>
            </a:r>
          </a:p>
          <a:p>
            <a:pPr marL="0" lvl="1" defTabSz="461963">
              <a:lnSpc>
                <a:spcPct val="90000"/>
              </a:lnSpc>
              <a:spcBef>
                <a:spcPct val="20000"/>
              </a:spcBef>
              <a:buClr>
                <a:schemeClr val="accent1"/>
              </a:buClr>
            </a:pPr>
            <a:r>
              <a:rPr lang="en-US" sz="1600" spc="-50" dirty="0" smtClean="0">
                <a:solidFill>
                  <a:schemeClr val="accent1"/>
                </a:solidFill>
              </a:rPr>
              <a:t>Publish</a:t>
            </a:r>
            <a:r>
              <a:rPr lang="en-US" sz="1600" spc="-50" baseline="0" dirty="0" smtClean="0">
                <a:solidFill>
                  <a:schemeClr val="accent1"/>
                </a:solidFill>
              </a:rPr>
              <a:t> your podcasts directly on your </a:t>
            </a:r>
            <a:r>
              <a:rPr lang="en-US" sz="1600" spc="-50" baseline="0" dirty="0" err="1" smtClean="0">
                <a:solidFill>
                  <a:schemeClr val="accent1"/>
                </a:solidFill>
              </a:rPr>
              <a:t>wordpress</a:t>
            </a:r>
            <a:r>
              <a:rPr lang="en-US" sz="1600" spc="-50" baseline="0" dirty="0" smtClean="0">
                <a:solidFill>
                  <a:schemeClr val="accent1"/>
                </a:solidFill>
              </a:rPr>
              <a:t> blog using the </a:t>
            </a:r>
            <a:r>
              <a:rPr lang="en-US" sz="1600" spc="-50" baseline="0" dirty="0" err="1" smtClean="0">
                <a:solidFill>
                  <a:schemeClr val="accent1"/>
                </a:solidFill>
              </a:rPr>
              <a:t>PowerPress</a:t>
            </a:r>
            <a:r>
              <a:rPr lang="en-US" sz="1600" spc="-50" baseline="0" dirty="0" smtClean="0">
                <a:solidFill>
                  <a:schemeClr val="accent1"/>
                </a:solidFill>
              </a:rPr>
              <a:t> plugin. This plugin makes your files being hosted by </a:t>
            </a:r>
            <a:r>
              <a:rPr lang="en-US" sz="1600" spc="-50" baseline="0" dirty="0" err="1" smtClean="0">
                <a:solidFill>
                  <a:schemeClr val="accent1"/>
                </a:solidFill>
              </a:rPr>
              <a:t>Blubrry</a:t>
            </a:r>
            <a:r>
              <a:rPr lang="en-US" sz="1600" spc="-50" baseline="0" dirty="0" smtClean="0">
                <a:solidFill>
                  <a:schemeClr val="accent1"/>
                </a:solidFill>
              </a:rPr>
              <a:t> available on your blog. </a:t>
            </a:r>
            <a:endParaRPr lang="en-US" sz="1600" spc="-50" dirty="0" smtClean="0">
              <a:solidFill>
                <a:schemeClr val="accent1"/>
              </a:solidFill>
            </a:endParaRPr>
          </a:p>
          <a:p>
            <a:pPr marL="0" lvl="1" defTabSz="461963">
              <a:lnSpc>
                <a:spcPct val="90000"/>
              </a:lnSpc>
              <a:spcBef>
                <a:spcPct val="20000"/>
              </a:spcBef>
              <a:buClr>
                <a:schemeClr val="accent1"/>
              </a:buClr>
            </a:pPr>
            <a:r>
              <a:rPr lang="en-US" sz="1600" spc="-50" dirty="0" smtClean="0">
                <a:solidFill>
                  <a:schemeClr val="accent1"/>
                </a:solidFill>
              </a:rPr>
              <a:t>   </a:t>
            </a:r>
          </a:p>
          <a:p>
            <a:pPr marL="0" lvl="1" defTabSz="461963">
              <a:lnSpc>
                <a:spcPct val="90000"/>
              </a:lnSpc>
              <a:spcBef>
                <a:spcPct val="20000"/>
              </a:spcBef>
              <a:buClr>
                <a:schemeClr val="accent1"/>
              </a:buClr>
            </a:pPr>
            <a:endParaRPr lang="en-US" sz="1600" b="1" spc="-50" dirty="0" smtClean="0">
              <a:solidFill>
                <a:schemeClr val="accent1"/>
              </a:solidFill>
            </a:endParaRPr>
          </a:p>
          <a:p>
            <a:pPr marL="0" lvl="1" defTabSz="461963">
              <a:lnSpc>
                <a:spcPct val="90000"/>
              </a:lnSpc>
              <a:spcBef>
                <a:spcPct val="20000"/>
              </a:spcBef>
              <a:buClr>
                <a:schemeClr val="accent1"/>
              </a:buClr>
            </a:pPr>
            <a:r>
              <a:rPr lang="en-US" sz="1600" b="1" spc="-50" dirty="0" smtClean="0">
                <a:solidFill>
                  <a:schemeClr val="accent1"/>
                </a:solidFill>
              </a:rPr>
              <a:t>Podcast</a:t>
            </a:r>
            <a:r>
              <a:rPr lang="en-US" sz="1600" b="1" spc="-50" baseline="0" dirty="0" smtClean="0">
                <a:solidFill>
                  <a:schemeClr val="accent1"/>
                </a:solidFill>
              </a:rPr>
              <a:t> Help</a:t>
            </a:r>
            <a:endParaRPr lang="en-US" b="1" dirty="0" smtClean="0"/>
          </a:p>
          <a:p>
            <a:endParaRPr lang="en-US" b="1" dirty="0" smtClean="0"/>
          </a:p>
          <a:p>
            <a:r>
              <a:rPr lang="en-US" b="0" dirty="0" smtClean="0"/>
              <a:t>iTunes</a:t>
            </a:r>
            <a:r>
              <a:rPr lang="en-US" b="0" baseline="0" dirty="0" smtClean="0"/>
              <a:t> Podcast help: </a:t>
            </a:r>
          </a:p>
          <a:p>
            <a:r>
              <a:rPr lang="en-US" b="0" dirty="0" smtClean="0"/>
              <a:t>https://itunespartner.apple.com/en/podcasts/overview</a:t>
            </a:r>
          </a:p>
          <a:p>
            <a:endParaRPr lang="en-US" b="0"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US" sz="1200" spc="-50" dirty="0" smtClean="0">
                <a:solidFill>
                  <a:schemeClr val="accent1"/>
                </a:solidFill>
              </a:rPr>
              <a:t>LSE Impact Blog: The Simple Guide to Academic Podcasting </a:t>
            </a:r>
          </a:p>
          <a:p>
            <a:pPr marL="0" marR="0" indent="0" algn="l" defTabSz="914400" rtl="0" eaLnBrk="1" fontAlgn="auto" latinLnBrk="0" hangingPunct="1">
              <a:lnSpc>
                <a:spcPct val="100000"/>
              </a:lnSpc>
              <a:spcBef>
                <a:spcPts val="0"/>
              </a:spcBef>
              <a:spcAft>
                <a:spcPts val="0"/>
              </a:spcAft>
              <a:buClrTx/>
              <a:buSzTx/>
              <a:buFontTx/>
              <a:buNone/>
              <a:tabLst/>
              <a:defRPr/>
            </a:pPr>
            <a:r>
              <a:rPr lang="en-US" sz="1200" spc="-50" dirty="0" smtClean="0">
                <a:solidFill>
                  <a:schemeClr val="accent1"/>
                </a:solidFill>
              </a:rPr>
              <a:t>(</a:t>
            </a:r>
            <a:r>
              <a:rPr lang="en-US" sz="1200" spc="-50" dirty="0" smtClean="0">
                <a:solidFill>
                  <a:schemeClr val="accent1"/>
                </a:solidFill>
                <a:hlinkClick r:id="rId4"/>
              </a:rPr>
              <a:t>http://blogs.lse.ac.uk/lsereviewofbooks/2014/04/09/the-simple-guide-to-academic-podcasting/</a:t>
            </a:r>
            <a:r>
              <a:rPr lang="en-US" sz="1200" spc="-50" dirty="0" smtClean="0">
                <a:solidFill>
                  <a:schemeClr val="accent1"/>
                </a:solidFill>
              </a:rPr>
              <a:t>)</a:t>
            </a:r>
            <a:endParaRPr lang="en-US" dirty="0" smtClean="0"/>
          </a:p>
          <a:p>
            <a:endParaRPr lang="en-US" b="0" dirty="0" smtClean="0"/>
          </a:p>
          <a:p>
            <a:r>
              <a:rPr lang="en-US" b="1" dirty="0" smtClean="0"/>
              <a:t>Examples of Podcasts</a:t>
            </a:r>
          </a:p>
          <a:p>
            <a:endParaRPr lang="en-US" dirty="0" smtClean="0"/>
          </a:p>
          <a:p>
            <a:r>
              <a:rPr lang="en-US" dirty="0" smtClean="0"/>
              <a:t>List of Podcasts from Georgia Tech Library</a:t>
            </a:r>
          </a:p>
          <a:p>
            <a:r>
              <a:rPr lang="en-US" baseline="0" dirty="0" smtClean="0"/>
              <a:t>http://libguides.gatech.edu/BME/podcasts</a:t>
            </a:r>
          </a:p>
          <a:p>
            <a:endParaRPr lang="en-US" dirty="0" smtClean="0"/>
          </a:p>
          <a:p>
            <a:r>
              <a:rPr lang="en-US" sz="1200" kern="1200" dirty="0" smtClean="0">
                <a:solidFill>
                  <a:schemeClr val="tx1"/>
                </a:solidFill>
                <a:effectLst/>
                <a:latin typeface="+mn-lt"/>
                <a:ea typeface="+mn-ea"/>
                <a:cs typeface="+mn-cs"/>
                <a:hlinkClick r:id="rId5"/>
              </a:rPr>
              <a:t>Dr. Whitaker's Instant Anatomy</a:t>
            </a:r>
            <a:r>
              <a:rPr lang="en-US" sz="1200" kern="1200" dirty="0" smtClean="0">
                <a:solidFill>
                  <a:schemeClr val="tx1"/>
                </a:solidFill>
                <a:effectLst/>
                <a:latin typeface="+mn-lt"/>
                <a:ea typeface="+mn-ea"/>
                <a:cs typeface="+mn-cs"/>
              </a:rPr>
              <a:t>    </a:t>
            </a:r>
          </a:p>
          <a:p>
            <a:r>
              <a:rPr lang="en-US" sz="1200" kern="1200" dirty="0" smtClean="0">
                <a:solidFill>
                  <a:schemeClr val="tx1"/>
                </a:solidFill>
                <a:effectLst/>
                <a:latin typeface="+mn-lt"/>
                <a:ea typeface="+mn-ea"/>
                <a:cs typeface="+mn-cs"/>
              </a:rPr>
              <a:t>(http://www.instantanatomy.net/podcasts.html)</a:t>
            </a:r>
            <a:r>
              <a:rPr lang="en-US" dirty="0" smtClean="0"/>
              <a:t/>
            </a:r>
            <a:br>
              <a:rPr lang="en-US" dirty="0" smtClean="0"/>
            </a:br>
            <a:r>
              <a:rPr lang="en-US" sz="1200" kern="1200" dirty="0" smtClean="0">
                <a:solidFill>
                  <a:schemeClr val="tx1"/>
                </a:solidFill>
                <a:effectLst/>
                <a:latin typeface="+mn-lt"/>
                <a:ea typeface="+mn-ea"/>
                <a:cs typeface="+mn-cs"/>
              </a:rPr>
              <a:t>Podcasts to help the learning of human anatomy for doctors, medical students, nurses and anyone else who has an interest in human anatomy by </a:t>
            </a:r>
            <a:r>
              <a:rPr lang="en-US" sz="1200" kern="1200" dirty="0" err="1" smtClean="0">
                <a:solidFill>
                  <a:schemeClr val="tx1"/>
                </a:solidFill>
                <a:effectLst/>
                <a:latin typeface="+mn-lt"/>
                <a:ea typeface="+mn-ea"/>
                <a:cs typeface="+mn-cs"/>
              </a:rPr>
              <a:t>Dr</a:t>
            </a:r>
            <a:r>
              <a:rPr lang="en-US" sz="1200" kern="1200" dirty="0" smtClean="0">
                <a:solidFill>
                  <a:schemeClr val="tx1"/>
                </a:solidFill>
                <a:effectLst/>
                <a:latin typeface="+mn-lt"/>
                <a:ea typeface="+mn-ea"/>
                <a:cs typeface="+mn-cs"/>
              </a:rPr>
              <a:t> Robert Whitaker, Cambridge, UK.  The six most recent podcasts are always available for free.</a:t>
            </a:r>
          </a:p>
          <a:p>
            <a:endParaRPr lang="en-US" sz="1200" kern="1200" dirty="0" smtClean="0">
              <a:solidFill>
                <a:schemeClr val="tx1"/>
              </a:solidFill>
              <a:effectLst/>
              <a:latin typeface="+mn-lt"/>
              <a:ea typeface="+mn-ea"/>
              <a:cs typeface="+mn-cs"/>
            </a:endParaRPr>
          </a:p>
          <a:p>
            <a:r>
              <a:rPr lang="en-US" sz="1200" kern="1200" dirty="0" smtClean="0">
                <a:solidFill>
                  <a:schemeClr val="tx1"/>
                </a:solidFill>
                <a:effectLst/>
                <a:latin typeface="+mn-lt"/>
                <a:ea typeface="+mn-ea"/>
                <a:cs typeface="+mn-cs"/>
              </a:rPr>
              <a:t>Sound</a:t>
            </a:r>
            <a:r>
              <a:rPr lang="en-US" sz="1200" kern="1200" baseline="0" dirty="0" smtClean="0">
                <a:solidFill>
                  <a:schemeClr val="tx1"/>
                </a:solidFill>
                <a:effectLst/>
                <a:latin typeface="+mn-lt"/>
                <a:ea typeface="+mn-ea"/>
                <a:cs typeface="+mn-cs"/>
              </a:rPr>
              <a:t> Medicine</a:t>
            </a:r>
            <a:endParaRPr lang="en-US" sz="1200" b="0" u="none" kern="1200" dirty="0" smtClean="0">
              <a:solidFill>
                <a:schemeClr val="tx1"/>
              </a:solidFill>
              <a:effectLst/>
              <a:latin typeface="+mn-lt"/>
              <a:ea typeface="+mn-ea"/>
              <a:cs typeface="+mn-cs"/>
              <a:hlinkClick r:id="rId6"/>
            </a:endParaRPr>
          </a:p>
          <a:p>
            <a:r>
              <a:rPr lang="en-US" sz="1200" u="sng" kern="1200" dirty="0" smtClean="0">
                <a:solidFill>
                  <a:schemeClr val="tx1"/>
                </a:solidFill>
                <a:effectLst/>
                <a:latin typeface="+mn-lt"/>
                <a:ea typeface="+mn-ea"/>
                <a:cs typeface="+mn-cs"/>
                <a:hlinkClick r:id="rId6"/>
              </a:rPr>
              <a:t>(http://podcast.iu.edu/Portal/PodcastPage.aspx?podid=f12936bb-ff68-4a34-970b-7919d9dc163e)</a:t>
            </a:r>
          </a:p>
          <a:p>
            <a:endParaRPr lang="en-US" sz="1200" kern="1200" dirty="0" smtClean="0">
              <a:solidFill>
                <a:schemeClr val="tx1"/>
              </a:solidFill>
              <a:effectLst/>
              <a:latin typeface="+mn-lt"/>
              <a:ea typeface="+mn-ea"/>
              <a:cs typeface="+mn-cs"/>
              <a:hlinkClick r:id="rId6"/>
            </a:endParaRPr>
          </a:p>
          <a:p>
            <a:r>
              <a:rPr lang="en-US" sz="1200" kern="1200" dirty="0" smtClean="0">
                <a:solidFill>
                  <a:schemeClr val="tx1"/>
                </a:solidFill>
                <a:effectLst/>
                <a:latin typeface="+mn-lt"/>
                <a:ea typeface="+mn-ea"/>
                <a:cs typeface="+mn-cs"/>
                <a:hlinkClick r:id="rId6"/>
              </a:rPr>
              <a:t>University of Virginia Health &amp; Medicine Podcasts</a:t>
            </a:r>
            <a:r>
              <a:rPr lang="en-US" sz="1200" kern="1200" dirty="0" smtClean="0">
                <a:solidFill>
                  <a:schemeClr val="tx1"/>
                </a:solidFill>
                <a:effectLst/>
                <a:latin typeface="+mn-lt"/>
                <a:ea typeface="+mn-ea"/>
                <a:cs typeface="+mn-cs"/>
              </a:rPr>
              <a:t> (http://newsroom.uvahealth.com/about/news-room/radiomd-podcasts/radiomd-medical-podcasts-from-uva)</a:t>
            </a:r>
            <a:r>
              <a:rPr lang="en-US" dirty="0" smtClean="0"/>
              <a:t/>
            </a:r>
            <a:br>
              <a:rPr lang="en-US" dirty="0" smtClean="0"/>
            </a:br>
            <a:r>
              <a:rPr lang="en-US" sz="1200" kern="1200" dirty="0" smtClean="0">
                <a:solidFill>
                  <a:schemeClr val="tx1"/>
                </a:solidFill>
                <a:effectLst/>
                <a:latin typeface="+mn-lt"/>
                <a:ea typeface="+mn-ea"/>
                <a:cs typeface="+mn-cs"/>
              </a:rPr>
              <a:t>Health and medical discussions </a:t>
            </a:r>
            <a:endParaRPr lang="en-US" dirty="0" smtClean="0"/>
          </a:p>
          <a:p>
            <a:endParaRPr lang="en-US" sz="1200" kern="1200" dirty="0" smtClean="0">
              <a:solidFill>
                <a:schemeClr val="tx1"/>
              </a:solidFill>
              <a:effectLst/>
              <a:latin typeface="+mn-lt"/>
              <a:ea typeface="+mn-ea"/>
              <a:cs typeface="+mn-cs"/>
              <a:hlinkClick r:id="rId7"/>
            </a:endParaRPr>
          </a:p>
          <a:p>
            <a:r>
              <a:rPr lang="en-US" sz="1200" kern="1200" dirty="0" smtClean="0">
                <a:solidFill>
                  <a:schemeClr val="tx1"/>
                </a:solidFill>
                <a:effectLst/>
                <a:latin typeface="+mn-lt"/>
                <a:ea typeface="+mn-ea"/>
                <a:cs typeface="+mn-cs"/>
                <a:hlinkClick r:id="rId7"/>
              </a:rPr>
              <a:t>University of Michigan Health &amp; Medicine Podcasts</a:t>
            </a:r>
            <a:r>
              <a:rPr lang="en-US" sz="1200" kern="1200" dirty="0" smtClean="0">
                <a:solidFill>
                  <a:schemeClr val="tx1"/>
                </a:solidFill>
                <a:effectLst/>
                <a:latin typeface="+mn-lt"/>
                <a:ea typeface="+mn-ea"/>
                <a:cs typeface="+mn-cs"/>
              </a:rPr>
              <a:t> (http://www.med.umich.edu/podcast/)</a:t>
            </a:r>
            <a:r>
              <a:rPr lang="en-US" dirty="0" smtClean="0"/>
              <a:t/>
            </a:r>
            <a:br>
              <a:rPr lang="en-US" dirty="0" smtClean="0"/>
            </a:br>
            <a:r>
              <a:rPr lang="en-US" sz="1200" kern="1200" dirty="0" smtClean="0">
                <a:solidFill>
                  <a:schemeClr val="tx1"/>
                </a:solidFill>
                <a:effectLst/>
                <a:latin typeface="+mn-lt"/>
                <a:ea typeface="+mn-ea"/>
                <a:cs typeface="+mn-cs"/>
              </a:rPr>
              <a:t>Updates on basic science and research</a:t>
            </a:r>
          </a:p>
          <a:p>
            <a:endParaRPr lang="en-US" dirty="0"/>
          </a:p>
        </p:txBody>
      </p:sp>
      <p:sp>
        <p:nvSpPr>
          <p:cNvPr id="4" name="Slide Number Placeholder 3"/>
          <p:cNvSpPr>
            <a:spLocks noGrp="1"/>
          </p:cNvSpPr>
          <p:nvPr>
            <p:ph type="sldNum" sz="quarter" idx="10"/>
          </p:nvPr>
        </p:nvSpPr>
        <p:spPr/>
        <p:txBody>
          <a:bodyPr/>
          <a:lstStyle/>
          <a:p>
            <a:fld id="{AF3C882C-6931-48D7-9B18-809CA6FAEAE8}" type="slidenum">
              <a:rPr lang="en-US" smtClean="0"/>
              <a:pPr/>
              <a:t>12</a:t>
            </a:fld>
            <a:endParaRPr lang="en-US"/>
          </a:p>
        </p:txBody>
      </p:sp>
    </p:spTree>
    <p:extLst>
      <p:ext uri="{BB962C8B-B14F-4D97-AF65-F5344CB8AC3E}">
        <p14:creationId xmlns:p14="http://schemas.microsoft.com/office/powerpoint/2010/main" val="216516598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Promotion and Tenure Guideline</a:t>
            </a:r>
            <a:r>
              <a:rPr lang="en-US" baseline="0" dirty="0" smtClean="0"/>
              <a:t> at Northwestern Feinberg School of Medicine. </a:t>
            </a:r>
            <a:r>
              <a:rPr lang="en-US" dirty="0" smtClean="0"/>
              <a:t>The </a:t>
            </a:r>
            <a:r>
              <a:rPr lang="en-US" i="1" dirty="0" smtClean="0">
                <a:hlinkClick r:id="rId3"/>
              </a:rPr>
              <a:t>Information Guide for Appointments, Promotion and Tenure</a:t>
            </a:r>
            <a:r>
              <a:rPr lang="en-US" dirty="0" smtClean="0"/>
              <a:t> provides an overview of faculty appointments and outlines the criteria for appointment and promotion in each career track. It is intended to provide transparency and assist faculty members with planning for and successfully achieving promotion and/or tenure. The guide was first issued in 2011 in response to faculty feedback desiring greater transparency in the promotion and tenure process.</a:t>
            </a:r>
            <a:endParaRPr lang="en-US" baseline="0" dirty="0" smtClean="0"/>
          </a:p>
          <a:p>
            <a:r>
              <a:rPr lang="en-US" dirty="0" smtClean="0"/>
              <a:t>http://www.feinberg.northwestern.edu/fao/faculty/promo-tenure/index.html</a:t>
            </a:r>
          </a:p>
          <a:p>
            <a:endParaRPr lang="en-US" dirty="0" smtClean="0"/>
          </a:p>
          <a:p>
            <a:endParaRPr lang="en-US" dirty="0"/>
          </a:p>
        </p:txBody>
      </p:sp>
      <p:sp>
        <p:nvSpPr>
          <p:cNvPr id="4" name="Slide Number Placeholder 3"/>
          <p:cNvSpPr>
            <a:spLocks noGrp="1"/>
          </p:cNvSpPr>
          <p:nvPr>
            <p:ph type="sldNum" sz="quarter" idx="10"/>
          </p:nvPr>
        </p:nvSpPr>
        <p:spPr/>
        <p:txBody>
          <a:bodyPr/>
          <a:lstStyle/>
          <a:p>
            <a:fld id="{AF3C882C-6931-48D7-9B18-809CA6FAEAE8}" type="slidenum">
              <a:rPr lang="en-US" smtClean="0"/>
              <a:pPr/>
              <a:t>15</a:t>
            </a:fld>
            <a:endParaRPr lang="en-US"/>
          </a:p>
        </p:txBody>
      </p:sp>
    </p:spTree>
    <p:extLst>
      <p:ext uri="{BB962C8B-B14F-4D97-AF65-F5344CB8AC3E}">
        <p14:creationId xmlns:p14="http://schemas.microsoft.com/office/powerpoint/2010/main" val="126627893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smtClean="0"/>
          </a:p>
          <a:p>
            <a:endParaRPr lang="en-US" dirty="0"/>
          </a:p>
        </p:txBody>
      </p:sp>
      <p:sp>
        <p:nvSpPr>
          <p:cNvPr id="4" name="Slide Number Placeholder 3"/>
          <p:cNvSpPr>
            <a:spLocks noGrp="1"/>
          </p:cNvSpPr>
          <p:nvPr>
            <p:ph type="sldNum" sz="quarter" idx="10"/>
          </p:nvPr>
        </p:nvSpPr>
        <p:spPr/>
        <p:txBody>
          <a:bodyPr/>
          <a:lstStyle/>
          <a:p>
            <a:fld id="{AF3C882C-6931-48D7-9B18-809CA6FAEAE8}" type="slidenum">
              <a:rPr lang="en-US" smtClean="0"/>
              <a:pPr/>
              <a:t>16</a:t>
            </a:fld>
            <a:endParaRPr lang="en-US"/>
          </a:p>
        </p:txBody>
      </p:sp>
    </p:spTree>
    <p:extLst>
      <p:ext uri="{BB962C8B-B14F-4D97-AF65-F5344CB8AC3E}">
        <p14:creationId xmlns:p14="http://schemas.microsoft.com/office/powerpoint/2010/main" val="2861531244"/>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1.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2.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3.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6.jp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7.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8.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9.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0.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gradFill flip="none" rotWithShape="1">
          <a:gsLst>
            <a:gs pos="0">
              <a:schemeClr val="tx2"/>
            </a:gs>
            <a:gs pos="100000">
              <a:schemeClr val="accent1"/>
            </a:gs>
          </a:gsLst>
          <a:lin ang="14520000" scaled="0"/>
          <a:tileRect/>
        </a:gradFill>
        <a:effectLst/>
      </p:bgPr>
    </p:bg>
    <p:spTree>
      <p:nvGrpSpPr>
        <p:cNvPr id="1" name=""/>
        <p:cNvGrpSpPr/>
        <p:nvPr/>
      </p:nvGrpSpPr>
      <p:grpSpPr>
        <a:xfrm>
          <a:off x="0" y="0"/>
          <a:ext cx="0" cy="0"/>
          <a:chOff x="0" y="0"/>
          <a:chExt cx="0" cy="0"/>
        </a:xfrm>
      </p:grpSpPr>
      <p:sp>
        <p:nvSpPr>
          <p:cNvPr id="10" name="Rectangle 6"/>
          <p:cNvSpPr/>
          <p:nvPr userDrawn="1"/>
        </p:nvSpPr>
        <p:spPr>
          <a:xfrm>
            <a:off x="-45715" y="-4158"/>
            <a:ext cx="3968909" cy="6868473"/>
          </a:xfrm>
          <a:custGeom>
            <a:avLst/>
            <a:gdLst>
              <a:gd name="connsiteX0" fmla="*/ 0 w 990600"/>
              <a:gd name="connsiteY0" fmla="*/ 0 h 381000"/>
              <a:gd name="connsiteX1" fmla="*/ 990600 w 990600"/>
              <a:gd name="connsiteY1" fmla="*/ 0 h 381000"/>
              <a:gd name="connsiteX2" fmla="*/ 990600 w 990600"/>
              <a:gd name="connsiteY2" fmla="*/ 381000 h 381000"/>
              <a:gd name="connsiteX3" fmla="*/ 0 w 990600"/>
              <a:gd name="connsiteY3" fmla="*/ 381000 h 381000"/>
              <a:gd name="connsiteX4" fmla="*/ 0 w 990600"/>
              <a:gd name="connsiteY4" fmla="*/ 0 h 381000"/>
              <a:gd name="connsiteX0" fmla="*/ 0 w 990600"/>
              <a:gd name="connsiteY0" fmla="*/ 0 h 381000"/>
              <a:gd name="connsiteX1" fmla="*/ 731308 w 990600"/>
              <a:gd name="connsiteY1" fmla="*/ 0 h 381000"/>
              <a:gd name="connsiteX2" fmla="*/ 990600 w 990600"/>
              <a:gd name="connsiteY2" fmla="*/ 381000 h 381000"/>
              <a:gd name="connsiteX3" fmla="*/ 0 w 990600"/>
              <a:gd name="connsiteY3" fmla="*/ 381000 h 381000"/>
              <a:gd name="connsiteX4" fmla="*/ 0 w 990600"/>
              <a:gd name="connsiteY4" fmla="*/ 0 h 381000"/>
              <a:gd name="connsiteX0" fmla="*/ 0 w 990600"/>
              <a:gd name="connsiteY0" fmla="*/ 0 h 381000"/>
              <a:gd name="connsiteX1" fmla="*/ 800099 w 990600"/>
              <a:gd name="connsiteY1" fmla="*/ 0 h 381000"/>
              <a:gd name="connsiteX2" fmla="*/ 990600 w 990600"/>
              <a:gd name="connsiteY2" fmla="*/ 381000 h 381000"/>
              <a:gd name="connsiteX3" fmla="*/ 0 w 990600"/>
              <a:gd name="connsiteY3" fmla="*/ 381000 h 381000"/>
              <a:gd name="connsiteX4" fmla="*/ 0 w 990600"/>
              <a:gd name="connsiteY4" fmla="*/ 0 h 381000"/>
              <a:gd name="connsiteX0" fmla="*/ 0 w 990600"/>
              <a:gd name="connsiteY0" fmla="*/ 0 h 381000"/>
              <a:gd name="connsiteX1" fmla="*/ 794257 w 990600"/>
              <a:gd name="connsiteY1" fmla="*/ 0 h 381000"/>
              <a:gd name="connsiteX2" fmla="*/ 990600 w 990600"/>
              <a:gd name="connsiteY2" fmla="*/ 381000 h 381000"/>
              <a:gd name="connsiteX3" fmla="*/ 0 w 990600"/>
              <a:gd name="connsiteY3" fmla="*/ 381000 h 381000"/>
              <a:gd name="connsiteX4" fmla="*/ 0 w 990600"/>
              <a:gd name="connsiteY4" fmla="*/ 0 h 381000"/>
              <a:gd name="connsiteX0" fmla="*/ 0 w 998946"/>
              <a:gd name="connsiteY0" fmla="*/ 0 h 381000"/>
              <a:gd name="connsiteX1" fmla="*/ 794257 w 998946"/>
              <a:gd name="connsiteY1" fmla="*/ 0 h 381000"/>
              <a:gd name="connsiteX2" fmla="*/ 998946 w 998946"/>
              <a:gd name="connsiteY2" fmla="*/ 381000 h 381000"/>
              <a:gd name="connsiteX3" fmla="*/ 0 w 998946"/>
              <a:gd name="connsiteY3" fmla="*/ 381000 h 381000"/>
              <a:gd name="connsiteX4" fmla="*/ 0 w 998946"/>
              <a:gd name="connsiteY4" fmla="*/ 0 h 381000"/>
              <a:gd name="connsiteX0" fmla="*/ 0 w 1001466"/>
              <a:gd name="connsiteY0" fmla="*/ 0 h 381000"/>
              <a:gd name="connsiteX1" fmla="*/ 794257 w 1001466"/>
              <a:gd name="connsiteY1" fmla="*/ 0 h 381000"/>
              <a:gd name="connsiteX2" fmla="*/ 1001466 w 1001466"/>
              <a:gd name="connsiteY2" fmla="*/ 381000 h 381000"/>
              <a:gd name="connsiteX3" fmla="*/ 0 w 1001466"/>
              <a:gd name="connsiteY3" fmla="*/ 381000 h 381000"/>
              <a:gd name="connsiteX4" fmla="*/ 0 w 1001466"/>
              <a:gd name="connsiteY4" fmla="*/ 0 h 381000"/>
              <a:gd name="connsiteX0" fmla="*/ 411575 w 1001466"/>
              <a:gd name="connsiteY0" fmla="*/ 0 h 381000"/>
              <a:gd name="connsiteX1" fmla="*/ 794257 w 1001466"/>
              <a:gd name="connsiteY1" fmla="*/ 0 h 381000"/>
              <a:gd name="connsiteX2" fmla="*/ 1001466 w 1001466"/>
              <a:gd name="connsiteY2" fmla="*/ 381000 h 381000"/>
              <a:gd name="connsiteX3" fmla="*/ 0 w 1001466"/>
              <a:gd name="connsiteY3" fmla="*/ 381000 h 381000"/>
              <a:gd name="connsiteX4" fmla="*/ 411575 w 1001466"/>
              <a:gd name="connsiteY4" fmla="*/ 0 h 381000"/>
              <a:gd name="connsiteX0" fmla="*/ 0 w 589891"/>
              <a:gd name="connsiteY0" fmla="*/ 0 h 381000"/>
              <a:gd name="connsiteX1" fmla="*/ 382682 w 589891"/>
              <a:gd name="connsiteY1" fmla="*/ 0 h 381000"/>
              <a:gd name="connsiteX2" fmla="*/ 589891 w 589891"/>
              <a:gd name="connsiteY2" fmla="*/ 381000 h 381000"/>
              <a:gd name="connsiteX3" fmla="*/ 980 w 589891"/>
              <a:gd name="connsiteY3" fmla="*/ 379040 h 381000"/>
              <a:gd name="connsiteX4" fmla="*/ 0 w 589891"/>
              <a:gd name="connsiteY4" fmla="*/ 0 h 381000"/>
              <a:gd name="connsiteX0" fmla="*/ 1023 w 590914"/>
              <a:gd name="connsiteY0" fmla="*/ 0 h 381000"/>
              <a:gd name="connsiteX1" fmla="*/ 383705 w 590914"/>
              <a:gd name="connsiteY1" fmla="*/ 0 h 381000"/>
              <a:gd name="connsiteX2" fmla="*/ 590914 w 590914"/>
              <a:gd name="connsiteY2" fmla="*/ 381000 h 381000"/>
              <a:gd name="connsiteX3" fmla="*/ 43 w 590914"/>
              <a:gd name="connsiteY3" fmla="*/ 380020 h 381000"/>
              <a:gd name="connsiteX4" fmla="*/ 1023 w 590914"/>
              <a:gd name="connsiteY4" fmla="*/ 0 h 381000"/>
              <a:gd name="connsiteX0" fmla="*/ 294963 w 590872"/>
              <a:gd name="connsiteY0" fmla="*/ 980 h 381000"/>
              <a:gd name="connsiteX1" fmla="*/ 383663 w 590872"/>
              <a:gd name="connsiteY1" fmla="*/ 0 h 381000"/>
              <a:gd name="connsiteX2" fmla="*/ 590872 w 590872"/>
              <a:gd name="connsiteY2" fmla="*/ 381000 h 381000"/>
              <a:gd name="connsiteX3" fmla="*/ 1 w 590872"/>
              <a:gd name="connsiteY3" fmla="*/ 380020 h 381000"/>
              <a:gd name="connsiteX4" fmla="*/ 294963 w 590872"/>
              <a:gd name="connsiteY4" fmla="*/ 980 h 381000"/>
              <a:gd name="connsiteX0" fmla="*/ 0 w 295909"/>
              <a:gd name="connsiteY0" fmla="*/ 980 h 381000"/>
              <a:gd name="connsiteX1" fmla="*/ 88700 w 295909"/>
              <a:gd name="connsiteY1" fmla="*/ 0 h 381000"/>
              <a:gd name="connsiteX2" fmla="*/ 295909 w 295909"/>
              <a:gd name="connsiteY2" fmla="*/ 381000 h 381000"/>
              <a:gd name="connsiteX3" fmla="*/ 980 w 295909"/>
              <a:gd name="connsiteY3" fmla="*/ 380020 h 381000"/>
              <a:gd name="connsiteX4" fmla="*/ 0 w 295909"/>
              <a:gd name="connsiteY4" fmla="*/ 980 h 381000"/>
              <a:gd name="connsiteX0" fmla="*/ 51939 w 294931"/>
              <a:gd name="connsiteY0" fmla="*/ 0 h 381000"/>
              <a:gd name="connsiteX1" fmla="*/ 87722 w 294931"/>
              <a:gd name="connsiteY1" fmla="*/ 0 h 381000"/>
              <a:gd name="connsiteX2" fmla="*/ 294931 w 294931"/>
              <a:gd name="connsiteY2" fmla="*/ 381000 h 381000"/>
              <a:gd name="connsiteX3" fmla="*/ 2 w 294931"/>
              <a:gd name="connsiteY3" fmla="*/ 380020 h 381000"/>
              <a:gd name="connsiteX4" fmla="*/ 51939 w 294931"/>
              <a:gd name="connsiteY4" fmla="*/ 0 h 381000"/>
              <a:gd name="connsiteX0" fmla="*/ 1024 w 244016"/>
              <a:gd name="connsiteY0" fmla="*/ 0 h 381980"/>
              <a:gd name="connsiteX1" fmla="*/ 36807 w 244016"/>
              <a:gd name="connsiteY1" fmla="*/ 0 h 381980"/>
              <a:gd name="connsiteX2" fmla="*/ 244016 w 244016"/>
              <a:gd name="connsiteY2" fmla="*/ 381000 h 381980"/>
              <a:gd name="connsiteX3" fmla="*/ 44 w 244016"/>
              <a:gd name="connsiteY3" fmla="*/ 381980 h 381980"/>
              <a:gd name="connsiteX4" fmla="*/ 1024 w 244016"/>
              <a:gd name="connsiteY4" fmla="*/ 0 h 381980"/>
              <a:gd name="connsiteX0" fmla="*/ 94 w 244066"/>
              <a:gd name="connsiteY0" fmla="*/ 980 h 381980"/>
              <a:gd name="connsiteX1" fmla="*/ 36857 w 244066"/>
              <a:gd name="connsiteY1" fmla="*/ 0 h 381980"/>
              <a:gd name="connsiteX2" fmla="*/ 244066 w 244066"/>
              <a:gd name="connsiteY2" fmla="*/ 381000 h 381980"/>
              <a:gd name="connsiteX3" fmla="*/ 94 w 244066"/>
              <a:gd name="connsiteY3" fmla="*/ 381980 h 381980"/>
              <a:gd name="connsiteX4" fmla="*/ 94 w 244066"/>
              <a:gd name="connsiteY4" fmla="*/ 980 h 381980"/>
              <a:gd name="connsiteX0" fmla="*/ 0 w 243972"/>
              <a:gd name="connsiteY0" fmla="*/ 980 h 381980"/>
              <a:gd name="connsiteX1" fmla="*/ 36763 w 243972"/>
              <a:gd name="connsiteY1" fmla="*/ 0 h 381980"/>
              <a:gd name="connsiteX2" fmla="*/ 243972 w 243972"/>
              <a:gd name="connsiteY2" fmla="*/ 381000 h 381980"/>
              <a:gd name="connsiteX3" fmla="*/ 0 w 243972"/>
              <a:gd name="connsiteY3" fmla="*/ 381980 h 381980"/>
              <a:gd name="connsiteX4" fmla="*/ 0 w 243972"/>
              <a:gd name="connsiteY4" fmla="*/ 980 h 381980"/>
              <a:gd name="connsiteX0" fmla="*/ 0 w 243972"/>
              <a:gd name="connsiteY0" fmla="*/ 980 h 381980"/>
              <a:gd name="connsiteX1" fmla="*/ 36763 w 243972"/>
              <a:gd name="connsiteY1" fmla="*/ 0 h 381980"/>
              <a:gd name="connsiteX2" fmla="*/ 243972 w 243972"/>
              <a:gd name="connsiteY2" fmla="*/ 381000 h 381980"/>
              <a:gd name="connsiteX3" fmla="*/ 0 w 243972"/>
              <a:gd name="connsiteY3" fmla="*/ 381980 h 381980"/>
              <a:gd name="connsiteX4" fmla="*/ 0 w 243972"/>
              <a:gd name="connsiteY4" fmla="*/ 980 h 381980"/>
              <a:gd name="connsiteX0" fmla="*/ 0 w 243972"/>
              <a:gd name="connsiteY0" fmla="*/ 980 h 381980"/>
              <a:gd name="connsiteX1" fmla="*/ 36763 w 243972"/>
              <a:gd name="connsiteY1" fmla="*/ 0 h 381980"/>
              <a:gd name="connsiteX2" fmla="*/ 243972 w 243972"/>
              <a:gd name="connsiteY2" fmla="*/ 381000 h 381980"/>
              <a:gd name="connsiteX3" fmla="*/ 0 w 243972"/>
              <a:gd name="connsiteY3" fmla="*/ 381980 h 381980"/>
              <a:gd name="connsiteX4" fmla="*/ 0 w 243972"/>
              <a:gd name="connsiteY4" fmla="*/ 980 h 381980"/>
              <a:gd name="connsiteX0" fmla="*/ 0 w 243972"/>
              <a:gd name="connsiteY0" fmla="*/ 980 h 381980"/>
              <a:gd name="connsiteX1" fmla="*/ 36763 w 243972"/>
              <a:gd name="connsiteY1" fmla="*/ 0 h 381980"/>
              <a:gd name="connsiteX2" fmla="*/ 243972 w 243972"/>
              <a:gd name="connsiteY2" fmla="*/ 381000 h 381980"/>
              <a:gd name="connsiteX3" fmla="*/ 0 w 243972"/>
              <a:gd name="connsiteY3" fmla="*/ 381980 h 381980"/>
              <a:gd name="connsiteX4" fmla="*/ 0 w 243972"/>
              <a:gd name="connsiteY4" fmla="*/ 980 h 381980"/>
              <a:gd name="connsiteX0" fmla="*/ 0 w 243972"/>
              <a:gd name="connsiteY0" fmla="*/ 0 h 382085"/>
              <a:gd name="connsiteX1" fmla="*/ 36763 w 243972"/>
              <a:gd name="connsiteY1" fmla="*/ 105 h 382085"/>
              <a:gd name="connsiteX2" fmla="*/ 243972 w 243972"/>
              <a:gd name="connsiteY2" fmla="*/ 381105 h 382085"/>
              <a:gd name="connsiteX3" fmla="*/ 0 w 243972"/>
              <a:gd name="connsiteY3" fmla="*/ 382085 h 382085"/>
              <a:gd name="connsiteX4" fmla="*/ 0 w 243972"/>
              <a:gd name="connsiteY4" fmla="*/ 0 h 382085"/>
              <a:gd name="connsiteX0" fmla="*/ 0 w 243972"/>
              <a:gd name="connsiteY0" fmla="*/ 0 h 383276"/>
              <a:gd name="connsiteX1" fmla="*/ 36763 w 243972"/>
              <a:gd name="connsiteY1" fmla="*/ 105 h 383276"/>
              <a:gd name="connsiteX2" fmla="*/ 243972 w 243972"/>
              <a:gd name="connsiteY2" fmla="*/ 383276 h 383276"/>
              <a:gd name="connsiteX3" fmla="*/ 0 w 243972"/>
              <a:gd name="connsiteY3" fmla="*/ 382085 h 383276"/>
              <a:gd name="connsiteX4" fmla="*/ 0 w 243972"/>
              <a:gd name="connsiteY4" fmla="*/ 0 h 383276"/>
              <a:gd name="connsiteX0" fmla="*/ 0 w 243972"/>
              <a:gd name="connsiteY0" fmla="*/ 0 h 382085"/>
              <a:gd name="connsiteX1" fmla="*/ 36763 w 243972"/>
              <a:gd name="connsiteY1" fmla="*/ 105 h 382085"/>
              <a:gd name="connsiteX2" fmla="*/ 243972 w 243972"/>
              <a:gd name="connsiteY2" fmla="*/ 381105 h 382085"/>
              <a:gd name="connsiteX3" fmla="*/ 0 w 243972"/>
              <a:gd name="connsiteY3" fmla="*/ 382085 h 382085"/>
              <a:gd name="connsiteX4" fmla="*/ 0 w 243972"/>
              <a:gd name="connsiteY4" fmla="*/ 0 h 382085"/>
              <a:gd name="connsiteX0" fmla="*/ 0 w 243972"/>
              <a:gd name="connsiteY0" fmla="*/ 0 h 382085"/>
              <a:gd name="connsiteX1" fmla="*/ 36763 w 243972"/>
              <a:gd name="connsiteY1" fmla="*/ 105 h 382085"/>
              <a:gd name="connsiteX2" fmla="*/ 243972 w 243972"/>
              <a:gd name="connsiteY2" fmla="*/ 381105 h 382085"/>
              <a:gd name="connsiteX3" fmla="*/ 0 w 243972"/>
              <a:gd name="connsiteY3" fmla="*/ 382085 h 382085"/>
              <a:gd name="connsiteX4" fmla="*/ 0 w 243972"/>
              <a:gd name="connsiteY4" fmla="*/ 0 h 382085"/>
              <a:gd name="connsiteX0" fmla="*/ 0 w 243972"/>
              <a:gd name="connsiteY0" fmla="*/ 0 h 382085"/>
              <a:gd name="connsiteX1" fmla="*/ 36763 w 243972"/>
              <a:gd name="connsiteY1" fmla="*/ 105 h 382085"/>
              <a:gd name="connsiteX2" fmla="*/ 243972 w 243972"/>
              <a:gd name="connsiteY2" fmla="*/ 381105 h 382085"/>
              <a:gd name="connsiteX3" fmla="*/ 0 w 243972"/>
              <a:gd name="connsiteY3" fmla="*/ 382085 h 382085"/>
              <a:gd name="connsiteX4" fmla="*/ 0 w 243972"/>
              <a:gd name="connsiteY4" fmla="*/ 0 h 382085"/>
              <a:gd name="connsiteX0" fmla="*/ 0 w 243972"/>
              <a:gd name="connsiteY0" fmla="*/ 0 h 382085"/>
              <a:gd name="connsiteX1" fmla="*/ 36763 w 243972"/>
              <a:gd name="connsiteY1" fmla="*/ 105 h 382085"/>
              <a:gd name="connsiteX2" fmla="*/ 243972 w 243972"/>
              <a:gd name="connsiteY2" fmla="*/ 381105 h 382085"/>
              <a:gd name="connsiteX3" fmla="*/ 0 w 243972"/>
              <a:gd name="connsiteY3" fmla="*/ 382085 h 382085"/>
              <a:gd name="connsiteX4" fmla="*/ 0 w 243972"/>
              <a:gd name="connsiteY4" fmla="*/ 0 h 382085"/>
              <a:gd name="connsiteX0" fmla="*/ 0 w 243972"/>
              <a:gd name="connsiteY0" fmla="*/ 0 h 381105"/>
              <a:gd name="connsiteX1" fmla="*/ 36763 w 243972"/>
              <a:gd name="connsiteY1" fmla="*/ 105 h 381105"/>
              <a:gd name="connsiteX2" fmla="*/ 243972 w 243972"/>
              <a:gd name="connsiteY2" fmla="*/ 381105 h 381105"/>
              <a:gd name="connsiteX3" fmla="*/ 0 w 243972"/>
              <a:gd name="connsiteY3" fmla="*/ 381000 h 381105"/>
              <a:gd name="connsiteX4" fmla="*/ 0 w 243972"/>
              <a:gd name="connsiteY4" fmla="*/ 0 h 381105"/>
              <a:gd name="connsiteX0" fmla="*/ 0 w 241956"/>
              <a:gd name="connsiteY0" fmla="*/ 0 h 381105"/>
              <a:gd name="connsiteX1" fmla="*/ 36763 w 241956"/>
              <a:gd name="connsiteY1" fmla="*/ 105 h 381105"/>
              <a:gd name="connsiteX2" fmla="*/ 241956 w 241956"/>
              <a:gd name="connsiteY2" fmla="*/ 381105 h 381105"/>
              <a:gd name="connsiteX3" fmla="*/ 0 w 241956"/>
              <a:gd name="connsiteY3" fmla="*/ 381000 h 381105"/>
              <a:gd name="connsiteX4" fmla="*/ 0 w 241956"/>
              <a:gd name="connsiteY4" fmla="*/ 0 h 381105"/>
              <a:gd name="connsiteX0" fmla="*/ 0 w 241956"/>
              <a:gd name="connsiteY0" fmla="*/ 231 h 381336"/>
              <a:gd name="connsiteX1" fmla="*/ 37099 w 241956"/>
              <a:gd name="connsiteY1" fmla="*/ 0 h 381336"/>
              <a:gd name="connsiteX2" fmla="*/ 241956 w 241956"/>
              <a:gd name="connsiteY2" fmla="*/ 381336 h 381336"/>
              <a:gd name="connsiteX3" fmla="*/ 0 w 241956"/>
              <a:gd name="connsiteY3" fmla="*/ 381231 h 381336"/>
              <a:gd name="connsiteX4" fmla="*/ 0 w 241956"/>
              <a:gd name="connsiteY4" fmla="*/ 231 h 381336"/>
              <a:gd name="connsiteX0" fmla="*/ 0 w 241956"/>
              <a:gd name="connsiteY0" fmla="*/ 231 h 381336"/>
              <a:gd name="connsiteX1" fmla="*/ 41468 w 241956"/>
              <a:gd name="connsiteY1" fmla="*/ 0 h 381336"/>
              <a:gd name="connsiteX2" fmla="*/ 241956 w 241956"/>
              <a:gd name="connsiteY2" fmla="*/ 381336 h 381336"/>
              <a:gd name="connsiteX3" fmla="*/ 0 w 241956"/>
              <a:gd name="connsiteY3" fmla="*/ 381231 h 381336"/>
              <a:gd name="connsiteX4" fmla="*/ 0 w 241956"/>
              <a:gd name="connsiteY4" fmla="*/ 231 h 381336"/>
              <a:gd name="connsiteX0" fmla="*/ 0 w 241956"/>
              <a:gd name="connsiteY0" fmla="*/ 231 h 381336"/>
              <a:gd name="connsiteX1" fmla="*/ 41468 w 241956"/>
              <a:gd name="connsiteY1" fmla="*/ 0 h 381336"/>
              <a:gd name="connsiteX2" fmla="*/ 241956 w 241956"/>
              <a:gd name="connsiteY2" fmla="*/ 381336 h 381336"/>
              <a:gd name="connsiteX3" fmla="*/ 22311 w 241956"/>
              <a:gd name="connsiteY3" fmla="*/ 380776 h 381336"/>
              <a:gd name="connsiteX4" fmla="*/ 0 w 241956"/>
              <a:gd name="connsiteY4" fmla="*/ 231 h 381336"/>
              <a:gd name="connsiteX0" fmla="*/ 0 w 241956"/>
              <a:gd name="connsiteY0" fmla="*/ 231 h 381687"/>
              <a:gd name="connsiteX1" fmla="*/ 41468 w 241956"/>
              <a:gd name="connsiteY1" fmla="*/ 0 h 381687"/>
              <a:gd name="connsiteX2" fmla="*/ 241956 w 241956"/>
              <a:gd name="connsiteY2" fmla="*/ 381336 h 381687"/>
              <a:gd name="connsiteX3" fmla="*/ 21400 w 241956"/>
              <a:gd name="connsiteY3" fmla="*/ 381687 h 381687"/>
              <a:gd name="connsiteX4" fmla="*/ 0 w 241956"/>
              <a:gd name="connsiteY4" fmla="*/ 231 h 381687"/>
              <a:gd name="connsiteX0" fmla="*/ 0 w 220556"/>
              <a:gd name="connsiteY0" fmla="*/ 231 h 381687"/>
              <a:gd name="connsiteX1" fmla="*/ 20068 w 220556"/>
              <a:gd name="connsiteY1" fmla="*/ 0 h 381687"/>
              <a:gd name="connsiteX2" fmla="*/ 220556 w 220556"/>
              <a:gd name="connsiteY2" fmla="*/ 381336 h 381687"/>
              <a:gd name="connsiteX3" fmla="*/ 0 w 220556"/>
              <a:gd name="connsiteY3" fmla="*/ 381687 h 381687"/>
              <a:gd name="connsiteX4" fmla="*/ 0 w 220556"/>
              <a:gd name="connsiteY4" fmla="*/ 231 h 381687"/>
              <a:gd name="connsiteX0" fmla="*/ 0 w 220556"/>
              <a:gd name="connsiteY0" fmla="*/ 231 h 381687"/>
              <a:gd name="connsiteX1" fmla="*/ 20068 w 220556"/>
              <a:gd name="connsiteY1" fmla="*/ 0 h 381687"/>
              <a:gd name="connsiteX2" fmla="*/ 220556 w 220556"/>
              <a:gd name="connsiteY2" fmla="*/ 381336 h 381687"/>
              <a:gd name="connsiteX3" fmla="*/ 0 w 220556"/>
              <a:gd name="connsiteY3" fmla="*/ 381687 h 381687"/>
              <a:gd name="connsiteX4" fmla="*/ 0 w 220556"/>
              <a:gd name="connsiteY4" fmla="*/ 231 h 381687"/>
              <a:gd name="connsiteX0" fmla="*/ 0 w 220556"/>
              <a:gd name="connsiteY0" fmla="*/ 231 h 381687"/>
              <a:gd name="connsiteX1" fmla="*/ 20068 w 220556"/>
              <a:gd name="connsiteY1" fmla="*/ 0 h 381687"/>
              <a:gd name="connsiteX2" fmla="*/ 220556 w 220556"/>
              <a:gd name="connsiteY2" fmla="*/ 381336 h 381687"/>
              <a:gd name="connsiteX3" fmla="*/ 0 w 220556"/>
              <a:gd name="connsiteY3" fmla="*/ 381687 h 381687"/>
              <a:gd name="connsiteX4" fmla="*/ 0 w 220556"/>
              <a:gd name="connsiteY4" fmla="*/ 231 h 381687"/>
              <a:gd name="connsiteX0" fmla="*/ 0 w 220556"/>
              <a:gd name="connsiteY0" fmla="*/ 231 h 381687"/>
              <a:gd name="connsiteX1" fmla="*/ 20068 w 220556"/>
              <a:gd name="connsiteY1" fmla="*/ 0 h 381687"/>
              <a:gd name="connsiteX2" fmla="*/ 220556 w 220556"/>
              <a:gd name="connsiteY2" fmla="*/ 381336 h 381687"/>
              <a:gd name="connsiteX3" fmla="*/ 0 w 220556"/>
              <a:gd name="connsiteY3" fmla="*/ 381687 h 381687"/>
              <a:gd name="connsiteX4" fmla="*/ 0 w 220556"/>
              <a:gd name="connsiteY4" fmla="*/ 231 h 38168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0556" h="381687">
                <a:moveTo>
                  <a:pt x="0" y="231"/>
                </a:moveTo>
                <a:lnTo>
                  <a:pt x="20068" y="0"/>
                </a:lnTo>
                <a:lnTo>
                  <a:pt x="220556" y="381336"/>
                </a:lnTo>
                <a:lnTo>
                  <a:pt x="0" y="381687"/>
                </a:lnTo>
                <a:lnTo>
                  <a:pt x="0" y="231"/>
                </a:lnTo>
                <a:close/>
              </a:path>
            </a:pathLst>
          </a:cu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lvl1pPr>
              <a:defRPr>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algn="ctr"/>
            <a:r>
              <a:rPr lang="en-US" kern="1200" dirty="0" smtClean="0">
                <a:solidFill>
                  <a:schemeClr val="tx2"/>
                </a:solidFill>
              </a:rPr>
              <a:t>            </a:t>
            </a:r>
            <a:endParaRPr lang="en-US" kern="1200" dirty="0">
              <a:solidFill>
                <a:schemeClr val="tx2"/>
              </a:solidFill>
            </a:endParaRPr>
          </a:p>
        </p:txBody>
      </p:sp>
      <p:sp>
        <p:nvSpPr>
          <p:cNvPr id="4" name="Date Placeholder 3"/>
          <p:cNvSpPr>
            <a:spLocks noGrp="1"/>
          </p:cNvSpPr>
          <p:nvPr>
            <p:ph type="dt" sz="half" idx="10"/>
          </p:nvPr>
        </p:nvSpPr>
        <p:spPr bwMode="gray">
          <a:xfrm>
            <a:off x="1423524" y="6528816"/>
            <a:ext cx="850392" cy="168275"/>
          </a:xfrm>
          <a:prstGeom prst="rect">
            <a:avLst/>
          </a:prstGeom>
        </p:spPr>
        <p:txBody>
          <a:bodyPr/>
          <a:lstStyle>
            <a:lvl1pPr>
              <a:defRPr>
                <a:solidFill>
                  <a:schemeClr val="bg1"/>
                </a:solidFill>
              </a:defRPr>
            </a:lvl1pPr>
          </a:lstStyle>
          <a:p>
            <a:fld id="{9623C80F-5998-4C5A-8426-1B9517C724DD}" type="datetimeFigureOut">
              <a:rPr lang="en-US" smtClean="0">
                <a:solidFill>
                  <a:prstClr val="white"/>
                </a:solidFill>
              </a:rPr>
              <a:pPr/>
              <a:t>8/4/2017</a:t>
            </a:fld>
            <a:endParaRPr lang="en-US">
              <a:solidFill>
                <a:prstClr val="white"/>
              </a:solidFill>
            </a:endParaRPr>
          </a:p>
        </p:txBody>
      </p:sp>
      <p:sp>
        <p:nvSpPr>
          <p:cNvPr id="2" name="Title 1"/>
          <p:cNvSpPr>
            <a:spLocks noGrp="1"/>
          </p:cNvSpPr>
          <p:nvPr>
            <p:ph type="ctrTitle" hasCustomPrompt="1"/>
          </p:nvPr>
        </p:nvSpPr>
        <p:spPr bwMode="gray">
          <a:xfrm>
            <a:off x="1423524" y="2212882"/>
            <a:ext cx="6722378" cy="876329"/>
          </a:xfrm>
          <a:prstGeom prst="rect">
            <a:avLst/>
          </a:prstGeom>
        </p:spPr>
        <p:txBody>
          <a:bodyPr rIns="0" bIns="0" anchor="b" anchorCtr="0"/>
          <a:lstStyle>
            <a:lvl1pPr>
              <a:lnSpc>
                <a:spcPct val="90000"/>
              </a:lnSpc>
              <a:defRPr sz="4000" b="0">
                <a:solidFill>
                  <a:schemeClr val="bg1"/>
                </a:solidFill>
              </a:defRPr>
            </a:lvl1pPr>
          </a:lstStyle>
          <a:p>
            <a:r>
              <a:rPr lang="en-US" dirty="0" smtClean="0"/>
              <a:t>Document Title</a:t>
            </a:r>
            <a:endParaRPr lang="en-US" dirty="0"/>
          </a:p>
        </p:txBody>
      </p:sp>
      <p:sp>
        <p:nvSpPr>
          <p:cNvPr id="3" name="Subtitle 2"/>
          <p:cNvSpPr>
            <a:spLocks noGrp="1"/>
          </p:cNvSpPr>
          <p:nvPr>
            <p:ph type="subTitle" idx="1" hasCustomPrompt="1"/>
          </p:nvPr>
        </p:nvSpPr>
        <p:spPr bwMode="gray">
          <a:xfrm>
            <a:off x="1423524" y="3166257"/>
            <a:ext cx="6400800" cy="685800"/>
          </a:xfrm>
          <a:prstGeom prst="rect">
            <a:avLst/>
          </a:prstGeom>
        </p:spPr>
        <p:txBody>
          <a:bodyPr/>
          <a:lstStyle>
            <a:lvl1pPr marL="0" indent="0" algn="l">
              <a:lnSpc>
                <a:spcPct val="90000"/>
              </a:lnSpc>
              <a:spcBef>
                <a:spcPts val="0"/>
              </a:spcBef>
              <a:buNone/>
              <a:defRPr sz="2400" baseline="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Secondary Document Title</a:t>
            </a:r>
            <a:endParaRPr lang="en-US" dirty="0"/>
          </a:p>
        </p:txBody>
      </p:sp>
      <p:pic>
        <p:nvPicPr>
          <p:cNvPr id="7" name="Picture 6"/>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660633" y="911860"/>
            <a:ext cx="2488753" cy="464290"/>
          </a:xfrm>
          <a:prstGeom prst="rect">
            <a:avLst/>
          </a:prstGeom>
        </p:spPr>
      </p:pic>
    </p:spTree>
    <p:extLst>
      <p:ext uri="{BB962C8B-B14F-4D97-AF65-F5344CB8AC3E}">
        <p14:creationId xmlns:p14="http://schemas.microsoft.com/office/powerpoint/2010/main" val="304345089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userDrawn="1">
  <p:cSld name="Section Header 9">
    <p:spTree>
      <p:nvGrpSpPr>
        <p:cNvPr id="1" name=""/>
        <p:cNvGrpSpPr/>
        <p:nvPr/>
      </p:nvGrpSpPr>
      <p:grpSpPr>
        <a:xfrm>
          <a:off x="0" y="0"/>
          <a:ext cx="0" cy="0"/>
          <a:chOff x="0" y="0"/>
          <a:chExt cx="0" cy="0"/>
        </a:xfrm>
      </p:grpSpPr>
      <p:pic>
        <p:nvPicPr>
          <p:cNvPr id="6" name="Picture 5"/>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9144000" cy="6858000"/>
          </a:xfrm>
          <a:prstGeom prst="rect">
            <a:avLst/>
          </a:prstGeom>
        </p:spPr>
      </p:pic>
      <p:sp>
        <p:nvSpPr>
          <p:cNvPr id="7" name="Rectangle 6"/>
          <p:cNvSpPr/>
          <p:nvPr userDrawn="1"/>
        </p:nvSpPr>
        <p:spPr>
          <a:xfrm>
            <a:off x="-15915" y="-7892"/>
            <a:ext cx="7030689" cy="6882601"/>
          </a:xfrm>
          <a:custGeom>
            <a:avLst/>
            <a:gdLst>
              <a:gd name="connsiteX0" fmla="*/ 0 w 990600"/>
              <a:gd name="connsiteY0" fmla="*/ 0 h 381000"/>
              <a:gd name="connsiteX1" fmla="*/ 990600 w 990600"/>
              <a:gd name="connsiteY1" fmla="*/ 0 h 381000"/>
              <a:gd name="connsiteX2" fmla="*/ 990600 w 990600"/>
              <a:gd name="connsiteY2" fmla="*/ 381000 h 381000"/>
              <a:gd name="connsiteX3" fmla="*/ 0 w 990600"/>
              <a:gd name="connsiteY3" fmla="*/ 381000 h 381000"/>
              <a:gd name="connsiteX4" fmla="*/ 0 w 990600"/>
              <a:gd name="connsiteY4" fmla="*/ 0 h 381000"/>
              <a:gd name="connsiteX0" fmla="*/ 0 w 990600"/>
              <a:gd name="connsiteY0" fmla="*/ 0 h 381000"/>
              <a:gd name="connsiteX1" fmla="*/ 731308 w 990600"/>
              <a:gd name="connsiteY1" fmla="*/ 0 h 381000"/>
              <a:gd name="connsiteX2" fmla="*/ 990600 w 990600"/>
              <a:gd name="connsiteY2" fmla="*/ 381000 h 381000"/>
              <a:gd name="connsiteX3" fmla="*/ 0 w 990600"/>
              <a:gd name="connsiteY3" fmla="*/ 381000 h 381000"/>
              <a:gd name="connsiteX4" fmla="*/ 0 w 990600"/>
              <a:gd name="connsiteY4" fmla="*/ 0 h 381000"/>
              <a:gd name="connsiteX0" fmla="*/ 0 w 990600"/>
              <a:gd name="connsiteY0" fmla="*/ 0 h 381000"/>
              <a:gd name="connsiteX1" fmla="*/ 800099 w 990600"/>
              <a:gd name="connsiteY1" fmla="*/ 0 h 381000"/>
              <a:gd name="connsiteX2" fmla="*/ 990600 w 990600"/>
              <a:gd name="connsiteY2" fmla="*/ 381000 h 381000"/>
              <a:gd name="connsiteX3" fmla="*/ 0 w 990600"/>
              <a:gd name="connsiteY3" fmla="*/ 381000 h 381000"/>
              <a:gd name="connsiteX4" fmla="*/ 0 w 990600"/>
              <a:gd name="connsiteY4" fmla="*/ 0 h 381000"/>
              <a:gd name="connsiteX0" fmla="*/ 0 w 990600"/>
              <a:gd name="connsiteY0" fmla="*/ 0 h 381000"/>
              <a:gd name="connsiteX1" fmla="*/ 794257 w 990600"/>
              <a:gd name="connsiteY1" fmla="*/ 0 h 381000"/>
              <a:gd name="connsiteX2" fmla="*/ 990600 w 990600"/>
              <a:gd name="connsiteY2" fmla="*/ 381000 h 381000"/>
              <a:gd name="connsiteX3" fmla="*/ 0 w 990600"/>
              <a:gd name="connsiteY3" fmla="*/ 381000 h 381000"/>
              <a:gd name="connsiteX4" fmla="*/ 0 w 990600"/>
              <a:gd name="connsiteY4" fmla="*/ 0 h 381000"/>
              <a:gd name="connsiteX0" fmla="*/ 0 w 998946"/>
              <a:gd name="connsiteY0" fmla="*/ 0 h 381000"/>
              <a:gd name="connsiteX1" fmla="*/ 794257 w 998946"/>
              <a:gd name="connsiteY1" fmla="*/ 0 h 381000"/>
              <a:gd name="connsiteX2" fmla="*/ 998946 w 998946"/>
              <a:gd name="connsiteY2" fmla="*/ 381000 h 381000"/>
              <a:gd name="connsiteX3" fmla="*/ 0 w 998946"/>
              <a:gd name="connsiteY3" fmla="*/ 381000 h 381000"/>
              <a:gd name="connsiteX4" fmla="*/ 0 w 998946"/>
              <a:gd name="connsiteY4" fmla="*/ 0 h 381000"/>
              <a:gd name="connsiteX0" fmla="*/ 0 w 1001466"/>
              <a:gd name="connsiteY0" fmla="*/ 0 h 381000"/>
              <a:gd name="connsiteX1" fmla="*/ 794257 w 1001466"/>
              <a:gd name="connsiteY1" fmla="*/ 0 h 381000"/>
              <a:gd name="connsiteX2" fmla="*/ 1001466 w 1001466"/>
              <a:gd name="connsiteY2" fmla="*/ 381000 h 381000"/>
              <a:gd name="connsiteX3" fmla="*/ 0 w 1001466"/>
              <a:gd name="connsiteY3" fmla="*/ 381000 h 381000"/>
              <a:gd name="connsiteX4" fmla="*/ 0 w 1001466"/>
              <a:gd name="connsiteY4" fmla="*/ 0 h 381000"/>
              <a:gd name="connsiteX0" fmla="*/ 411575 w 1001466"/>
              <a:gd name="connsiteY0" fmla="*/ 0 h 381000"/>
              <a:gd name="connsiteX1" fmla="*/ 794257 w 1001466"/>
              <a:gd name="connsiteY1" fmla="*/ 0 h 381000"/>
              <a:gd name="connsiteX2" fmla="*/ 1001466 w 1001466"/>
              <a:gd name="connsiteY2" fmla="*/ 381000 h 381000"/>
              <a:gd name="connsiteX3" fmla="*/ 0 w 1001466"/>
              <a:gd name="connsiteY3" fmla="*/ 381000 h 381000"/>
              <a:gd name="connsiteX4" fmla="*/ 411575 w 1001466"/>
              <a:gd name="connsiteY4" fmla="*/ 0 h 381000"/>
              <a:gd name="connsiteX0" fmla="*/ 0 w 589891"/>
              <a:gd name="connsiteY0" fmla="*/ 0 h 381000"/>
              <a:gd name="connsiteX1" fmla="*/ 382682 w 589891"/>
              <a:gd name="connsiteY1" fmla="*/ 0 h 381000"/>
              <a:gd name="connsiteX2" fmla="*/ 589891 w 589891"/>
              <a:gd name="connsiteY2" fmla="*/ 381000 h 381000"/>
              <a:gd name="connsiteX3" fmla="*/ 980 w 589891"/>
              <a:gd name="connsiteY3" fmla="*/ 379040 h 381000"/>
              <a:gd name="connsiteX4" fmla="*/ 0 w 589891"/>
              <a:gd name="connsiteY4" fmla="*/ 0 h 381000"/>
              <a:gd name="connsiteX0" fmla="*/ 1023 w 590914"/>
              <a:gd name="connsiteY0" fmla="*/ 0 h 381000"/>
              <a:gd name="connsiteX1" fmla="*/ 383705 w 590914"/>
              <a:gd name="connsiteY1" fmla="*/ 0 h 381000"/>
              <a:gd name="connsiteX2" fmla="*/ 590914 w 590914"/>
              <a:gd name="connsiteY2" fmla="*/ 381000 h 381000"/>
              <a:gd name="connsiteX3" fmla="*/ 43 w 590914"/>
              <a:gd name="connsiteY3" fmla="*/ 380020 h 381000"/>
              <a:gd name="connsiteX4" fmla="*/ 1023 w 590914"/>
              <a:gd name="connsiteY4" fmla="*/ 0 h 381000"/>
              <a:gd name="connsiteX0" fmla="*/ 294963 w 590872"/>
              <a:gd name="connsiteY0" fmla="*/ 980 h 381000"/>
              <a:gd name="connsiteX1" fmla="*/ 383663 w 590872"/>
              <a:gd name="connsiteY1" fmla="*/ 0 h 381000"/>
              <a:gd name="connsiteX2" fmla="*/ 590872 w 590872"/>
              <a:gd name="connsiteY2" fmla="*/ 381000 h 381000"/>
              <a:gd name="connsiteX3" fmla="*/ 1 w 590872"/>
              <a:gd name="connsiteY3" fmla="*/ 380020 h 381000"/>
              <a:gd name="connsiteX4" fmla="*/ 294963 w 590872"/>
              <a:gd name="connsiteY4" fmla="*/ 980 h 381000"/>
              <a:gd name="connsiteX0" fmla="*/ 0 w 295909"/>
              <a:gd name="connsiteY0" fmla="*/ 980 h 381000"/>
              <a:gd name="connsiteX1" fmla="*/ 88700 w 295909"/>
              <a:gd name="connsiteY1" fmla="*/ 0 h 381000"/>
              <a:gd name="connsiteX2" fmla="*/ 295909 w 295909"/>
              <a:gd name="connsiteY2" fmla="*/ 381000 h 381000"/>
              <a:gd name="connsiteX3" fmla="*/ 980 w 295909"/>
              <a:gd name="connsiteY3" fmla="*/ 380020 h 381000"/>
              <a:gd name="connsiteX4" fmla="*/ 0 w 295909"/>
              <a:gd name="connsiteY4" fmla="*/ 980 h 381000"/>
              <a:gd name="connsiteX0" fmla="*/ 51939 w 294931"/>
              <a:gd name="connsiteY0" fmla="*/ 0 h 381000"/>
              <a:gd name="connsiteX1" fmla="*/ 87722 w 294931"/>
              <a:gd name="connsiteY1" fmla="*/ 0 h 381000"/>
              <a:gd name="connsiteX2" fmla="*/ 294931 w 294931"/>
              <a:gd name="connsiteY2" fmla="*/ 381000 h 381000"/>
              <a:gd name="connsiteX3" fmla="*/ 2 w 294931"/>
              <a:gd name="connsiteY3" fmla="*/ 380020 h 381000"/>
              <a:gd name="connsiteX4" fmla="*/ 51939 w 294931"/>
              <a:gd name="connsiteY4" fmla="*/ 0 h 381000"/>
              <a:gd name="connsiteX0" fmla="*/ 1024 w 244016"/>
              <a:gd name="connsiteY0" fmla="*/ 0 h 381980"/>
              <a:gd name="connsiteX1" fmla="*/ 36807 w 244016"/>
              <a:gd name="connsiteY1" fmla="*/ 0 h 381980"/>
              <a:gd name="connsiteX2" fmla="*/ 244016 w 244016"/>
              <a:gd name="connsiteY2" fmla="*/ 381000 h 381980"/>
              <a:gd name="connsiteX3" fmla="*/ 44 w 244016"/>
              <a:gd name="connsiteY3" fmla="*/ 381980 h 381980"/>
              <a:gd name="connsiteX4" fmla="*/ 1024 w 244016"/>
              <a:gd name="connsiteY4" fmla="*/ 0 h 381980"/>
              <a:gd name="connsiteX0" fmla="*/ 94 w 244066"/>
              <a:gd name="connsiteY0" fmla="*/ 980 h 381980"/>
              <a:gd name="connsiteX1" fmla="*/ 36857 w 244066"/>
              <a:gd name="connsiteY1" fmla="*/ 0 h 381980"/>
              <a:gd name="connsiteX2" fmla="*/ 244066 w 244066"/>
              <a:gd name="connsiteY2" fmla="*/ 381000 h 381980"/>
              <a:gd name="connsiteX3" fmla="*/ 94 w 244066"/>
              <a:gd name="connsiteY3" fmla="*/ 381980 h 381980"/>
              <a:gd name="connsiteX4" fmla="*/ 94 w 244066"/>
              <a:gd name="connsiteY4" fmla="*/ 980 h 381980"/>
              <a:gd name="connsiteX0" fmla="*/ 0 w 243972"/>
              <a:gd name="connsiteY0" fmla="*/ 980 h 381980"/>
              <a:gd name="connsiteX1" fmla="*/ 36763 w 243972"/>
              <a:gd name="connsiteY1" fmla="*/ 0 h 381980"/>
              <a:gd name="connsiteX2" fmla="*/ 243972 w 243972"/>
              <a:gd name="connsiteY2" fmla="*/ 381000 h 381980"/>
              <a:gd name="connsiteX3" fmla="*/ 0 w 243972"/>
              <a:gd name="connsiteY3" fmla="*/ 381980 h 381980"/>
              <a:gd name="connsiteX4" fmla="*/ 0 w 243972"/>
              <a:gd name="connsiteY4" fmla="*/ 980 h 381980"/>
              <a:gd name="connsiteX0" fmla="*/ 0 w 243972"/>
              <a:gd name="connsiteY0" fmla="*/ 980 h 381980"/>
              <a:gd name="connsiteX1" fmla="*/ 36763 w 243972"/>
              <a:gd name="connsiteY1" fmla="*/ 0 h 381980"/>
              <a:gd name="connsiteX2" fmla="*/ 243972 w 243972"/>
              <a:gd name="connsiteY2" fmla="*/ 381000 h 381980"/>
              <a:gd name="connsiteX3" fmla="*/ 0 w 243972"/>
              <a:gd name="connsiteY3" fmla="*/ 381980 h 381980"/>
              <a:gd name="connsiteX4" fmla="*/ 0 w 243972"/>
              <a:gd name="connsiteY4" fmla="*/ 980 h 381980"/>
              <a:gd name="connsiteX0" fmla="*/ 0 w 243972"/>
              <a:gd name="connsiteY0" fmla="*/ 980 h 381980"/>
              <a:gd name="connsiteX1" fmla="*/ 36763 w 243972"/>
              <a:gd name="connsiteY1" fmla="*/ 0 h 381980"/>
              <a:gd name="connsiteX2" fmla="*/ 243972 w 243972"/>
              <a:gd name="connsiteY2" fmla="*/ 381000 h 381980"/>
              <a:gd name="connsiteX3" fmla="*/ 0 w 243972"/>
              <a:gd name="connsiteY3" fmla="*/ 381980 h 381980"/>
              <a:gd name="connsiteX4" fmla="*/ 0 w 243972"/>
              <a:gd name="connsiteY4" fmla="*/ 980 h 381980"/>
              <a:gd name="connsiteX0" fmla="*/ 0 w 243972"/>
              <a:gd name="connsiteY0" fmla="*/ 980 h 381980"/>
              <a:gd name="connsiteX1" fmla="*/ 36763 w 243972"/>
              <a:gd name="connsiteY1" fmla="*/ 0 h 381980"/>
              <a:gd name="connsiteX2" fmla="*/ 243972 w 243972"/>
              <a:gd name="connsiteY2" fmla="*/ 381000 h 381980"/>
              <a:gd name="connsiteX3" fmla="*/ 0 w 243972"/>
              <a:gd name="connsiteY3" fmla="*/ 381980 h 381980"/>
              <a:gd name="connsiteX4" fmla="*/ 0 w 243972"/>
              <a:gd name="connsiteY4" fmla="*/ 980 h 381980"/>
              <a:gd name="connsiteX0" fmla="*/ 0 w 243972"/>
              <a:gd name="connsiteY0" fmla="*/ 0 h 382085"/>
              <a:gd name="connsiteX1" fmla="*/ 36763 w 243972"/>
              <a:gd name="connsiteY1" fmla="*/ 105 h 382085"/>
              <a:gd name="connsiteX2" fmla="*/ 243972 w 243972"/>
              <a:gd name="connsiteY2" fmla="*/ 381105 h 382085"/>
              <a:gd name="connsiteX3" fmla="*/ 0 w 243972"/>
              <a:gd name="connsiteY3" fmla="*/ 382085 h 382085"/>
              <a:gd name="connsiteX4" fmla="*/ 0 w 243972"/>
              <a:gd name="connsiteY4" fmla="*/ 0 h 382085"/>
              <a:gd name="connsiteX0" fmla="*/ 0 w 243972"/>
              <a:gd name="connsiteY0" fmla="*/ 0 h 383276"/>
              <a:gd name="connsiteX1" fmla="*/ 36763 w 243972"/>
              <a:gd name="connsiteY1" fmla="*/ 105 h 383276"/>
              <a:gd name="connsiteX2" fmla="*/ 243972 w 243972"/>
              <a:gd name="connsiteY2" fmla="*/ 383276 h 383276"/>
              <a:gd name="connsiteX3" fmla="*/ 0 w 243972"/>
              <a:gd name="connsiteY3" fmla="*/ 382085 h 383276"/>
              <a:gd name="connsiteX4" fmla="*/ 0 w 243972"/>
              <a:gd name="connsiteY4" fmla="*/ 0 h 383276"/>
              <a:gd name="connsiteX0" fmla="*/ 0 w 243972"/>
              <a:gd name="connsiteY0" fmla="*/ 0 h 382085"/>
              <a:gd name="connsiteX1" fmla="*/ 36763 w 243972"/>
              <a:gd name="connsiteY1" fmla="*/ 105 h 382085"/>
              <a:gd name="connsiteX2" fmla="*/ 243972 w 243972"/>
              <a:gd name="connsiteY2" fmla="*/ 381105 h 382085"/>
              <a:gd name="connsiteX3" fmla="*/ 0 w 243972"/>
              <a:gd name="connsiteY3" fmla="*/ 382085 h 382085"/>
              <a:gd name="connsiteX4" fmla="*/ 0 w 243972"/>
              <a:gd name="connsiteY4" fmla="*/ 0 h 382085"/>
              <a:gd name="connsiteX0" fmla="*/ 0 w 243972"/>
              <a:gd name="connsiteY0" fmla="*/ 0 h 382085"/>
              <a:gd name="connsiteX1" fmla="*/ 36763 w 243972"/>
              <a:gd name="connsiteY1" fmla="*/ 105 h 382085"/>
              <a:gd name="connsiteX2" fmla="*/ 243972 w 243972"/>
              <a:gd name="connsiteY2" fmla="*/ 381105 h 382085"/>
              <a:gd name="connsiteX3" fmla="*/ 0 w 243972"/>
              <a:gd name="connsiteY3" fmla="*/ 382085 h 382085"/>
              <a:gd name="connsiteX4" fmla="*/ 0 w 243972"/>
              <a:gd name="connsiteY4" fmla="*/ 0 h 382085"/>
              <a:gd name="connsiteX0" fmla="*/ 0 w 243972"/>
              <a:gd name="connsiteY0" fmla="*/ 0 h 382085"/>
              <a:gd name="connsiteX1" fmla="*/ 36763 w 243972"/>
              <a:gd name="connsiteY1" fmla="*/ 105 h 382085"/>
              <a:gd name="connsiteX2" fmla="*/ 243972 w 243972"/>
              <a:gd name="connsiteY2" fmla="*/ 381105 h 382085"/>
              <a:gd name="connsiteX3" fmla="*/ 0 w 243972"/>
              <a:gd name="connsiteY3" fmla="*/ 382085 h 382085"/>
              <a:gd name="connsiteX4" fmla="*/ 0 w 243972"/>
              <a:gd name="connsiteY4" fmla="*/ 0 h 382085"/>
              <a:gd name="connsiteX0" fmla="*/ 0 w 243972"/>
              <a:gd name="connsiteY0" fmla="*/ 0 h 382085"/>
              <a:gd name="connsiteX1" fmla="*/ 36763 w 243972"/>
              <a:gd name="connsiteY1" fmla="*/ 105 h 382085"/>
              <a:gd name="connsiteX2" fmla="*/ 243972 w 243972"/>
              <a:gd name="connsiteY2" fmla="*/ 381105 h 382085"/>
              <a:gd name="connsiteX3" fmla="*/ 0 w 243972"/>
              <a:gd name="connsiteY3" fmla="*/ 382085 h 382085"/>
              <a:gd name="connsiteX4" fmla="*/ 0 w 243972"/>
              <a:gd name="connsiteY4" fmla="*/ 0 h 382085"/>
              <a:gd name="connsiteX0" fmla="*/ 0 w 243972"/>
              <a:gd name="connsiteY0" fmla="*/ 0 h 381105"/>
              <a:gd name="connsiteX1" fmla="*/ 36763 w 243972"/>
              <a:gd name="connsiteY1" fmla="*/ 105 h 381105"/>
              <a:gd name="connsiteX2" fmla="*/ 243972 w 243972"/>
              <a:gd name="connsiteY2" fmla="*/ 381105 h 381105"/>
              <a:gd name="connsiteX3" fmla="*/ 0 w 243972"/>
              <a:gd name="connsiteY3" fmla="*/ 381000 h 381105"/>
              <a:gd name="connsiteX4" fmla="*/ 0 w 243972"/>
              <a:gd name="connsiteY4" fmla="*/ 0 h 381105"/>
              <a:gd name="connsiteX0" fmla="*/ 0 w 241956"/>
              <a:gd name="connsiteY0" fmla="*/ 0 h 381105"/>
              <a:gd name="connsiteX1" fmla="*/ 36763 w 241956"/>
              <a:gd name="connsiteY1" fmla="*/ 105 h 381105"/>
              <a:gd name="connsiteX2" fmla="*/ 241956 w 241956"/>
              <a:gd name="connsiteY2" fmla="*/ 381105 h 381105"/>
              <a:gd name="connsiteX3" fmla="*/ 0 w 241956"/>
              <a:gd name="connsiteY3" fmla="*/ 381000 h 381105"/>
              <a:gd name="connsiteX4" fmla="*/ 0 w 241956"/>
              <a:gd name="connsiteY4" fmla="*/ 0 h 381105"/>
              <a:gd name="connsiteX0" fmla="*/ 0 w 241956"/>
              <a:gd name="connsiteY0" fmla="*/ 231 h 381336"/>
              <a:gd name="connsiteX1" fmla="*/ 37099 w 241956"/>
              <a:gd name="connsiteY1" fmla="*/ 0 h 381336"/>
              <a:gd name="connsiteX2" fmla="*/ 241956 w 241956"/>
              <a:gd name="connsiteY2" fmla="*/ 381336 h 381336"/>
              <a:gd name="connsiteX3" fmla="*/ 0 w 241956"/>
              <a:gd name="connsiteY3" fmla="*/ 381231 h 381336"/>
              <a:gd name="connsiteX4" fmla="*/ 0 w 241956"/>
              <a:gd name="connsiteY4" fmla="*/ 231 h 381336"/>
              <a:gd name="connsiteX0" fmla="*/ 0 w 241956"/>
              <a:gd name="connsiteY0" fmla="*/ 231 h 381336"/>
              <a:gd name="connsiteX1" fmla="*/ 41468 w 241956"/>
              <a:gd name="connsiteY1" fmla="*/ 0 h 381336"/>
              <a:gd name="connsiteX2" fmla="*/ 241956 w 241956"/>
              <a:gd name="connsiteY2" fmla="*/ 381336 h 381336"/>
              <a:gd name="connsiteX3" fmla="*/ 0 w 241956"/>
              <a:gd name="connsiteY3" fmla="*/ 381231 h 381336"/>
              <a:gd name="connsiteX4" fmla="*/ 0 w 241956"/>
              <a:gd name="connsiteY4" fmla="*/ 231 h 381336"/>
              <a:gd name="connsiteX0" fmla="*/ 0 w 394489"/>
              <a:gd name="connsiteY0" fmla="*/ 0 h 382016"/>
              <a:gd name="connsiteX1" fmla="*/ 194001 w 394489"/>
              <a:gd name="connsiteY1" fmla="*/ 680 h 382016"/>
              <a:gd name="connsiteX2" fmla="*/ 394489 w 394489"/>
              <a:gd name="connsiteY2" fmla="*/ 382016 h 382016"/>
              <a:gd name="connsiteX3" fmla="*/ 152533 w 394489"/>
              <a:gd name="connsiteY3" fmla="*/ 381911 h 382016"/>
              <a:gd name="connsiteX4" fmla="*/ 0 w 394489"/>
              <a:gd name="connsiteY4" fmla="*/ 0 h 382016"/>
              <a:gd name="connsiteX0" fmla="*/ 0 w 394489"/>
              <a:gd name="connsiteY0" fmla="*/ 0 h 382016"/>
              <a:gd name="connsiteX1" fmla="*/ 194001 w 394489"/>
              <a:gd name="connsiteY1" fmla="*/ 680 h 382016"/>
              <a:gd name="connsiteX2" fmla="*/ 394489 w 394489"/>
              <a:gd name="connsiteY2" fmla="*/ 382016 h 382016"/>
              <a:gd name="connsiteX3" fmla="*/ 152533 w 394489"/>
              <a:gd name="connsiteY3" fmla="*/ 381911 h 382016"/>
              <a:gd name="connsiteX4" fmla="*/ 0 w 394489"/>
              <a:gd name="connsiteY4" fmla="*/ 0 h 382016"/>
              <a:gd name="connsiteX0" fmla="*/ 0 w 394489"/>
              <a:gd name="connsiteY0" fmla="*/ 0 h 383732"/>
              <a:gd name="connsiteX1" fmla="*/ 194001 w 394489"/>
              <a:gd name="connsiteY1" fmla="*/ 680 h 383732"/>
              <a:gd name="connsiteX2" fmla="*/ 394489 w 394489"/>
              <a:gd name="connsiteY2" fmla="*/ 382016 h 383732"/>
              <a:gd name="connsiteX3" fmla="*/ 3187 w 394489"/>
              <a:gd name="connsiteY3" fmla="*/ 383732 h 383732"/>
              <a:gd name="connsiteX4" fmla="*/ 0 w 394489"/>
              <a:gd name="connsiteY4" fmla="*/ 0 h 383732"/>
              <a:gd name="connsiteX0" fmla="*/ 0 w 394489"/>
              <a:gd name="connsiteY0" fmla="*/ 0 h 383732"/>
              <a:gd name="connsiteX1" fmla="*/ 194001 w 394489"/>
              <a:gd name="connsiteY1" fmla="*/ 680 h 383732"/>
              <a:gd name="connsiteX2" fmla="*/ 394489 w 394489"/>
              <a:gd name="connsiteY2" fmla="*/ 382016 h 383732"/>
              <a:gd name="connsiteX3" fmla="*/ 3187 w 394489"/>
              <a:gd name="connsiteY3" fmla="*/ 383732 h 383732"/>
              <a:gd name="connsiteX4" fmla="*/ 0 w 394489"/>
              <a:gd name="connsiteY4" fmla="*/ 0 h 383732"/>
              <a:gd name="connsiteX0" fmla="*/ 0 w 394489"/>
              <a:gd name="connsiteY0" fmla="*/ 0 h 384187"/>
              <a:gd name="connsiteX1" fmla="*/ 194001 w 394489"/>
              <a:gd name="connsiteY1" fmla="*/ 680 h 384187"/>
              <a:gd name="connsiteX2" fmla="*/ 394489 w 394489"/>
              <a:gd name="connsiteY2" fmla="*/ 382016 h 384187"/>
              <a:gd name="connsiteX3" fmla="*/ 910 w 394489"/>
              <a:gd name="connsiteY3" fmla="*/ 384187 h 384187"/>
              <a:gd name="connsiteX4" fmla="*/ 0 w 394489"/>
              <a:gd name="connsiteY4" fmla="*/ 0 h 384187"/>
              <a:gd name="connsiteX0" fmla="*/ 920 w 394043"/>
              <a:gd name="connsiteY0" fmla="*/ 0 h 384642"/>
              <a:gd name="connsiteX1" fmla="*/ 193555 w 394043"/>
              <a:gd name="connsiteY1" fmla="*/ 1135 h 384642"/>
              <a:gd name="connsiteX2" fmla="*/ 394043 w 394043"/>
              <a:gd name="connsiteY2" fmla="*/ 382471 h 384642"/>
              <a:gd name="connsiteX3" fmla="*/ 464 w 394043"/>
              <a:gd name="connsiteY3" fmla="*/ 384642 h 384642"/>
              <a:gd name="connsiteX4" fmla="*/ 920 w 394043"/>
              <a:gd name="connsiteY4" fmla="*/ 0 h 384642"/>
              <a:gd name="connsiteX0" fmla="*/ 920 w 394043"/>
              <a:gd name="connsiteY0" fmla="*/ 0 h 382471"/>
              <a:gd name="connsiteX1" fmla="*/ 193555 w 394043"/>
              <a:gd name="connsiteY1" fmla="*/ 1135 h 382471"/>
              <a:gd name="connsiteX2" fmla="*/ 394043 w 394043"/>
              <a:gd name="connsiteY2" fmla="*/ 382471 h 382471"/>
              <a:gd name="connsiteX3" fmla="*/ 464 w 394043"/>
              <a:gd name="connsiteY3" fmla="*/ 380999 h 382471"/>
              <a:gd name="connsiteX4" fmla="*/ 920 w 394043"/>
              <a:gd name="connsiteY4" fmla="*/ 0 h 382471"/>
              <a:gd name="connsiteX0" fmla="*/ 0 w 393123"/>
              <a:gd name="connsiteY0" fmla="*/ 0 h 382820"/>
              <a:gd name="connsiteX1" fmla="*/ 192635 w 393123"/>
              <a:gd name="connsiteY1" fmla="*/ 1135 h 382820"/>
              <a:gd name="connsiteX2" fmla="*/ 393123 w 393123"/>
              <a:gd name="connsiteY2" fmla="*/ 382471 h 382820"/>
              <a:gd name="connsiteX3" fmla="*/ 1365 w 393123"/>
              <a:gd name="connsiteY3" fmla="*/ 382820 h 382820"/>
              <a:gd name="connsiteX4" fmla="*/ 0 w 393123"/>
              <a:gd name="connsiteY4" fmla="*/ 0 h 382820"/>
              <a:gd name="connsiteX0" fmla="*/ 5761 w 391965"/>
              <a:gd name="connsiteY0" fmla="*/ 9589 h 381685"/>
              <a:gd name="connsiteX1" fmla="*/ 191477 w 391965"/>
              <a:gd name="connsiteY1" fmla="*/ 0 h 381685"/>
              <a:gd name="connsiteX2" fmla="*/ 391965 w 391965"/>
              <a:gd name="connsiteY2" fmla="*/ 381336 h 381685"/>
              <a:gd name="connsiteX3" fmla="*/ 207 w 391965"/>
              <a:gd name="connsiteY3" fmla="*/ 381685 h 381685"/>
              <a:gd name="connsiteX4" fmla="*/ 5761 w 391965"/>
              <a:gd name="connsiteY4" fmla="*/ 9589 h 381685"/>
              <a:gd name="connsiteX0" fmla="*/ 2099 w 392109"/>
              <a:gd name="connsiteY0" fmla="*/ 248 h 381685"/>
              <a:gd name="connsiteX1" fmla="*/ 191621 w 392109"/>
              <a:gd name="connsiteY1" fmla="*/ 0 h 381685"/>
              <a:gd name="connsiteX2" fmla="*/ 392109 w 392109"/>
              <a:gd name="connsiteY2" fmla="*/ 381336 h 381685"/>
              <a:gd name="connsiteX3" fmla="*/ 351 w 392109"/>
              <a:gd name="connsiteY3" fmla="*/ 381685 h 381685"/>
              <a:gd name="connsiteX4" fmla="*/ 2099 w 392109"/>
              <a:gd name="connsiteY4" fmla="*/ 248 h 381685"/>
              <a:gd name="connsiteX0" fmla="*/ 0 w 390010"/>
              <a:gd name="connsiteY0" fmla="*/ 248 h 381336"/>
              <a:gd name="connsiteX1" fmla="*/ 189522 w 390010"/>
              <a:gd name="connsiteY1" fmla="*/ 0 h 381336"/>
              <a:gd name="connsiteX2" fmla="*/ 390010 w 390010"/>
              <a:gd name="connsiteY2" fmla="*/ 381336 h 381336"/>
              <a:gd name="connsiteX3" fmla="*/ 26967 w 390010"/>
              <a:gd name="connsiteY3" fmla="*/ 356777 h 381336"/>
              <a:gd name="connsiteX4" fmla="*/ 0 w 390010"/>
              <a:gd name="connsiteY4" fmla="*/ 248 h 381336"/>
              <a:gd name="connsiteX0" fmla="*/ 250 w 390260"/>
              <a:gd name="connsiteY0" fmla="*/ 248 h 382031"/>
              <a:gd name="connsiteX1" fmla="*/ 189772 w 390260"/>
              <a:gd name="connsiteY1" fmla="*/ 0 h 382031"/>
              <a:gd name="connsiteX2" fmla="*/ 390260 w 390260"/>
              <a:gd name="connsiteY2" fmla="*/ 381336 h 382031"/>
              <a:gd name="connsiteX3" fmla="*/ 577 w 390260"/>
              <a:gd name="connsiteY3" fmla="*/ 382031 h 382031"/>
              <a:gd name="connsiteX4" fmla="*/ 250 w 390260"/>
              <a:gd name="connsiteY4" fmla="*/ 248 h 382031"/>
              <a:gd name="connsiteX0" fmla="*/ 839 w 390849"/>
              <a:gd name="connsiteY0" fmla="*/ 248 h 382031"/>
              <a:gd name="connsiteX1" fmla="*/ 190361 w 390849"/>
              <a:gd name="connsiteY1" fmla="*/ 0 h 382031"/>
              <a:gd name="connsiteX2" fmla="*/ 390849 w 390849"/>
              <a:gd name="connsiteY2" fmla="*/ 381336 h 382031"/>
              <a:gd name="connsiteX3" fmla="*/ 474 w 390849"/>
              <a:gd name="connsiteY3" fmla="*/ 382031 h 382031"/>
              <a:gd name="connsiteX4" fmla="*/ 839 w 390849"/>
              <a:gd name="connsiteY4" fmla="*/ 248 h 382031"/>
              <a:gd name="connsiteX0" fmla="*/ 839 w 390503"/>
              <a:gd name="connsiteY0" fmla="*/ 248 h 382374"/>
              <a:gd name="connsiteX1" fmla="*/ 190361 w 390503"/>
              <a:gd name="connsiteY1" fmla="*/ 0 h 382374"/>
              <a:gd name="connsiteX2" fmla="*/ 390503 w 390503"/>
              <a:gd name="connsiteY2" fmla="*/ 382374 h 382374"/>
              <a:gd name="connsiteX3" fmla="*/ 474 w 390503"/>
              <a:gd name="connsiteY3" fmla="*/ 382031 h 382374"/>
              <a:gd name="connsiteX4" fmla="*/ 839 w 390503"/>
              <a:gd name="connsiteY4" fmla="*/ 248 h 382374"/>
              <a:gd name="connsiteX0" fmla="*/ 0 w 390702"/>
              <a:gd name="connsiteY0" fmla="*/ 0 h 382472"/>
              <a:gd name="connsiteX1" fmla="*/ 190560 w 390702"/>
              <a:gd name="connsiteY1" fmla="*/ 98 h 382472"/>
              <a:gd name="connsiteX2" fmla="*/ 390702 w 390702"/>
              <a:gd name="connsiteY2" fmla="*/ 382472 h 382472"/>
              <a:gd name="connsiteX3" fmla="*/ 673 w 390702"/>
              <a:gd name="connsiteY3" fmla="*/ 382129 h 382472"/>
              <a:gd name="connsiteX4" fmla="*/ 0 w 390702"/>
              <a:gd name="connsiteY4" fmla="*/ 0 h 38247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90702" h="382472">
                <a:moveTo>
                  <a:pt x="0" y="0"/>
                </a:moveTo>
                <a:lnTo>
                  <a:pt x="190560" y="98"/>
                </a:lnTo>
                <a:lnTo>
                  <a:pt x="390702" y="382472"/>
                </a:lnTo>
                <a:lnTo>
                  <a:pt x="673" y="382129"/>
                </a:lnTo>
                <a:cubicBezTo>
                  <a:pt x="-921" y="190263"/>
                  <a:pt x="1062" y="127911"/>
                  <a:pt x="0" y="0"/>
                </a:cubicBezTo>
                <a:close/>
              </a:path>
            </a:pathLst>
          </a:cu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lvl1pPr>
              <a:defRPr>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algn="ctr"/>
            <a:r>
              <a:rPr lang="en-US" kern="1200" dirty="0" smtClean="0">
                <a:solidFill>
                  <a:schemeClr val="tx2"/>
                </a:solidFill>
              </a:rPr>
              <a:t>   </a:t>
            </a:r>
            <a:endParaRPr lang="en-US" kern="1200" dirty="0">
              <a:solidFill>
                <a:schemeClr val="tx2"/>
              </a:solidFill>
            </a:endParaRPr>
          </a:p>
        </p:txBody>
      </p:sp>
      <p:sp>
        <p:nvSpPr>
          <p:cNvPr id="8" name="Title 1"/>
          <p:cNvSpPr>
            <a:spLocks noGrp="1"/>
          </p:cNvSpPr>
          <p:nvPr>
            <p:ph type="ctrTitle" hasCustomPrompt="1"/>
          </p:nvPr>
        </p:nvSpPr>
        <p:spPr bwMode="gray">
          <a:xfrm>
            <a:off x="1404256" y="2936911"/>
            <a:ext cx="3886200" cy="1143000"/>
          </a:xfrm>
          <a:prstGeom prst="rect">
            <a:avLst/>
          </a:prstGeom>
        </p:spPr>
        <p:txBody>
          <a:bodyPr rIns="0" bIns="0" anchor="b" anchorCtr="0"/>
          <a:lstStyle>
            <a:lvl1pPr>
              <a:lnSpc>
                <a:spcPct val="90000"/>
              </a:lnSpc>
              <a:defRPr sz="2800" b="0">
                <a:solidFill>
                  <a:schemeClr val="bg1"/>
                </a:solidFill>
              </a:defRPr>
            </a:lvl1pPr>
          </a:lstStyle>
          <a:p>
            <a:r>
              <a:rPr lang="en-US" dirty="0" smtClean="0"/>
              <a:t>Section Title</a:t>
            </a:r>
            <a:endParaRPr lang="en-US" dirty="0"/>
          </a:p>
        </p:txBody>
      </p:sp>
      <p:sp>
        <p:nvSpPr>
          <p:cNvPr id="9" name="Subtitle 2"/>
          <p:cNvSpPr>
            <a:spLocks noGrp="1"/>
          </p:cNvSpPr>
          <p:nvPr>
            <p:ph type="subTitle" idx="1" hasCustomPrompt="1"/>
          </p:nvPr>
        </p:nvSpPr>
        <p:spPr bwMode="gray">
          <a:xfrm>
            <a:off x="1404256" y="4134995"/>
            <a:ext cx="4386944" cy="935515"/>
          </a:xfrm>
          <a:prstGeom prst="rect">
            <a:avLst/>
          </a:prstGeom>
        </p:spPr>
        <p:txBody>
          <a:bodyPr/>
          <a:lstStyle>
            <a:lvl1pPr marL="0" indent="0" algn="l">
              <a:lnSpc>
                <a:spcPct val="90000"/>
              </a:lnSpc>
              <a:spcBef>
                <a:spcPts val="0"/>
              </a:spcBef>
              <a:buNone/>
              <a:defRPr sz="2000" baseline="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Secondary Text Goes here</a:t>
            </a:r>
            <a:endParaRPr lang="en-US" dirty="0"/>
          </a:p>
        </p:txBody>
      </p:sp>
      <p:pic>
        <p:nvPicPr>
          <p:cNvPr id="11" name="Picture 10"/>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660633" y="911860"/>
            <a:ext cx="2488753" cy="464290"/>
          </a:xfrm>
          <a:prstGeom prst="rect">
            <a:avLst/>
          </a:prstGeom>
        </p:spPr>
      </p:pic>
    </p:spTree>
    <p:extLst>
      <p:ext uri="{BB962C8B-B14F-4D97-AF65-F5344CB8AC3E}">
        <p14:creationId xmlns:p14="http://schemas.microsoft.com/office/powerpoint/2010/main" val="77492155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userDrawn="1">
  <p:cSld name="Section Header 10">
    <p:spTree>
      <p:nvGrpSpPr>
        <p:cNvPr id="1" name=""/>
        <p:cNvGrpSpPr/>
        <p:nvPr/>
      </p:nvGrpSpPr>
      <p:grpSpPr>
        <a:xfrm>
          <a:off x="0" y="0"/>
          <a:ext cx="0" cy="0"/>
          <a:chOff x="0" y="0"/>
          <a:chExt cx="0" cy="0"/>
        </a:xfrm>
      </p:grpSpPr>
      <p:pic>
        <p:nvPicPr>
          <p:cNvPr id="8" name="Picture 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9144000" cy="6858000"/>
          </a:xfrm>
          <a:prstGeom prst="rect">
            <a:avLst/>
          </a:prstGeom>
        </p:spPr>
      </p:pic>
      <p:sp>
        <p:nvSpPr>
          <p:cNvPr id="9" name="Rectangle 6"/>
          <p:cNvSpPr/>
          <p:nvPr userDrawn="1"/>
        </p:nvSpPr>
        <p:spPr>
          <a:xfrm>
            <a:off x="-15915" y="-7892"/>
            <a:ext cx="7030689" cy="6882601"/>
          </a:xfrm>
          <a:custGeom>
            <a:avLst/>
            <a:gdLst>
              <a:gd name="connsiteX0" fmla="*/ 0 w 990600"/>
              <a:gd name="connsiteY0" fmla="*/ 0 h 381000"/>
              <a:gd name="connsiteX1" fmla="*/ 990600 w 990600"/>
              <a:gd name="connsiteY1" fmla="*/ 0 h 381000"/>
              <a:gd name="connsiteX2" fmla="*/ 990600 w 990600"/>
              <a:gd name="connsiteY2" fmla="*/ 381000 h 381000"/>
              <a:gd name="connsiteX3" fmla="*/ 0 w 990600"/>
              <a:gd name="connsiteY3" fmla="*/ 381000 h 381000"/>
              <a:gd name="connsiteX4" fmla="*/ 0 w 990600"/>
              <a:gd name="connsiteY4" fmla="*/ 0 h 381000"/>
              <a:gd name="connsiteX0" fmla="*/ 0 w 990600"/>
              <a:gd name="connsiteY0" fmla="*/ 0 h 381000"/>
              <a:gd name="connsiteX1" fmla="*/ 731308 w 990600"/>
              <a:gd name="connsiteY1" fmla="*/ 0 h 381000"/>
              <a:gd name="connsiteX2" fmla="*/ 990600 w 990600"/>
              <a:gd name="connsiteY2" fmla="*/ 381000 h 381000"/>
              <a:gd name="connsiteX3" fmla="*/ 0 w 990600"/>
              <a:gd name="connsiteY3" fmla="*/ 381000 h 381000"/>
              <a:gd name="connsiteX4" fmla="*/ 0 w 990600"/>
              <a:gd name="connsiteY4" fmla="*/ 0 h 381000"/>
              <a:gd name="connsiteX0" fmla="*/ 0 w 990600"/>
              <a:gd name="connsiteY0" fmla="*/ 0 h 381000"/>
              <a:gd name="connsiteX1" fmla="*/ 800099 w 990600"/>
              <a:gd name="connsiteY1" fmla="*/ 0 h 381000"/>
              <a:gd name="connsiteX2" fmla="*/ 990600 w 990600"/>
              <a:gd name="connsiteY2" fmla="*/ 381000 h 381000"/>
              <a:gd name="connsiteX3" fmla="*/ 0 w 990600"/>
              <a:gd name="connsiteY3" fmla="*/ 381000 h 381000"/>
              <a:gd name="connsiteX4" fmla="*/ 0 w 990600"/>
              <a:gd name="connsiteY4" fmla="*/ 0 h 381000"/>
              <a:gd name="connsiteX0" fmla="*/ 0 w 990600"/>
              <a:gd name="connsiteY0" fmla="*/ 0 h 381000"/>
              <a:gd name="connsiteX1" fmla="*/ 794257 w 990600"/>
              <a:gd name="connsiteY1" fmla="*/ 0 h 381000"/>
              <a:gd name="connsiteX2" fmla="*/ 990600 w 990600"/>
              <a:gd name="connsiteY2" fmla="*/ 381000 h 381000"/>
              <a:gd name="connsiteX3" fmla="*/ 0 w 990600"/>
              <a:gd name="connsiteY3" fmla="*/ 381000 h 381000"/>
              <a:gd name="connsiteX4" fmla="*/ 0 w 990600"/>
              <a:gd name="connsiteY4" fmla="*/ 0 h 381000"/>
              <a:gd name="connsiteX0" fmla="*/ 0 w 998946"/>
              <a:gd name="connsiteY0" fmla="*/ 0 h 381000"/>
              <a:gd name="connsiteX1" fmla="*/ 794257 w 998946"/>
              <a:gd name="connsiteY1" fmla="*/ 0 h 381000"/>
              <a:gd name="connsiteX2" fmla="*/ 998946 w 998946"/>
              <a:gd name="connsiteY2" fmla="*/ 381000 h 381000"/>
              <a:gd name="connsiteX3" fmla="*/ 0 w 998946"/>
              <a:gd name="connsiteY3" fmla="*/ 381000 h 381000"/>
              <a:gd name="connsiteX4" fmla="*/ 0 w 998946"/>
              <a:gd name="connsiteY4" fmla="*/ 0 h 381000"/>
              <a:gd name="connsiteX0" fmla="*/ 0 w 1001466"/>
              <a:gd name="connsiteY0" fmla="*/ 0 h 381000"/>
              <a:gd name="connsiteX1" fmla="*/ 794257 w 1001466"/>
              <a:gd name="connsiteY1" fmla="*/ 0 h 381000"/>
              <a:gd name="connsiteX2" fmla="*/ 1001466 w 1001466"/>
              <a:gd name="connsiteY2" fmla="*/ 381000 h 381000"/>
              <a:gd name="connsiteX3" fmla="*/ 0 w 1001466"/>
              <a:gd name="connsiteY3" fmla="*/ 381000 h 381000"/>
              <a:gd name="connsiteX4" fmla="*/ 0 w 1001466"/>
              <a:gd name="connsiteY4" fmla="*/ 0 h 381000"/>
              <a:gd name="connsiteX0" fmla="*/ 411575 w 1001466"/>
              <a:gd name="connsiteY0" fmla="*/ 0 h 381000"/>
              <a:gd name="connsiteX1" fmla="*/ 794257 w 1001466"/>
              <a:gd name="connsiteY1" fmla="*/ 0 h 381000"/>
              <a:gd name="connsiteX2" fmla="*/ 1001466 w 1001466"/>
              <a:gd name="connsiteY2" fmla="*/ 381000 h 381000"/>
              <a:gd name="connsiteX3" fmla="*/ 0 w 1001466"/>
              <a:gd name="connsiteY3" fmla="*/ 381000 h 381000"/>
              <a:gd name="connsiteX4" fmla="*/ 411575 w 1001466"/>
              <a:gd name="connsiteY4" fmla="*/ 0 h 381000"/>
              <a:gd name="connsiteX0" fmla="*/ 0 w 589891"/>
              <a:gd name="connsiteY0" fmla="*/ 0 h 381000"/>
              <a:gd name="connsiteX1" fmla="*/ 382682 w 589891"/>
              <a:gd name="connsiteY1" fmla="*/ 0 h 381000"/>
              <a:gd name="connsiteX2" fmla="*/ 589891 w 589891"/>
              <a:gd name="connsiteY2" fmla="*/ 381000 h 381000"/>
              <a:gd name="connsiteX3" fmla="*/ 980 w 589891"/>
              <a:gd name="connsiteY3" fmla="*/ 379040 h 381000"/>
              <a:gd name="connsiteX4" fmla="*/ 0 w 589891"/>
              <a:gd name="connsiteY4" fmla="*/ 0 h 381000"/>
              <a:gd name="connsiteX0" fmla="*/ 1023 w 590914"/>
              <a:gd name="connsiteY0" fmla="*/ 0 h 381000"/>
              <a:gd name="connsiteX1" fmla="*/ 383705 w 590914"/>
              <a:gd name="connsiteY1" fmla="*/ 0 h 381000"/>
              <a:gd name="connsiteX2" fmla="*/ 590914 w 590914"/>
              <a:gd name="connsiteY2" fmla="*/ 381000 h 381000"/>
              <a:gd name="connsiteX3" fmla="*/ 43 w 590914"/>
              <a:gd name="connsiteY3" fmla="*/ 380020 h 381000"/>
              <a:gd name="connsiteX4" fmla="*/ 1023 w 590914"/>
              <a:gd name="connsiteY4" fmla="*/ 0 h 381000"/>
              <a:gd name="connsiteX0" fmla="*/ 294963 w 590872"/>
              <a:gd name="connsiteY0" fmla="*/ 980 h 381000"/>
              <a:gd name="connsiteX1" fmla="*/ 383663 w 590872"/>
              <a:gd name="connsiteY1" fmla="*/ 0 h 381000"/>
              <a:gd name="connsiteX2" fmla="*/ 590872 w 590872"/>
              <a:gd name="connsiteY2" fmla="*/ 381000 h 381000"/>
              <a:gd name="connsiteX3" fmla="*/ 1 w 590872"/>
              <a:gd name="connsiteY3" fmla="*/ 380020 h 381000"/>
              <a:gd name="connsiteX4" fmla="*/ 294963 w 590872"/>
              <a:gd name="connsiteY4" fmla="*/ 980 h 381000"/>
              <a:gd name="connsiteX0" fmla="*/ 0 w 295909"/>
              <a:gd name="connsiteY0" fmla="*/ 980 h 381000"/>
              <a:gd name="connsiteX1" fmla="*/ 88700 w 295909"/>
              <a:gd name="connsiteY1" fmla="*/ 0 h 381000"/>
              <a:gd name="connsiteX2" fmla="*/ 295909 w 295909"/>
              <a:gd name="connsiteY2" fmla="*/ 381000 h 381000"/>
              <a:gd name="connsiteX3" fmla="*/ 980 w 295909"/>
              <a:gd name="connsiteY3" fmla="*/ 380020 h 381000"/>
              <a:gd name="connsiteX4" fmla="*/ 0 w 295909"/>
              <a:gd name="connsiteY4" fmla="*/ 980 h 381000"/>
              <a:gd name="connsiteX0" fmla="*/ 51939 w 294931"/>
              <a:gd name="connsiteY0" fmla="*/ 0 h 381000"/>
              <a:gd name="connsiteX1" fmla="*/ 87722 w 294931"/>
              <a:gd name="connsiteY1" fmla="*/ 0 h 381000"/>
              <a:gd name="connsiteX2" fmla="*/ 294931 w 294931"/>
              <a:gd name="connsiteY2" fmla="*/ 381000 h 381000"/>
              <a:gd name="connsiteX3" fmla="*/ 2 w 294931"/>
              <a:gd name="connsiteY3" fmla="*/ 380020 h 381000"/>
              <a:gd name="connsiteX4" fmla="*/ 51939 w 294931"/>
              <a:gd name="connsiteY4" fmla="*/ 0 h 381000"/>
              <a:gd name="connsiteX0" fmla="*/ 1024 w 244016"/>
              <a:gd name="connsiteY0" fmla="*/ 0 h 381980"/>
              <a:gd name="connsiteX1" fmla="*/ 36807 w 244016"/>
              <a:gd name="connsiteY1" fmla="*/ 0 h 381980"/>
              <a:gd name="connsiteX2" fmla="*/ 244016 w 244016"/>
              <a:gd name="connsiteY2" fmla="*/ 381000 h 381980"/>
              <a:gd name="connsiteX3" fmla="*/ 44 w 244016"/>
              <a:gd name="connsiteY3" fmla="*/ 381980 h 381980"/>
              <a:gd name="connsiteX4" fmla="*/ 1024 w 244016"/>
              <a:gd name="connsiteY4" fmla="*/ 0 h 381980"/>
              <a:gd name="connsiteX0" fmla="*/ 94 w 244066"/>
              <a:gd name="connsiteY0" fmla="*/ 980 h 381980"/>
              <a:gd name="connsiteX1" fmla="*/ 36857 w 244066"/>
              <a:gd name="connsiteY1" fmla="*/ 0 h 381980"/>
              <a:gd name="connsiteX2" fmla="*/ 244066 w 244066"/>
              <a:gd name="connsiteY2" fmla="*/ 381000 h 381980"/>
              <a:gd name="connsiteX3" fmla="*/ 94 w 244066"/>
              <a:gd name="connsiteY3" fmla="*/ 381980 h 381980"/>
              <a:gd name="connsiteX4" fmla="*/ 94 w 244066"/>
              <a:gd name="connsiteY4" fmla="*/ 980 h 381980"/>
              <a:gd name="connsiteX0" fmla="*/ 0 w 243972"/>
              <a:gd name="connsiteY0" fmla="*/ 980 h 381980"/>
              <a:gd name="connsiteX1" fmla="*/ 36763 w 243972"/>
              <a:gd name="connsiteY1" fmla="*/ 0 h 381980"/>
              <a:gd name="connsiteX2" fmla="*/ 243972 w 243972"/>
              <a:gd name="connsiteY2" fmla="*/ 381000 h 381980"/>
              <a:gd name="connsiteX3" fmla="*/ 0 w 243972"/>
              <a:gd name="connsiteY3" fmla="*/ 381980 h 381980"/>
              <a:gd name="connsiteX4" fmla="*/ 0 w 243972"/>
              <a:gd name="connsiteY4" fmla="*/ 980 h 381980"/>
              <a:gd name="connsiteX0" fmla="*/ 0 w 243972"/>
              <a:gd name="connsiteY0" fmla="*/ 980 h 381980"/>
              <a:gd name="connsiteX1" fmla="*/ 36763 w 243972"/>
              <a:gd name="connsiteY1" fmla="*/ 0 h 381980"/>
              <a:gd name="connsiteX2" fmla="*/ 243972 w 243972"/>
              <a:gd name="connsiteY2" fmla="*/ 381000 h 381980"/>
              <a:gd name="connsiteX3" fmla="*/ 0 w 243972"/>
              <a:gd name="connsiteY3" fmla="*/ 381980 h 381980"/>
              <a:gd name="connsiteX4" fmla="*/ 0 w 243972"/>
              <a:gd name="connsiteY4" fmla="*/ 980 h 381980"/>
              <a:gd name="connsiteX0" fmla="*/ 0 w 243972"/>
              <a:gd name="connsiteY0" fmla="*/ 980 h 381980"/>
              <a:gd name="connsiteX1" fmla="*/ 36763 w 243972"/>
              <a:gd name="connsiteY1" fmla="*/ 0 h 381980"/>
              <a:gd name="connsiteX2" fmla="*/ 243972 w 243972"/>
              <a:gd name="connsiteY2" fmla="*/ 381000 h 381980"/>
              <a:gd name="connsiteX3" fmla="*/ 0 w 243972"/>
              <a:gd name="connsiteY3" fmla="*/ 381980 h 381980"/>
              <a:gd name="connsiteX4" fmla="*/ 0 w 243972"/>
              <a:gd name="connsiteY4" fmla="*/ 980 h 381980"/>
              <a:gd name="connsiteX0" fmla="*/ 0 w 243972"/>
              <a:gd name="connsiteY0" fmla="*/ 980 h 381980"/>
              <a:gd name="connsiteX1" fmla="*/ 36763 w 243972"/>
              <a:gd name="connsiteY1" fmla="*/ 0 h 381980"/>
              <a:gd name="connsiteX2" fmla="*/ 243972 w 243972"/>
              <a:gd name="connsiteY2" fmla="*/ 381000 h 381980"/>
              <a:gd name="connsiteX3" fmla="*/ 0 w 243972"/>
              <a:gd name="connsiteY3" fmla="*/ 381980 h 381980"/>
              <a:gd name="connsiteX4" fmla="*/ 0 w 243972"/>
              <a:gd name="connsiteY4" fmla="*/ 980 h 381980"/>
              <a:gd name="connsiteX0" fmla="*/ 0 w 243972"/>
              <a:gd name="connsiteY0" fmla="*/ 0 h 382085"/>
              <a:gd name="connsiteX1" fmla="*/ 36763 w 243972"/>
              <a:gd name="connsiteY1" fmla="*/ 105 h 382085"/>
              <a:gd name="connsiteX2" fmla="*/ 243972 w 243972"/>
              <a:gd name="connsiteY2" fmla="*/ 381105 h 382085"/>
              <a:gd name="connsiteX3" fmla="*/ 0 w 243972"/>
              <a:gd name="connsiteY3" fmla="*/ 382085 h 382085"/>
              <a:gd name="connsiteX4" fmla="*/ 0 w 243972"/>
              <a:gd name="connsiteY4" fmla="*/ 0 h 382085"/>
              <a:gd name="connsiteX0" fmla="*/ 0 w 243972"/>
              <a:gd name="connsiteY0" fmla="*/ 0 h 383276"/>
              <a:gd name="connsiteX1" fmla="*/ 36763 w 243972"/>
              <a:gd name="connsiteY1" fmla="*/ 105 h 383276"/>
              <a:gd name="connsiteX2" fmla="*/ 243972 w 243972"/>
              <a:gd name="connsiteY2" fmla="*/ 383276 h 383276"/>
              <a:gd name="connsiteX3" fmla="*/ 0 w 243972"/>
              <a:gd name="connsiteY3" fmla="*/ 382085 h 383276"/>
              <a:gd name="connsiteX4" fmla="*/ 0 w 243972"/>
              <a:gd name="connsiteY4" fmla="*/ 0 h 383276"/>
              <a:gd name="connsiteX0" fmla="*/ 0 w 243972"/>
              <a:gd name="connsiteY0" fmla="*/ 0 h 382085"/>
              <a:gd name="connsiteX1" fmla="*/ 36763 w 243972"/>
              <a:gd name="connsiteY1" fmla="*/ 105 h 382085"/>
              <a:gd name="connsiteX2" fmla="*/ 243972 w 243972"/>
              <a:gd name="connsiteY2" fmla="*/ 381105 h 382085"/>
              <a:gd name="connsiteX3" fmla="*/ 0 w 243972"/>
              <a:gd name="connsiteY3" fmla="*/ 382085 h 382085"/>
              <a:gd name="connsiteX4" fmla="*/ 0 w 243972"/>
              <a:gd name="connsiteY4" fmla="*/ 0 h 382085"/>
              <a:gd name="connsiteX0" fmla="*/ 0 w 243972"/>
              <a:gd name="connsiteY0" fmla="*/ 0 h 382085"/>
              <a:gd name="connsiteX1" fmla="*/ 36763 w 243972"/>
              <a:gd name="connsiteY1" fmla="*/ 105 h 382085"/>
              <a:gd name="connsiteX2" fmla="*/ 243972 w 243972"/>
              <a:gd name="connsiteY2" fmla="*/ 381105 h 382085"/>
              <a:gd name="connsiteX3" fmla="*/ 0 w 243972"/>
              <a:gd name="connsiteY3" fmla="*/ 382085 h 382085"/>
              <a:gd name="connsiteX4" fmla="*/ 0 w 243972"/>
              <a:gd name="connsiteY4" fmla="*/ 0 h 382085"/>
              <a:gd name="connsiteX0" fmla="*/ 0 w 243972"/>
              <a:gd name="connsiteY0" fmla="*/ 0 h 382085"/>
              <a:gd name="connsiteX1" fmla="*/ 36763 w 243972"/>
              <a:gd name="connsiteY1" fmla="*/ 105 h 382085"/>
              <a:gd name="connsiteX2" fmla="*/ 243972 w 243972"/>
              <a:gd name="connsiteY2" fmla="*/ 381105 h 382085"/>
              <a:gd name="connsiteX3" fmla="*/ 0 w 243972"/>
              <a:gd name="connsiteY3" fmla="*/ 382085 h 382085"/>
              <a:gd name="connsiteX4" fmla="*/ 0 w 243972"/>
              <a:gd name="connsiteY4" fmla="*/ 0 h 382085"/>
              <a:gd name="connsiteX0" fmla="*/ 0 w 243972"/>
              <a:gd name="connsiteY0" fmla="*/ 0 h 382085"/>
              <a:gd name="connsiteX1" fmla="*/ 36763 w 243972"/>
              <a:gd name="connsiteY1" fmla="*/ 105 h 382085"/>
              <a:gd name="connsiteX2" fmla="*/ 243972 w 243972"/>
              <a:gd name="connsiteY2" fmla="*/ 381105 h 382085"/>
              <a:gd name="connsiteX3" fmla="*/ 0 w 243972"/>
              <a:gd name="connsiteY3" fmla="*/ 382085 h 382085"/>
              <a:gd name="connsiteX4" fmla="*/ 0 w 243972"/>
              <a:gd name="connsiteY4" fmla="*/ 0 h 382085"/>
              <a:gd name="connsiteX0" fmla="*/ 0 w 243972"/>
              <a:gd name="connsiteY0" fmla="*/ 0 h 381105"/>
              <a:gd name="connsiteX1" fmla="*/ 36763 w 243972"/>
              <a:gd name="connsiteY1" fmla="*/ 105 h 381105"/>
              <a:gd name="connsiteX2" fmla="*/ 243972 w 243972"/>
              <a:gd name="connsiteY2" fmla="*/ 381105 h 381105"/>
              <a:gd name="connsiteX3" fmla="*/ 0 w 243972"/>
              <a:gd name="connsiteY3" fmla="*/ 381000 h 381105"/>
              <a:gd name="connsiteX4" fmla="*/ 0 w 243972"/>
              <a:gd name="connsiteY4" fmla="*/ 0 h 381105"/>
              <a:gd name="connsiteX0" fmla="*/ 0 w 241956"/>
              <a:gd name="connsiteY0" fmla="*/ 0 h 381105"/>
              <a:gd name="connsiteX1" fmla="*/ 36763 w 241956"/>
              <a:gd name="connsiteY1" fmla="*/ 105 h 381105"/>
              <a:gd name="connsiteX2" fmla="*/ 241956 w 241956"/>
              <a:gd name="connsiteY2" fmla="*/ 381105 h 381105"/>
              <a:gd name="connsiteX3" fmla="*/ 0 w 241956"/>
              <a:gd name="connsiteY3" fmla="*/ 381000 h 381105"/>
              <a:gd name="connsiteX4" fmla="*/ 0 w 241956"/>
              <a:gd name="connsiteY4" fmla="*/ 0 h 381105"/>
              <a:gd name="connsiteX0" fmla="*/ 0 w 241956"/>
              <a:gd name="connsiteY0" fmla="*/ 231 h 381336"/>
              <a:gd name="connsiteX1" fmla="*/ 37099 w 241956"/>
              <a:gd name="connsiteY1" fmla="*/ 0 h 381336"/>
              <a:gd name="connsiteX2" fmla="*/ 241956 w 241956"/>
              <a:gd name="connsiteY2" fmla="*/ 381336 h 381336"/>
              <a:gd name="connsiteX3" fmla="*/ 0 w 241956"/>
              <a:gd name="connsiteY3" fmla="*/ 381231 h 381336"/>
              <a:gd name="connsiteX4" fmla="*/ 0 w 241956"/>
              <a:gd name="connsiteY4" fmla="*/ 231 h 381336"/>
              <a:gd name="connsiteX0" fmla="*/ 0 w 241956"/>
              <a:gd name="connsiteY0" fmla="*/ 231 h 381336"/>
              <a:gd name="connsiteX1" fmla="*/ 41468 w 241956"/>
              <a:gd name="connsiteY1" fmla="*/ 0 h 381336"/>
              <a:gd name="connsiteX2" fmla="*/ 241956 w 241956"/>
              <a:gd name="connsiteY2" fmla="*/ 381336 h 381336"/>
              <a:gd name="connsiteX3" fmla="*/ 0 w 241956"/>
              <a:gd name="connsiteY3" fmla="*/ 381231 h 381336"/>
              <a:gd name="connsiteX4" fmla="*/ 0 w 241956"/>
              <a:gd name="connsiteY4" fmla="*/ 231 h 381336"/>
              <a:gd name="connsiteX0" fmla="*/ 0 w 394489"/>
              <a:gd name="connsiteY0" fmla="*/ 0 h 382016"/>
              <a:gd name="connsiteX1" fmla="*/ 194001 w 394489"/>
              <a:gd name="connsiteY1" fmla="*/ 680 h 382016"/>
              <a:gd name="connsiteX2" fmla="*/ 394489 w 394489"/>
              <a:gd name="connsiteY2" fmla="*/ 382016 h 382016"/>
              <a:gd name="connsiteX3" fmla="*/ 152533 w 394489"/>
              <a:gd name="connsiteY3" fmla="*/ 381911 h 382016"/>
              <a:gd name="connsiteX4" fmla="*/ 0 w 394489"/>
              <a:gd name="connsiteY4" fmla="*/ 0 h 382016"/>
              <a:gd name="connsiteX0" fmla="*/ 0 w 394489"/>
              <a:gd name="connsiteY0" fmla="*/ 0 h 382016"/>
              <a:gd name="connsiteX1" fmla="*/ 194001 w 394489"/>
              <a:gd name="connsiteY1" fmla="*/ 680 h 382016"/>
              <a:gd name="connsiteX2" fmla="*/ 394489 w 394489"/>
              <a:gd name="connsiteY2" fmla="*/ 382016 h 382016"/>
              <a:gd name="connsiteX3" fmla="*/ 152533 w 394489"/>
              <a:gd name="connsiteY3" fmla="*/ 381911 h 382016"/>
              <a:gd name="connsiteX4" fmla="*/ 0 w 394489"/>
              <a:gd name="connsiteY4" fmla="*/ 0 h 382016"/>
              <a:gd name="connsiteX0" fmla="*/ 0 w 394489"/>
              <a:gd name="connsiteY0" fmla="*/ 0 h 383732"/>
              <a:gd name="connsiteX1" fmla="*/ 194001 w 394489"/>
              <a:gd name="connsiteY1" fmla="*/ 680 h 383732"/>
              <a:gd name="connsiteX2" fmla="*/ 394489 w 394489"/>
              <a:gd name="connsiteY2" fmla="*/ 382016 h 383732"/>
              <a:gd name="connsiteX3" fmla="*/ 3187 w 394489"/>
              <a:gd name="connsiteY3" fmla="*/ 383732 h 383732"/>
              <a:gd name="connsiteX4" fmla="*/ 0 w 394489"/>
              <a:gd name="connsiteY4" fmla="*/ 0 h 383732"/>
              <a:gd name="connsiteX0" fmla="*/ 0 w 394489"/>
              <a:gd name="connsiteY0" fmla="*/ 0 h 383732"/>
              <a:gd name="connsiteX1" fmla="*/ 194001 w 394489"/>
              <a:gd name="connsiteY1" fmla="*/ 680 h 383732"/>
              <a:gd name="connsiteX2" fmla="*/ 394489 w 394489"/>
              <a:gd name="connsiteY2" fmla="*/ 382016 h 383732"/>
              <a:gd name="connsiteX3" fmla="*/ 3187 w 394489"/>
              <a:gd name="connsiteY3" fmla="*/ 383732 h 383732"/>
              <a:gd name="connsiteX4" fmla="*/ 0 w 394489"/>
              <a:gd name="connsiteY4" fmla="*/ 0 h 383732"/>
              <a:gd name="connsiteX0" fmla="*/ 0 w 394489"/>
              <a:gd name="connsiteY0" fmla="*/ 0 h 384187"/>
              <a:gd name="connsiteX1" fmla="*/ 194001 w 394489"/>
              <a:gd name="connsiteY1" fmla="*/ 680 h 384187"/>
              <a:gd name="connsiteX2" fmla="*/ 394489 w 394489"/>
              <a:gd name="connsiteY2" fmla="*/ 382016 h 384187"/>
              <a:gd name="connsiteX3" fmla="*/ 910 w 394489"/>
              <a:gd name="connsiteY3" fmla="*/ 384187 h 384187"/>
              <a:gd name="connsiteX4" fmla="*/ 0 w 394489"/>
              <a:gd name="connsiteY4" fmla="*/ 0 h 384187"/>
              <a:gd name="connsiteX0" fmla="*/ 920 w 394043"/>
              <a:gd name="connsiteY0" fmla="*/ 0 h 384642"/>
              <a:gd name="connsiteX1" fmla="*/ 193555 w 394043"/>
              <a:gd name="connsiteY1" fmla="*/ 1135 h 384642"/>
              <a:gd name="connsiteX2" fmla="*/ 394043 w 394043"/>
              <a:gd name="connsiteY2" fmla="*/ 382471 h 384642"/>
              <a:gd name="connsiteX3" fmla="*/ 464 w 394043"/>
              <a:gd name="connsiteY3" fmla="*/ 384642 h 384642"/>
              <a:gd name="connsiteX4" fmla="*/ 920 w 394043"/>
              <a:gd name="connsiteY4" fmla="*/ 0 h 384642"/>
              <a:gd name="connsiteX0" fmla="*/ 920 w 394043"/>
              <a:gd name="connsiteY0" fmla="*/ 0 h 382471"/>
              <a:gd name="connsiteX1" fmla="*/ 193555 w 394043"/>
              <a:gd name="connsiteY1" fmla="*/ 1135 h 382471"/>
              <a:gd name="connsiteX2" fmla="*/ 394043 w 394043"/>
              <a:gd name="connsiteY2" fmla="*/ 382471 h 382471"/>
              <a:gd name="connsiteX3" fmla="*/ 464 w 394043"/>
              <a:gd name="connsiteY3" fmla="*/ 380999 h 382471"/>
              <a:gd name="connsiteX4" fmla="*/ 920 w 394043"/>
              <a:gd name="connsiteY4" fmla="*/ 0 h 382471"/>
              <a:gd name="connsiteX0" fmla="*/ 0 w 393123"/>
              <a:gd name="connsiteY0" fmla="*/ 0 h 382820"/>
              <a:gd name="connsiteX1" fmla="*/ 192635 w 393123"/>
              <a:gd name="connsiteY1" fmla="*/ 1135 h 382820"/>
              <a:gd name="connsiteX2" fmla="*/ 393123 w 393123"/>
              <a:gd name="connsiteY2" fmla="*/ 382471 h 382820"/>
              <a:gd name="connsiteX3" fmla="*/ 1365 w 393123"/>
              <a:gd name="connsiteY3" fmla="*/ 382820 h 382820"/>
              <a:gd name="connsiteX4" fmla="*/ 0 w 393123"/>
              <a:gd name="connsiteY4" fmla="*/ 0 h 382820"/>
              <a:gd name="connsiteX0" fmla="*/ 5761 w 391965"/>
              <a:gd name="connsiteY0" fmla="*/ 9589 h 381685"/>
              <a:gd name="connsiteX1" fmla="*/ 191477 w 391965"/>
              <a:gd name="connsiteY1" fmla="*/ 0 h 381685"/>
              <a:gd name="connsiteX2" fmla="*/ 391965 w 391965"/>
              <a:gd name="connsiteY2" fmla="*/ 381336 h 381685"/>
              <a:gd name="connsiteX3" fmla="*/ 207 w 391965"/>
              <a:gd name="connsiteY3" fmla="*/ 381685 h 381685"/>
              <a:gd name="connsiteX4" fmla="*/ 5761 w 391965"/>
              <a:gd name="connsiteY4" fmla="*/ 9589 h 381685"/>
              <a:gd name="connsiteX0" fmla="*/ 2099 w 392109"/>
              <a:gd name="connsiteY0" fmla="*/ 248 h 381685"/>
              <a:gd name="connsiteX1" fmla="*/ 191621 w 392109"/>
              <a:gd name="connsiteY1" fmla="*/ 0 h 381685"/>
              <a:gd name="connsiteX2" fmla="*/ 392109 w 392109"/>
              <a:gd name="connsiteY2" fmla="*/ 381336 h 381685"/>
              <a:gd name="connsiteX3" fmla="*/ 351 w 392109"/>
              <a:gd name="connsiteY3" fmla="*/ 381685 h 381685"/>
              <a:gd name="connsiteX4" fmla="*/ 2099 w 392109"/>
              <a:gd name="connsiteY4" fmla="*/ 248 h 381685"/>
              <a:gd name="connsiteX0" fmla="*/ 0 w 390010"/>
              <a:gd name="connsiteY0" fmla="*/ 248 h 381336"/>
              <a:gd name="connsiteX1" fmla="*/ 189522 w 390010"/>
              <a:gd name="connsiteY1" fmla="*/ 0 h 381336"/>
              <a:gd name="connsiteX2" fmla="*/ 390010 w 390010"/>
              <a:gd name="connsiteY2" fmla="*/ 381336 h 381336"/>
              <a:gd name="connsiteX3" fmla="*/ 26967 w 390010"/>
              <a:gd name="connsiteY3" fmla="*/ 356777 h 381336"/>
              <a:gd name="connsiteX4" fmla="*/ 0 w 390010"/>
              <a:gd name="connsiteY4" fmla="*/ 248 h 381336"/>
              <a:gd name="connsiteX0" fmla="*/ 250 w 390260"/>
              <a:gd name="connsiteY0" fmla="*/ 248 h 382031"/>
              <a:gd name="connsiteX1" fmla="*/ 189772 w 390260"/>
              <a:gd name="connsiteY1" fmla="*/ 0 h 382031"/>
              <a:gd name="connsiteX2" fmla="*/ 390260 w 390260"/>
              <a:gd name="connsiteY2" fmla="*/ 381336 h 382031"/>
              <a:gd name="connsiteX3" fmla="*/ 577 w 390260"/>
              <a:gd name="connsiteY3" fmla="*/ 382031 h 382031"/>
              <a:gd name="connsiteX4" fmla="*/ 250 w 390260"/>
              <a:gd name="connsiteY4" fmla="*/ 248 h 382031"/>
              <a:gd name="connsiteX0" fmla="*/ 839 w 390849"/>
              <a:gd name="connsiteY0" fmla="*/ 248 h 382031"/>
              <a:gd name="connsiteX1" fmla="*/ 190361 w 390849"/>
              <a:gd name="connsiteY1" fmla="*/ 0 h 382031"/>
              <a:gd name="connsiteX2" fmla="*/ 390849 w 390849"/>
              <a:gd name="connsiteY2" fmla="*/ 381336 h 382031"/>
              <a:gd name="connsiteX3" fmla="*/ 474 w 390849"/>
              <a:gd name="connsiteY3" fmla="*/ 382031 h 382031"/>
              <a:gd name="connsiteX4" fmla="*/ 839 w 390849"/>
              <a:gd name="connsiteY4" fmla="*/ 248 h 382031"/>
              <a:gd name="connsiteX0" fmla="*/ 839 w 390503"/>
              <a:gd name="connsiteY0" fmla="*/ 248 h 382374"/>
              <a:gd name="connsiteX1" fmla="*/ 190361 w 390503"/>
              <a:gd name="connsiteY1" fmla="*/ 0 h 382374"/>
              <a:gd name="connsiteX2" fmla="*/ 390503 w 390503"/>
              <a:gd name="connsiteY2" fmla="*/ 382374 h 382374"/>
              <a:gd name="connsiteX3" fmla="*/ 474 w 390503"/>
              <a:gd name="connsiteY3" fmla="*/ 382031 h 382374"/>
              <a:gd name="connsiteX4" fmla="*/ 839 w 390503"/>
              <a:gd name="connsiteY4" fmla="*/ 248 h 382374"/>
              <a:gd name="connsiteX0" fmla="*/ 0 w 390702"/>
              <a:gd name="connsiteY0" fmla="*/ 0 h 382472"/>
              <a:gd name="connsiteX1" fmla="*/ 190560 w 390702"/>
              <a:gd name="connsiteY1" fmla="*/ 98 h 382472"/>
              <a:gd name="connsiteX2" fmla="*/ 390702 w 390702"/>
              <a:gd name="connsiteY2" fmla="*/ 382472 h 382472"/>
              <a:gd name="connsiteX3" fmla="*/ 673 w 390702"/>
              <a:gd name="connsiteY3" fmla="*/ 382129 h 382472"/>
              <a:gd name="connsiteX4" fmla="*/ 0 w 390702"/>
              <a:gd name="connsiteY4" fmla="*/ 0 h 38247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90702" h="382472">
                <a:moveTo>
                  <a:pt x="0" y="0"/>
                </a:moveTo>
                <a:lnTo>
                  <a:pt x="190560" y="98"/>
                </a:lnTo>
                <a:lnTo>
                  <a:pt x="390702" y="382472"/>
                </a:lnTo>
                <a:lnTo>
                  <a:pt x="673" y="382129"/>
                </a:lnTo>
                <a:cubicBezTo>
                  <a:pt x="-921" y="190263"/>
                  <a:pt x="1062" y="127911"/>
                  <a:pt x="0" y="0"/>
                </a:cubicBezTo>
                <a:close/>
              </a:path>
            </a:pathLst>
          </a:cu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lvl1pPr>
              <a:defRPr>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algn="ctr"/>
            <a:r>
              <a:rPr lang="en-US" kern="1200" dirty="0" smtClean="0">
                <a:solidFill>
                  <a:schemeClr val="tx2"/>
                </a:solidFill>
              </a:rPr>
              <a:t>   </a:t>
            </a:r>
            <a:endParaRPr lang="en-US" kern="1200" dirty="0">
              <a:solidFill>
                <a:schemeClr val="tx2"/>
              </a:solidFill>
            </a:endParaRPr>
          </a:p>
        </p:txBody>
      </p:sp>
      <p:sp>
        <p:nvSpPr>
          <p:cNvPr id="11" name="Title 1"/>
          <p:cNvSpPr>
            <a:spLocks noGrp="1"/>
          </p:cNvSpPr>
          <p:nvPr>
            <p:ph type="ctrTitle" hasCustomPrompt="1"/>
          </p:nvPr>
        </p:nvSpPr>
        <p:spPr bwMode="gray">
          <a:xfrm>
            <a:off x="1404256" y="2936911"/>
            <a:ext cx="3886200" cy="1143000"/>
          </a:xfrm>
          <a:prstGeom prst="rect">
            <a:avLst/>
          </a:prstGeom>
        </p:spPr>
        <p:txBody>
          <a:bodyPr rIns="0" bIns="0" anchor="b" anchorCtr="0"/>
          <a:lstStyle>
            <a:lvl1pPr>
              <a:lnSpc>
                <a:spcPct val="90000"/>
              </a:lnSpc>
              <a:defRPr sz="2800" b="0">
                <a:solidFill>
                  <a:schemeClr val="bg1"/>
                </a:solidFill>
              </a:defRPr>
            </a:lvl1pPr>
          </a:lstStyle>
          <a:p>
            <a:r>
              <a:rPr lang="en-US" dirty="0" smtClean="0"/>
              <a:t>Section Title</a:t>
            </a:r>
            <a:endParaRPr lang="en-US" dirty="0"/>
          </a:p>
        </p:txBody>
      </p:sp>
      <p:sp>
        <p:nvSpPr>
          <p:cNvPr id="13" name="Subtitle 2"/>
          <p:cNvSpPr>
            <a:spLocks noGrp="1"/>
          </p:cNvSpPr>
          <p:nvPr>
            <p:ph type="subTitle" idx="1" hasCustomPrompt="1"/>
          </p:nvPr>
        </p:nvSpPr>
        <p:spPr bwMode="gray">
          <a:xfrm>
            <a:off x="1404256" y="4134995"/>
            <a:ext cx="4386944" cy="935515"/>
          </a:xfrm>
          <a:prstGeom prst="rect">
            <a:avLst/>
          </a:prstGeom>
        </p:spPr>
        <p:txBody>
          <a:bodyPr/>
          <a:lstStyle>
            <a:lvl1pPr marL="0" indent="0" algn="l">
              <a:lnSpc>
                <a:spcPct val="90000"/>
              </a:lnSpc>
              <a:spcBef>
                <a:spcPts val="0"/>
              </a:spcBef>
              <a:buNone/>
              <a:defRPr sz="2000" baseline="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Secondary Text Goes here</a:t>
            </a:r>
            <a:endParaRPr lang="en-US" dirty="0"/>
          </a:p>
        </p:txBody>
      </p:sp>
      <p:pic>
        <p:nvPicPr>
          <p:cNvPr id="14" name="Picture 13"/>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660633" y="911860"/>
            <a:ext cx="2488753" cy="464290"/>
          </a:xfrm>
          <a:prstGeom prst="rect">
            <a:avLst/>
          </a:prstGeom>
        </p:spPr>
      </p:pic>
    </p:spTree>
    <p:extLst>
      <p:ext uri="{BB962C8B-B14F-4D97-AF65-F5344CB8AC3E}">
        <p14:creationId xmlns:p14="http://schemas.microsoft.com/office/powerpoint/2010/main" val="373092766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userDrawn="1">
  <p:cSld name="Section Header 11">
    <p:spTree>
      <p:nvGrpSpPr>
        <p:cNvPr id="1" name=""/>
        <p:cNvGrpSpPr/>
        <p:nvPr/>
      </p:nvGrpSpPr>
      <p:grpSpPr>
        <a:xfrm>
          <a:off x="0" y="0"/>
          <a:ext cx="0" cy="0"/>
          <a:chOff x="0" y="0"/>
          <a:chExt cx="0" cy="0"/>
        </a:xfrm>
      </p:grpSpPr>
      <p:pic>
        <p:nvPicPr>
          <p:cNvPr id="6" name="Picture 5"/>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9144000" cy="6858000"/>
          </a:xfrm>
          <a:prstGeom prst="rect">
            <a:avLst/>
          </a:prstGeom>
        </p:spPr>
      </p:pic>
      <p:sp>
        <p:nvSpPr>
          <p:cNvPr id="7" name="Rectangle 6"/>
          <p:cNvSpPr/>
          <p:nvPr userDrawn="1"/>
        </p:nvSpPr>
        <p:spPr>
          <a:xfrm>
            <a:off x="-15915" y="-7892"/>
            <a:ext cx="7030689" cy="6882601"/>
          </a:xfrm>
          <a:custGeom>
            <a:avLst/>
            <a:gdLst>
              <a:gd name="connsiteX0" fmla="*/ 0 w 990600"/>
              <a:gd name="connsiteY0" fmla="*/ 0 h 381000"/>
              <a:gd name="connsiteX1" fmla="*/ 990600 w 990600"/>
              <a:gd name="connsiteY1" fmla="*/ 0 h 381000"/>
              <a:gd name="connsiteX2" fmla="*/ 990600 w 990600"/>
              <a:gd name="connsiteY2" fmla="*/ 381000 h 381000"/>
              <a:gd name="connsiteX3" fmla="*/ 0 w 990600"/>
              <a:gd name="connsiteY3" fmla="*/ 381000 h 381000"/>
              <a:gd name="connsiteX4" fmla="*/ 0 w 990600"/>
              <a:gd name="connsiteY4" fmla="*/ 0 h 381000"/>
              <a:gd name="connsiteX0" fmla="*/ 0 w 990600"/>
              <a:gd name="connsiteY0" fmla="*/ 0 h 381000"/>
              <a:gd name="connsiteX1" fmla="*/ 731308 w 990600"/>
              <a:gd name="connsiteY1" fmla="*/ 0 h 381000"/>
              <a:gd name="connsiteX2" fmla="*/ 990600 w 990600"/>
              <a:gd name="connsiteY2" fmla="*/ 381000 h 381000"/>
              <a:gd name="connsiteX3" fmla="*/ 0 w 990600"/>
              <a:gd name="connsiteY3" fmla="*/ 381000 h 381000"/>
              <a:gd name="connsiteX4" fmla="*/ 0 w 990600"/>
              <a:gd name="connsiteY4" fmla="*/ 0 h 381000"/>
              <a:gd name="connsiteX0" fmla="*/ 0 w 990600"/>
              <a:gd name="connsiteY0" fmla="*/ 0 h 381000"/>
              <a:gd name="connsiteX1" fmla="*/ 800099 w 990600"/>
              <a:gd name="connsiteY1" fmla="*/ 0 h 381000"/>
              <a:gd name="connsiteX2" fmla="*/ 990600 w 990600"/>
              <a:gd name="connsiteY2" fmla="*/ 381000 h 381000"/>
              <a:gd name="connsiteX3" fmla="*/ 0 w 990600"/>
              <a:gd name="connsiteY3" fmla="*/ 381000 h 381000"/>
              <a:gd name="connsiteX4" fmla="*/ 0 w 990600"/>
              <a:gd name="connsiteY4" fmla="*/ 0 h 381000"/>
              <a:gd name="connsiteX0" fmla="*/ 0 w 990600"/>
              <a:gd name="connsiteY0" fmla="*/ 0 h 381000"/>
              <a:gd name="connsiteX1" fmla="*/ 794257 w 990600"/>
              <a:gd name="connsiteY1" fmla="*/ 0 h 381000"/>
              <a:gd name="connsiteX2" fmla="*/ 990600 w 990600"/>
              <a:gd name="connsiteY2" fmla="*/ 381000 h 381000"/>
              <a:gd name="connsiteX3" fmla="*/ 0 w 990600"/>
              <a:gd name="connsiteY3" fmla="*/ 381000 h 381000"/>
              <a:gd name="connsiteX4" fmla="*/ 0 w 990600"/>
              <a:gd name="connsiteY4" fmla="*/ 0 h 381000"/>
              <a:gd name="connsiteX0" fmla="*/ 0 w 998946"/>
              <a:gd name="connsiteY0" fmla="*/ 0 h 381000"/>
              <a:gd name="connsiteX1" fmla="*/ 794257 w 998946"/>
              <a:gd name="connsiteY1" fmla="*/ 0 h 381000"/>
              <a:gd name="connsiteX2" fmla="*/ 998946 w 998946"/>
              <a:gd name="connsiteY2" fmla="*/ 381000 h 381000"/>
              <a:gd name="connsiteX3" fmla="*/ 0 w 998946"/>
              <a:gd name="connsiteY3" fmla="*/ 381000 h 381000"/>
              <a:gd name="connsiteX4" fmla="*/ 0 w 998946"/>
              <a:gd name="connsiteY4" fmla="*/ 0 h 381000"/>
              <a:gd name="connsiteX0" fmla="*/ 0 w 1001466"/>
              <a:gd name="connsiteY0" fmla="*/ 0 h 381000"/>
              <a:gd name="connsiteX1" fmla="*/ 794257 w 1001466"/>
              <a:gd name="connsiteY1" fmla="*/ 0 h 381000"/>
              <a:gd name="connsiteX2" fmla="*/ 1001466 w 1001466"/>
              <a:gd name="connsiteY2" fmla="*/ 381000 h 381000"/>
              <a:gd name="connsiteX3" fmla="*/ 0 w 1001466"/>
              <a:gd name="connsiteY3" fmla="*/ 381000 h 381000"/>
              <a:gd name="connsiteX4" fmla="*/ 0 w 1001466"/>
              <a:gd name="connsiteY4" fmla="*/ 0 h 381000"/>
              <a:gd name="connsiteX0" fmla="*/ 411575 w 1001466"/>
              <a:gd name="connsiteY0" fmla="*/ 0 h 381000"/>
              <a:gd name="connsiteX1" fmla="*/ 794257 w 1001466"/>
              <a:gd name="connsiteY1" fmla="*/ 0 h 381000"/>
              <a:gd name="connsiteX2" fmla="*/ 1001466 w 1001466"/>
              <a:gd name="connsiteY2" fmla="*/ 381000 h 381000"/>
              <a:gd name="connsiteX3" fmla="*/ 0 w 1001466"/>
              <a:gd name="connsiteY3" fmla="*/ 381000 h 381000"/>
              <a:gd name="connsiteX4" fmla="*/ 411575 w 1001466"/>
              <a:gd name="connsiteY4" fmla="*/ 0 h 381000"/>
              <a:gd name="connsiteX0" fmla="*/ 0 w 589891"/>
              <a:gd name="connsiteY0" fmla="*/ 0 h 381000"/>
              <a:gd name="connsiteX1" fmla="*/ 382682 w 589891"/>
              <a:gd name="connsiteY1" fmla="*/ 0 h 381000"/>
              <a:gd name="connsiteX2" fmla="*/ 589891 w 589891"/>
              <a:gd name="connsiteY2" fmla="*/ 381000 h 381000"/>
              <a:gd name="connsiteX3" fmla="*/ 980 w 589891"/>
              <a:gd name="connsiteY3" fmla="*/ 379040 h 381000"/>
              <a:gd name="connsiteX4" fmla="*/ 0 w 589891"/>
              <a:gd name="connsiteY4" fmla="*/ 0 h 381000"/>
              <a:gd name="connsiteX0" fmla="*/ 1023 w 590914"/>
              <a:gd name="connsiteY0" fmla="*/ 0 h 381000"/>
              <a:gd name="connsiteX1" fmla="*/ 383705 w 590914"/>
              <a:gd name="connsiteY1" fmla="*/ 0 h 381000"/>
              <a:gd name="connsiteX2" fmla="*/ 590914 w 590914"/>
              <a:gd name="connsiteY2" fmla="*/ 381000 h 381000"/>
              <a:gd name="connsiteX3" fmla="*/ 43 w 590914"/>
              <a:gd name="connsiteY3" fmla="*/ 380020 h 381000"/>
              <a:gd name="connsiteX4" fmla="*/ 1023 w 590914"/>
              <a:gd name="connsiteY4" fmla="*/ 0 h 381000"/>
              <a:gd name="connsiteX0" fmla="*/ 294963 w 590872"/>
              <a:gd name="connsiteY0" fmla="*/ 980 h 381000"/>
              <a:gd name="connsiteX1" fmla="*/ 383663 w 590872"/>
              <a:gd name="connsiteY1" fmla="*/ 0 h 381000"/>
              <a:gd name="connsiteX2" fmla="*/ 590872 w 590872"/>
              <a:gd name="connsiteY2" fmla="*/ 381000 h 381000"/>
              <a:gd name="connsiteX3" fmla="*/ 1 w 590872"/>
              <a:gd name="connsiteY3" fmla="*/ 380020 h 381000"/>
              <a:gd name="connsiteX4" fmla="*/ 294963 w 590872"/>
              <a:gd name="connsiteY4" fmla="*/ 980 h 381000"/>
              <a:gd name="connsiteX0" fmla="*/ 0 w 295909"/>
              <a:gd name="connsiteY0" fmla="*/ 980 h 381000"/>
              <a:gd name="connsiteX1" fmla="*/ 88700 w 295909"/>
              <a:gd name="connsiteY1" fmla="*/ 0 h 381000"/>
              <a:gd name="connsiteX2" fmla="*/ 295909 w 295909"/>
              <a:gd name="connsiteY2" fmla="*/ 381000 h 381000"/>
              <a:gd name="connsiteX3" fmla="*/ 980 w 295909"/>
              <a:gd name="connsiteY3" fmla="*/ 380020 h 381000"/>
              <a:gd name="connsiteX4" fmla="*/ 0 w 295909"/>
              <a:gd name="connsiteY4" fmla="*/ 980 h 381000"/>
              <a:gd name="connsiteX0" fmla="*/ 51939 w 294931"/>
              <a:gd name="connsiteY0" fmla="*/ 0 h 381000"/>
              <a:gd name="connsiteX1" fmla="*/ 87722 w 294931"/>
              <a:gd name="connsiteY1" fmla="*/ 0 h 381000"/>
              <a:gd name="connsiteX2" fmla="*/ 294931 w 294931"/>
              <a:gd name="connsiteY2" fmla="*/ 381000 h 381000"/>
              <a:gd name="connsiteX3" fmla="*/ 2 w 294931"/>
              <a:gd name="connsiteY3" fmla="*/ 380020 h 381000"/>
              <a:gd name="connsiteX4" fmla="*/ 51939 w 294931"/>
              <a:gd name="connsiteY4" fmla="*/ 0 h 381000"/>
              <a:gd name="connsiteX0" fmla="*/ 1024 w 244016"/>
              <a:gd name="connsiteY0" fmla="*/ 0 h 381980"/>
              <a:gd name="connsiteX1" fmla="*/ 36807 w 244016"/>
              <a:gd name="connsiteY1" fmla="*/ 0 h 381980"/>
              <a:gd name="connsiteX2" fmla="*/ 244016 w 244016"/>
              <a:gd name="connsiteY2" fmla="*/ 381000 h 381980"/>
              <a:gd name="connsiteX3" fmla="*/ 44 w 244016"/>
              <a:gd name="connsiteY3" fmla="*/ 381980 h 381980"/>
              <a:gd name="connsiteX4" fmla="*/ 1024 w 244016"/>
              <a:gd name="connsiteY4" fmla="*/ 0 h 381980"/>
              <a:gd name="connsiteX0" fmla="*/ 94 w 244066"/>
              <a:gd name="connsiteY0" fmla="*/ 980 h 381980"/>
              <a:gd name="connsiteX1" fmla="*/ 36857 w 244066"/>
              <a:gd name="connsiteY1" fmla="*/ 0 h 381980"/>
              <a:gd name="connsiteX2" fmla="*/ 244066 w 244066"/>
              <a:gd name="connsiteY2" fmla="*/ 381000 h 381980"/>
              <a:gd name="connsiteX3" fmla="*/ 94 w 244066"/>
              <a:gd name="connsiteY3" fmla="*/ 381980 h 381980"/>
              <a:gd name="connsiteX4" fmla="*/ 94 w 244066"/>
              <a:gd name="connsiteY4" fmla="*/ 980 h 381980"/>
              <a:gd name="connsiteX0" fmla="*/ 0 w 243972"/>
              <a:gd name="connsiteY0" fmla="*/ 980 h 381980"/>
              <a:gd name="connsiteX1" fmla="*/ 36763 w 243972"/>
              <a:gd name="connsiteY1" fmla="*/ 0 h 381980"/>
              <a:gd name="connsiteX2" fmla="*/ 243972 w 243972"/>
              <a:gd name="connsiteY2" fmla="*/ 381000 h 381980"/>
              <a:gd name="connsiteX3" fmla="*/ 0 w 243972"/>
              <a:gd name="connsiteY3" fmla="*/ 381980 h 381980"/>
              <a:gd name="connsiteX4" fmla="*/ 0 w 243972"/>
              <a:gd name="connsiteY4" fmla="*/ 980 h 381980"/>
              <a:gd name="connsiteX0" fmla="*/ 0 w 243972"/>
              <a:gd name="connsiteY0" fmla="*/ 980 h 381980"/>
              <a:gd name="connsiteX1" fmla="*/ 36763 w 243972"/>
              <a:gd name="connsiteY1" fmla="*/ 0 h 381980"/>
              <a:gd name="connsiteX2" fmla="*/ 243972 w 243972"/>
              <a:gd name="connsiteY2" fmla="*/ 381000 h 381980"/>
              <a:gd name="connsiteX3" fmla="*/ 0 w 243972"/>
              <a:gd name="connsiteY3" fmla="*/ 381980 h 381980"/>
              <a:gd name="connsiteX4" fmla="*/ 0 w 243972"/>
              <a:gd name="connsiteY4" fmla="*/ 980 h 381980"/>
              <a:gd name="connsiteX0" fmla="*/ 0 w 243972"/>
              <a:gd name="connsiteY0" fmla="*/ 980 h 381980"/>
              <a:gd name="connsiteX1" fmla="*/ 36763 w 243972"/>
              <a:gd name="connsiteY1" fmla="*/ 0 h 381980"/>
              <a:gd name="connsiteX2" fmla="*/ 243972 w 243972"/>
              <a:gd name="connsiteY2" fmla="*/ 381000 h 381980"/>
              <a:gd name="connsiteX3" fmla="*/ 0 w 243972"/>
              <a:gd name="connsiteY3" fmla="*/ 381980 h 381980"/>
              <a:gd name="connsiteX4" fmla="*/ 0 w 243972"/>
              <a:gd name="connsiteY4" fmla="*/ 980 h 381980"/>
              <a:gd name="connsiteX0" fmla="*/ 0 w 243972"/>
              <a:gd name="connsiteY0" fmla="*/ 980 h 381980"/>
              <a:gd name="connsiteX1" fmla="*/ 36763 w 243972"/>
              <a:gd name="connsiteY1" fmla="*/ 0 h 381980"/>
              <a:gd name="connsiteX2" fmla="*/ 243972 w 243972"/>
              <a:gd name="connsiteY2" fmla="*/ 381000 h 381980"/>
              <a:gd name="connsiteX3" fmla="*/ 0 w 243972"/>
              <a:gd name="connsiteY3" fmla="*/ 381980 h 381980"/>
              <a:gd name="connsiteX4" fmla="*/ 0 w 243972"/>
              <a:gd name="connsiteY4" fmla="*/ 980 h 381980"/>
              <a:gd name="connsiteX0" fmla="*/ 0 w 243972"/>
              <a:gd name="connsiteY0" fmla="*/ 0 h 382085"/>
              <a:gd name="connsiteX1" fmla="*/ 36763 w 243972"/>
              <a:gd name="connsiteY1" fmla="*/ 105 h 382085"/>
              <a:gd name="connsiteX2" fmla="*/ 243972 w 243972"/>
              <a:gd name="connsiteY2" fmla="*/ 381105 h 382085"/>
              <a:gd name="connsiteX3" fmla="*/ 0 w 243972"/>
              <a:gd name="connsiteY3" fmla="*/ 382085 h 382085"/>
              <a:gd name="connsiteX4" fmla="*/ 0 w 243972"/>
              <a:gd name="connsiteY4" fmla="*/ 0 h 382085"/>
              <a:gd name="connsiteX0" fmla="*/ 0 w 243972"/>
              <a:gd name="connsiteY0" fmla="*/ 0 h 383276"/>
              <a:gd name="connsiteX1" fmla="*/ 36763 w 243972"/>
              <a:gd name="connsiteY1" fmla="*/ 105 h 383276"/>
              <a:gd name="connsiteX2" fmla="*/ 243972 w 243972"/>
              <a:gd name="connsiteY2" fmla="*/ 383276 h 383276"/>
              <a:gd name="connsiteX3" fmla="*/ 0 w 243972"/>
              <a:gd name="connsiteY3" fmla="*/ 382085 h 383276"/>
              <a:gd name="connsiteX4" fmla="*/ 0 w 243972"/>
              <a:gd name="connsiteY4" fmla="*/ 0 h 383276"/>
              <a:gd name="connsiteX0" fmla="*/ 0 w 243972"/>
              <a:gd name="connsiteY0" fmla="*/ 0 h 382085"/>
              <a:gd name="connsiteX1" fmla="*/ 36763 w 243972"/>
              <a:gd name="connsiteY1" fmla="*/ 105 h 382085"/>
              <a:gd name="connsiteX2" fmla="*/ 243972 w 243972"/>
              <a:gd name="connsiteY2" fmla="*/ 381105 h 382085"/>
              <a:gd name="connsiteX3" fmla="*/ 0 w 243972"/>
              <a:gd name="connsiteY3" fmla="*/ 382085 h 382085"/>
              <a:gd name="connsiteX4" fmla="*/ 0 w 243972"/>
              <a:gd name="connsiteY4" fmla="*/ 0 h 382085"/>
              <a:gd name="connsiteX0" fmla="*/ 0 w 243972"/>
              <a:gd name="connsiteY0" fmla="*/ 0 h 382085"/>
              <a:gd name="connsiteX1" fmla="*/ 36763 w 243972"/>
              <a:gd name="connsiteY1" fmla="*/ 105 h 382085"/>
              <a:gd name="connsiteX2" fmla="*/ 243972 w 243972"/>
              <a:gd name="connsiteY2" fmla="*/ 381105 h 382085"/>
              <a:gd name="connsiteX3" fmla="*/ 0 w 243972"/>
              <a:gd name="connsiteY3" fmla="*/ 382085 h 382085"/>
              <a:gd name="connsiteX4" fmla="*/ 0 w 243972"/>
              <a:gd name="connsiteY4" fmla="*/ 0 h 382085"/>
              <a:gd name="connsiteX0" fmla="*/ 0 w 243972"/>
              <a:gd name="connsiteY0" fmla="*/ 0 h 382085"/>
              <a:gd name="connsiteX1" fmla="*/ 36763 w 243972"/>
              <a:gd name="connsiteY1" fmla="*/ 105 h 382085"/>
              <a:gd name="connsiteX2" fmla="*/ 243972 w 243972"/>
              <a:gd name="connsiteY2" fmla="*/ 381105 h 382085"/>
              <a:gd name="connsiteX3" fmla="*/ 0 w 243972"/>
              <a:gd name="connsiteY3" fmla="*/ 382085 h 382085"/>
              <a:gd name="connsiteX4" fmla="*/ 0 w 243972"/>
              <a:gd name="connsiteY4" fmla="*/ 0 h 382085"/>
              <a:gd name="connsiteX0" fmla="*/ 0 w 243972"/>
              <a:gd name="connsiteY0" fmla="*/ 0 h 382085"/>
              <a:gd name="connsiteX1" fmla="*/ 36763 w 243972"/>
              <a:gd name="connsiteY1" fmla="*/ 105 h 382085"/>
              <a:gd name="connsiteX2" fmla="*/ 243972 w 243972"/>
              <a:gd name="connsiteY2" fmla="*/ 381105 h 382085"/>
              <a:gd name="connsiteX3" fmla="*/ 0 w 243972"/>
              <a:gd name="connsiteY3" fmla="*/ 382085 h 382085"/>
              <a:gd name="connsiteX4" fmla="*/ 0 w 243972"/>
              <a:gd name="connsiteY4" fmla="*/ 0 h 382085"/>
              <a:gd name="connsiteX0" fmla="*/ 0 w 243972"/>
              <a:gd name="connsiteY0" fmla="*/ 0 h 381105"/>
              <a:gd name="connsiteX1" fmla="*/ 36763 w 243972"/>
              <a:gd name="connsiteY1" fmla="*/ 105 h 381105"/>
              <a:gd name="connsiteX2" fmla="*/ 243972 w 243972"/>
              <a:gd name="connsiteY2" fmla="*/ 381105 h 381105"/>
              <a:gd name="connsiteX3" fmla="*/ 0 w 243972"/>
              <a:gd name="connsiteY3" fmla="*/ 381000 h 381105"/>
              <a:gd name="connsiteX4" fmla="*/ 0 w 243972"/>
              <a:gd name="connsiteY4" fmla="*/ 0 h 381105"/>
              <a:gd name="connsiteX0" fmla="*/ 0 w 241956"/>
              <a:gd name="connsiteY0" fmla="*/ 0 h 381105"/>
              <a:gd name="connsiteX1" fmla="*/ 36763 w 241956"/>
              <a:gd name="connsiteY1" fmla="*/ 105 h 381105"/>
              <a:gd name="connsiteX2" fmla="*/ 241956 w 241956"/>
              <a:gd name="connsiteY2" fmla="*/ 381105 h 381105"/>
              <a:gd name="connsiteX3" fmla="*/ 0 w 241956"/>
              <a:gd name="connsiteY3" fmla="*/ 381000 h 381105"/>
              <a:gd name="connsiteX4" fmla="*/ 0 w 241956"/>
              <a:gd name="connsiteY4" fmla="*/ 0 h 381105"/>
              <a:gd name="connsiteX0" fmla="*/ 0 w 241956"/>
              <a:gd name="connsiteY0" fmla="*/ 231 h 381336"/>
              <a:gd name="connsiteX1" fmla="*/ 37099 w 241956"/>
              <a:gd name="connsiteY1" fmla="*/ 0 h 381336"/>
              <a:gd name="connsiteX2" fmla="*/ 241956 w 241956"/>
              <a:gd name="connsiteY2" fmla="*/ 381336 h 381336"/>
              <a:gd name="connsiteX3" fmla="*/ 0 w 241956"/>
              <a:gd name="connsiteY3" fmla="*/ 381231 h 381336"/>
              <a:gd name="connsiteX4" fmla="*/ 0 w 241956"/>
              <a:gd name="connsiteY4" fmla="*/ 231 h 381336"/>
              <a:gd name="connsiteX0" fmla="*/ 0 w 241956"/>
              <a:gd name="connsiteY0" fmla="*/ 231 h 381336"/>
              <a:gd name="connsiteX1" fmla="*/ 41468 w 241956"/>
              <a:gd name="connsiteY1" fmla="*/ 0 h 381336"/>
              <a:gd name="connsiteX2" fmla="*/ 241956 w 241956"/>
              <a:gd name="connsiteY2" fmla="*/ 381336 h 381336"/>
              <a:gd name="connsiteX3" fmla="*/ 0 w 241956"/>
              <a:gd name="connsiteY3" fmla="*/ 381231 h 381336"/>
              <a:gd name="connsiteX4" fmla="*/ 0 w 241956"/>
              <a:gd name="connsiteY4" fmla="*/ 231 h 381336"/>
              <a:gd name="connsiteX0" fmla="*/ 0 w 394489"/>
              <a:gd name="connsiteY0" fmla="*/ 0 h 382016"/>
              <a:gd name="connsiteX1" fmla="*/ 194001 w 394489"/>
              <a:gd name="connsiteY1" fmla="*/ 680 h 382016"/>
              <a:gd name="connsiteX2" fmla="*/ 394489 w 394489"/>
              <a:gd name="connsiteY2" fmla="*/ 382016 h 382016"/>
              <a:gd name="connsiteX3" fmla="*/ 152533 w 394489"/>
              <a:gd name="connsiteY3" fmla="*/ 381911 h 382016"/>
              <a:gd name="connsiteX4" fmla="*/ 0 w 394489"/>
              <a:gd name="connsiteY4" fmla="*/ 0 h 382016"/>
              <a:gd name="connsiteX0" fmla="*/ 0 w 394489"/>
              <a:gd name="connsiteY0" fmla="*/ 0 h 382016"/>
              <a:gd name="connsiteX1" fmla="*/ 194001 w 394489"/>
              <a:gd name="connsiteY1" fmla="*/ 680 h 382016"/>
              <a:gd name="connsiteX2" fmla="*/ 394489 w 394489"/>
              <a:gd name="connsiteY2" fmla="*/ 382016 h 382016"/>
              <a:gd name="connsiteX3" fmla="*/ 152533 w 394489"/>
              <a:gd name="connsiteY3" fmla="*/ 381911 h 382016"/>
              <a:gd name="connsiteX4" fmla="*/ 0 w 394489"/>
              <a:gd name="connsiteY4" fmla="*/ 0 h 382016"/>
              <a:gd name="connsiteX0" fmla="*/ 0 w 394489"/>
              <a:gd name="connsiteY0" fmla="*/ 0 h 383732"/>
              <a:gd name="connsiteX1" fmla="*/ 194001 w 394489"/>
              <a:gd name="connsiteY1" fmla="*/ 680 h 383732"/>
              <a:gd name="connsiteX2" fmla="*/ 394489 w 394489"/>
              <a:gd name="connsiteY2" fmla="*/ 382016 h 383732"/>
              <a:gd name="connsiteX3" fmla="*/ 3187 w 394489"/>
              <a:gd name="connsiteY3" fmla="*/ 383732 h 383732"/>
              <a:gd name="connsiteX4" fmla="*/ 0 w 394489"/>
              <a:gd name="connsiteY4" fmla="*/ 0 h 383732"/>
              <a:gd name="connsiteX0" fmla="*/ 0 w 394489"/>
              <a:gd name="connsiteY0" fmla="*/ 0 h 383732"/>
              <a:gd name="connsiteX1" fmla="*/ 194001 w 394489"/>
              <a:gd name="connsiteY1" fmla="*/ 680 h 383732"/>
              <a:gd name="connsiteX2" fmla="*/ 394489 w 394489"/>
              <a:gd name="connsiteY2" fmla="*/ 382016 h 383732"/>
              <a:gd name="connsiteX3" fmla="*/ 3187 w 394489"/>
              <a:gd name="connsiteY3" fmla="*/ 383732 h 383732"/>
              <a:gd name="connsiteX4" fmla="*/ 0 w 394489"/>
              <a:gd name="connsiteY4" fmla="*/ 0 h 383732"/>
              <a:gd name="connsiteX0" fmla="*/ 0 w 394489"/>
              <a:gd name="connsiteY0" fmla="*/ 0 h 384187"/>
              <a:gd name="connsiteX1" fmla="*/ 194001 w 394489"/>
              <a:gd name="connsiteY1" fmla="*/ 680 h 384187"/>
              <a:gd name="connsiteX2" fmla="*/ 394489 w 394489"/>
              <a:gd name="connsiteY2" fmla="*/ 382016 h 384187"/>
              <a:gd name="connsiteX3" fmla="*/ 910 w 394489"/>
              <a:gd name="connsiteY3" fmla="*/ 384187 h 384187"/>
              <a:gd name="connsiteX4" fmla="*/ 0 w 394489"/>
              <a:gd name="connsiteY4" fmla="*/ 0 h 384187"/>
              <a:gd name="connsiteX0" fmla="*/ 920 w 394043"/>
              <a:gd name="connsiteY0" fmla="*/ 0 h 384642"/>
              <a:gd name="connsiteX1" fmla="*/ 193555 w 394043"/>
              <a:gd name="connsiteY1" fmla="*/ 1135 h 384642"/>
              <a:gd name="connsiteX2" fmla="*/ 394043 w 394043"/>
              <a:gd name="connsiteY2" fmla="*/ 382471 h 384642"/>
              <a:gd name="connsiteX3" fmla="*/ 464 w 394043"/>
              <a:gd name="connsiteY3" fmla="*/ 384642 h 384642"/>
              <a:gd name="connsiteX4" fmla="*/ 920 w 394043"/>
              <a:gd name="connsiteY4" fmla="*/ 0 h 384642"/>
              <a:gd name="connsiteX0" fmla="*/ 920 w 394043"/>
              <a:gd name="connsiteY0" fmla="*/ 0 h 382471"/>
              <a:gd name="connsiteX1" fmla="*/ 193555 w 394043"/>
              <a:gd name="connsiteY1" fmla="*/ 1135 h 382471"/>
              <a:gd name="connsiteX2" fmla="*/ 394043 w 394043"/>
              <a:gd name="connsiteY2" fmla="*/ 382471 h 382471"/>
              <a:gd name="connsiteX3" fmla="*/ 464 w 394043"/>
              <a:gd name="connsiteY3" fmla="*/ 380999 h 382471"/>
              <a:gd name="connsiteX4" fmla="*/ 920 w 394043"/>
              <a:gd name="connsiteY4" fmla="*/ 0 h 382471"/>
              <a:gd name="connsiteX0" fmla="*/ 0 w 393123"/>
              <a:gd name="connsiteY0" fmla="*/ 0 h 382820"/>
              <a:gd name="connsiteX1" fmla="*/ 192635 w 393123"/>
              <a:gd name="connsiteY1" fmla="*/ 1135 h 382820"/>
              <a:gd name="connsiteX2" fmla="*/ 393123 w 393123"/>
              <a:gd name="connsiteY2" fmla="*/ 382471 h 382820"/>
              <a:gd name="connsiteX3" fmla="*/ 1365 w 393123"/>
              <a:gd name="connsiteY3" fmla="*/ 382820 h 382820"/>
              <a:gd name="connsiteX4" fmla="*/ 0 w 393123"/>
              <a:gd name="connsiteY4" fmla="*/ 0 h 382820"/>
              <a:gd name="connsiteX0" fmla="*/ 5761 w 391965"/>
              <a:gd name="connsiteY0" fmla="*/ 9589 h 381685"/>
              <a:gd name="connsiteX1" fmla="*/ 191477 w 391965"/>
              <a:gd name="connsiteY1" fmla="*/ 0 h 381685"/>
              <a:gd name="connsiteX2" fmla="*/ 391965 w 391965"/>
              <a:gd name="connsiteY2" fmla="*/ 381336 h 381685"/>
              <a:gd name="connsiteX3" fmla="*/ 207 w 391965"/>
              <a:gd name="connsiteY3" fmla="*/ 381685 h 381685"/>
              <a:gd name="connsiteX4" fmla="*/ 5761 w 391965"/>
              <a:gd name="connsiteY4" fmla="*/ 9589 h 381685"/>
              <a:gd name="connsiteX0" fmla="*/ 2099 w 392109"/>
              <a:gd name="connsiteY0" fmla="*/ 248 h 381685"/>
              <a:gd name="connsiteX1" fmla="*/ 191621 w 392109"/>
              <a:gd name="connsiteY1" fmla="*/ 0 h 381685"/>
              <a:gd name="connsiteX2" fmla="*/ 392109 w 392109"/>
              <a:gd name="connsiteY2" fmla="*/ 381336 h 381685"/>
              <a:gd name="connsiteX3" fmla="*/ 351 w 392109"/>
              <a:gd name="connsiteY3" fmla="*/ 381685 h 381685"/>
              <a:gd name="connsiteX4" fmla="*/ 2099 w 392109"/>
              <a:gd name="connsiteY4" fmla="*/ 248 h 381685"/>
              <a:gd name="connsiteX0" fmla="*/ 0 w 390010"/>
              <a:gd name="connsiteY0" fmla="*/ 248 h 381336"/>
              <a:gd name="connsiteX1" fmla="*/ 189522 w 390010"/>
              <a:gd name="connsiteY1" fmla="*/ 0 h 381336"/>
              <a:gd name="connsiteX2" fmla="*/ 390010 w 390010"/>
              <a:gd name="connsiteY2" fmla="*/ 381336 h 381336"/>
              <a:gd name="connsiteX3" fmla="*/ 26967 w 390010"/>
              <a:gd name="connsiteY3" fmla="*/ 356777 h 381336"/>
              <a:gd name="connsiteX4" fmla="*/ 0 w 390010"/>
              <a:gd name="connsiteY4" fmla="*/ 248 h 381336"/>
              <a:gd name="connsiteX0" fmla="*/ 250 w 390260"/>
              <a:gd name="connsiteY0" fmla="*/ 248 h 382031"/>
              <a:gd name="connsiteX1" fmla="*/ 189772 w 390260"/>
              <a:gd name="connsiteY1" fmla="*/ 0 h 382031"/>
              <a:gd name="connsiteX2" fmla="*/ 390260 w 390260"/>
              <a:gd name="connsiteY2" fmla="*/ 381336 h 382031"/>
              <a:gd name="connsiteX3" fmla="*/ 577 w 390260"/>
              <a:gd name="connsiteY3" fmla="*/ 382031 h 382031"/>
              <a:gd name="connsiteX4" fmla="*/ 250 w 390260"/>
              <a:gd name="connsiteY4" fmla="*/ 248 h 382031"/>
              <a:gd name="connsiteX0" fmla="*/ 839 w 390849"/>
              <a:gd name="connsiteY0" fmla="*/ 248 h 382031"/>
              <a:gd name="connsiteX1" fmla="*/ 190361 w 390849"/>
              <a:gd name="connsiteY1" fmla="*/ 0 h 382031"/>
              <a:gd name="connsiteX2" fmla="*/ 390849 w 390849"/>
              <a:gd name="connsiteY2" fmla="*/ 381336 h 382031"/>
              <a:gd name="connsiteX3" fmla="*/ 474 w 390849"/>
              <a:gd name="connsiteY3" fmla="*/ 382031 h 382031"/>
              <a:gd name="connsiteX4" fmla="*/ 839 w 390849"/>
              <a:gd name="connsiteY4" fmla="*/ 248 h 382031"/>
              <a:gd name="connsiteX0" fmla="*/ 839 w 390503"/>
              <a:gd name="connsiteY0" fmla="*/ 248 h 382374"/>
              <a:gd name="connsiteX1" fmla="*/ 190361 w 390503"/>
              <a:gd name="connsiteY1" fmla="*/ 0 h 382374"/>
              <a:gd name="connsiteX2" fmla="*/ 390503 w 390503"/>
              <a:gd name="connsiteY2" fmla="*/ 382374 h 382374"/>
              <a:gd name="connsiteX3" fmla="*/ 474 w 390503"/>
              <a:gd name="connsiteY3" fmla="*/ 382031 h 382374"/>
              <a:gd name="connsiteX4" fmla="*/ 839 w 390503"/>
              <a:gd name="connsiteY4" fmla="*/ 248 h 382374"/>
              <a:gd name="connsiteX0" fmla="*/ 0 w 390702"/>
              <a:gd name="connsiteY0" fmla="*/ 0 h 382472"/>
              <a:gd name="connsiteX1" fmla="*/ 190560 w 390702"/>
              <a:gd name="connsiteY1" fmla="*/ 98 h 382472"/>
              <a:gd name="connsiteX2" fmla="*/ 390702 w 390702"/>
              <a:gd name="connsiteY2" fmla="*/ 382472 h 382472"/>
              <a:gd name="connsiteX3" fmla="*/ 673 w 390702"/>
              <a:gd name="connsiteY3" fmla="*/ 382129 h 382472"/>
              <a:gd name="connsiteX4" fmla="*/ 0 w 390702"/>
              <a:gd name="connsiteY4" fmla="*/ 0 h 38247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90702" h="382472">
                <a:moveTo>
                  <a:pt x="0" y="0"/>
                </a:moveTo>
                <a:lnTo>
                  <a:pt x="190560" y="98"/>
                </a:lnTo>
                <a:lnTo>
                  <a:pt x="390702" y="382472"/>
                </a:lnTo>
                <a:lnTo>
                  <a:pt x="673" y="382129"/>
                </a:lnTo>
                <a:cubicBezTo>
                  <a:pt x="-921" y="190263"/>
                  <a:pt x="1062" y="127911"/>
                  <a:pt x="0" y="0"/>
                </a:cubicBezTo>
                <a:close/>
              </a:path>
            </a:pathLst>
          </a:cu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lvl1pPr>
              <a:defRPr>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algn="ctr"/>
            <a:r>
              <a:rPr lang="en-US" kern="1200" dirty="0" smtClean="0">
                <a:solidFill>
                  <a:schemeClr val="tx2"/>
                </a:solidFill>
              </a:rPr>
              <a:t>   </a:t>
            </a:r>
            <a:endParaRPr lang="en-US" kern="1200" dirty="0">
              <a:solidFill>
                <a:schemeClr val="tx2"/>
              </a:solidFill>
            </a:endParaRPr>
          </a:p>
        </p:txBody>
      </p:sp>
      <p:sp>
        <p:nvSpPr>
          <p:cNvPr id="8" name="Title 1"/>
          <p:cNvSpPr>
            <a:spLocks noGrp="1"/>
          </p:cNvSpPr>
          <p:nvPr>
            <p:ph type="ctrTitle" hasCustomPrompt="1"/>
          </p:nvPr>
        </p:nvSpPr>
        <p:spPr bwMode="gray">
          <a:xfrm>
            <a:off x="1404256" y="2936911"/>
            <a:ext cx="3886200" cy="1143000"/>
          </a:xfrm>
          <a:prstGeom prst="rect">
            <a:avLst/>
          </a:prstGeom>
        </p:spPr>
        <p:txBody>
          <a:bodyPr rIns="0" bIns="0" anchor="b" anchorCtr="0"/>
          <a:lstStyle>
            <a:lvl1pPr>
              <a:lnSpc>
                <a:spcPct val="90000"/>
              </a:lnSpc>
              <a:defRPr sz="2800" b="0">
                <a:solidFill>
                  <a:schemeClr val="bg1"/>
                </a:solidFill>
              </a:defRPr>
            </a:lvl1pPr>
          </a:lstStyle>
          <a:p>
            <a:r>
              <a:rPr lang="en-US" dirty="0" smtClean="0"/>
              <a:t>Section Title</a:t>
            </a:r>
            <a:endParaRPr lang="en-US" dirty="0"/>
          </a:p>
        </p:txBody>
      </p:sp>
      <p:sp>
        <p:nvSpPr>
          <p:cNvPr id="9" name="Subtitle 2"/>
          <p:cNvSpPr>
            <a:spLocks noGrp="1"/>
          </p:cNvSpPr>
          <p:nvPr>
            <p:ph type="subTitle" idx="1" hasCustomPrompt="1"/>
          </p:nvPr>
        </p:nvSpPr>
        <p:spPr bwMode="gray">
          <a:xfrm>
            <a:off x="1404256" y="4134995"/>
            <a:ext cx="4386944" cy="935515"/>
          </a:xfrm>
          <a:prstGeom prst="rect">
            <a:avLst/>
          </a:prstGeom>
        </p:spPr>
        <p:txBody>
          <a:bodyPr/>
          <a:lstStyle>
            <a:lvl1pPr marL="0" indent="0" algn="l">
              <a:lnSpc>
                <a:spcPct val="90000"/>
              </a:lnSpc>
              <a:spcBef>
                <a:spcPts val="0"/>
              </a:spcBef>
              <a:buNone/>
              <a:defRPr sz="2000" baseline="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Secondary Text Goes here</a:t>
            </a:r>
            <a:endParaRPr lang="en-US" dirty="0"/>
          </a:p>
        </p:txBody>
      </p:sp>
      <p:pic>
        <p:nvPicPr>
          <p:cNvPr id="11" name="Picture 10"/>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660633" y="911860"/>
            <a:ext cx="2488753" cy="464290"/>
          </a:xfrm>
          <a:prstGeom prst="rect">
            <a:avLst/>
          </a:prstGeom>
        </p:spPr>
      </p:pic>
    </p:spTree>
    <p:extLst>
      <p:ext uri="{BB962C8B-B14F-4D97-AF65-F5344CB8AC3E}">
        <p14:creationId xmlns:p14="http://schemas.microsoft.com/office/powerpoint/2010/main" val="403424072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userDrawn="1">
  <p:cSld name="Section Header Your Photo">
    <p:bg bwMode="gray">
      <p:bgPr>
        <a:gradFill flip="none" rotWithShape="1">
          <a:gsLst>
            <a:gs pos="0">
              <a:schemeClr val="tx2"/>
            </a:gs>
            <a:gs pos="100000">
              <a:schemeClr val="accent1"/>
            </a:gs>
          </a:gsLst>
          <a:lin ang="14520000" scaled="0"/>
          <a:tileRect/>
        </a:gradFill>
        <a:effectLst/>
      </p:bgPr>
    </p:bg>
    <p:spTree>
      <p:nvGrpSpPr>
        <p:cNvPr id="1" name=""/>
        <p:cNvGrpSpPr/>
        <p:nvPr/>
      </p:nvGrpSpPr>
      <p:grpSpPr>
        <a:xfrm>
          <a:off x="0" y="0"/>
          <a:ext cx="0" cy="0"/>
          <a:chOff x="0" y="0"/>
          <a:chExt cx="0" cy="0"/>
        </a:xfrm>
      </p:grpSpPr>
      <p:sp>
        <p:nvSpPr>
          <p:cNvPr id="9" name="TextBox 8"/>
          <p:cNvSpPr txBox="1"/>
          <p:nvPr userDrawn="1"/>
        </p:nvSpPr>
        <p:spPr>
          <a:xfrm>
            <a:off x="9220200" y="877304"/>
            <a:ext cx="1642462" cy="3237496"/>
          </a:xfrm>
          <a:prstGeom prst="rect">
            <a:avLst/>
          </a:prstGeom>
          <a:solidFill>
            <a:schemeClr val="tx1">
              <a:lumMod val="60000"/>
              <a:lumOff val="40000"/>
            </a:schemeClr>
          </a:solidFill>
        </p:spPr>
        <p:txBody>
          <a:bodyPr wrap="square" lIns="0" tIns="0" rIns="0" bIns="0" rtlCol="0">
            <a:noAutofit/>
          </a:bodyPr>
          <a:lstStyle/>
          <a:p>
            <a:pPr>
              <a:lnSpc>
                <a:spcPct val="90000"/>
              </a:lnSpc>
              <a:spcBef>
                <a:spcPts val="600"/>
              </a:spcBef>
            </a:pPr>
            <a:r>
              <a:rPr lang="en-US" sz="1200" spc="-50" dirty="0" smtClean="0">
                <a:solidFill>
                  <a:schemeClr val="bg1"/>
                </a:solidFill>
              </a:rPr>
              <a:t>How to put in your own Photo:</a:t>
            </a:r>
          </a:p>
          <a:p>
            <a:pPr>
              <a:lnSpc>
                <a:spcPct val="90000"/>
              </a:lnSpc>
              <a:spcBef>
                <a:spcPts val="600"/>
              </a:spcBef>
            </a:pPr>
            <a:r>
              <a:rPr lang="en-US" sz="1200" spc="-50" dirty="0" smtClean="0">
                <a:solidFill>
                  <a:schemeClr val="bg1"/>
                </a:solidFill>
              </a:rPr>
              <a:t>Go to ‘View-Slide Master’</a:t>
            </a:r>
          </a:p>
          <a:p>
            <a:pPr>
              <a:lnSpc>
                <a:spcPct val="90000"/>
              </a:lnSpc>
              <a:spcBef>
                <a:spcPts val="600"/>
              </a:spcBef>
            </a:pPr>
            <a:r>
              <a:rPr lang="en-US" sz="1200" spc="-50" dirty="0" smtClean="0">
                <a:solidFill>
                  <a:schemeClr val="bg1"/>
                </a:solidFill>
              </a:rPr>
              <a:t>Go to ‘Insert-Picture’</a:t>
            </a:r>
          </a:p>
          <a:p>
            <a:pPr>
              <a:lnSpc>
                <a:spcPct val="90000"/>
              </a:lnSpc>
              <a:spcBef>
                <a:spcPts val="600"/>
              </a:spcBef>
            </a:pPr>
            <a:r>
              <a:rPr lang="en-US" sz="1200" spc="-50" dirty="0" smtClean="0">
                <a:solidFill>
                  <a:schemeClr val="bg1"/>
                </a:solidFill>
              </a:rPr>
              <a:t>Browse to the</a:t>
            </a:r>
            <a:r>
              <a:rPr lang="en-US" sz="1200" spc="-50" baseline="0" dirty="0" smtClean="0">
                <a:solidFill>
                  <a:schemeClr val="bg1"/>
                </a:solidFill>
              </a:rPr>
              <a:t> image you would like to place. Image should be 1024x768, 1200x900, or other 4:3 aspect ratio</a:t>
            </a:r>
          </a:p>
          <a:p>
            <a:pPr>
              <a:lnSpc>
                <a:spcPct val="90000"/>
              </a:lnSpc>
              <a:spcBef>
                <a:spcPts val="600"/>
              </a:spcBef>
            </a:pPr>
            <a:r>
              <a:rPr lang="en-US" sz="1200" spc="-50" dirty="0" smtClean="0">
                <a:solidFill>
                  <a:schemeClr val="bg1"/>
                </a:solidFill>
              </a:rPr>
              <a:t>Select image and click OK</a:t>
            </a:r>
          </a:p>
          <a:p>
            <a:pPr>
              <a:lnSpc>
                <a:spcPct val="90000"/>
              </a:lnSpc>
              <a:spcBef>
                <a:spcPts val="600"/>
              </a:spcBef>
            </a:pPr>
            <a:r>
              <a:rPr lang="en-US" sz="1200" spc="-50" dirty="0" smtClean="0">
                <a:solidFill>
                  <a:schemeClr val="bg1"/>
                </a:solidFill>
              </a:rPr>
              <a:t>Scale to full screen size if necessary.</a:t>
            </a:r>
          </a:p>
          <a:p>
            <a:pPr>
              <a:lnSpc>
                <a:spcPct val="90000"/>
              </a:lnSpc>
              <a:spcBef>
                <a:spcPts val="600"/>
              </a:spcBef>
            </a:pPr>
            <a:r>
              <a:rPr lang="en-US" sz="1200" spc="-50" dirty="0" smtClean="0">
                <a:solidFill>
                  <a:schemeClr val="bg1"/>
                </a:solidFill>
              </a:rPr>
              <a:t>Click image, go</a:t>
            </a:r>
            <a:r>
              <a:rPr lang="en-US" sz="1200" spc="-50" baseline="0" dirty="0" smtClean="0">
                <a:solidFill>
                  <a:schemeClr val="bg1"/>
                </a:solidFill>
              </a:rPr>
              <a:t> to ‘Format-</a:t>
            </a:r>
            <a:r>
              <a:rPr lang="en-US" sz="1200" spc="-50" dirty="0" smtClean="0">
                <a:solidFill>
                  <a:schemeClr val="bg1"/>
                </a:solidFill>
              </a:rPr>
              <a:t>Send to Back’</a:t>
            </a:r>
          </a:p>
          <a:p>
            <a:pPr>
              <a:lnSpc>
                <a:spcPct val="90000"/>
              </a:lnSpc>
              <a:spcBef>
                <a:spcPts val="600"/>
              </a:spcBef>
            </a:pPr>
            <a:r>
              <a:rPr lang="en-US" sz="1200" spc="-50" dirty="0" smtClean="0">
                <a:solidFill>
                  <a:schemeClr val="bg1"/>
                </a:solidFill>
              </a:rPr>
              <a:t>Go to ‘View-Normal’ to return to slides</a:t>
            </a:r>
          </a:p>
        </p:txBody>
      </p:sp>
      <p:sp>
        <p:nvSpPr>
          <p:cNvPr id="18" name="Rectangle 6"/>
          <p:cNvSpPr/>
          <p:nvPr userDrawn="1"/>
        </p:nvSpPr>
        <p:spPr>
          <a:xfrm>
            <a:off x="-15915" y="-7892"/>
            <a:ext cx="7030689" cy="6882601"/>
          </a:xfrm>
          <a:custGeom>
            <a:avLst/>
            <a:gdLst>
              <a:gd name="connsiteX0" fmla="*/ 0 w 990600"/>
              <a:gd name="connsiteY0" fmla="*/ 0 h 381000"/>
              <a:gd name="connsiteX1" fmla="*/ 990600 w 990600"/>
              <a:gd name="connsiteY1" fmla="*/ 0 h 381000"/>
              <a:gd name="connsiteX2" fmla="*/ 990600 w 990600"/>
              <a:gd name="connsiteY2" fmla="*/ 381000 h 381000"/>
              <a:gd name="connsiteX3" fmla="*/ 0 w 990600"/>
              <a:gd name="connsiteY3" fmla="*/ 381000 h 381000"/>
              <a:gd name="connsiteX4" fmla="*/ 0 w 990600"/>
              <a:gd name="connsiteY4" fmla="*/ 0 h 381000"/>
              <a:gd name="connsiteX0" fmla="*/ 0 w 990600"/>
              <a:gd name="connsiteY0" fmla="*/ 0 h 381000"/>
              <a:gd name="connsiteX1" fmla="*/ 731308 w 990600"/>
              <a:gd name="connsiteY1" fmla="*/ 0 h 381000"/>
              <a:gd name="connsiteX2" fmla="*/ 990600 w 990600"/>
              <a:gd name="connsiteY2" fmla="*/ 381000 h 381000"/>
              <a:gd name="connsiteX3" fmla="*/ 0 w 990600"/>
              <a:gd name="connsiteY3" fmla="*/ 381000 h 381000"/>
              <a:gd name="connsiteX4" fmla="*/ 0 w 990600"/>
              <a:gd name="connsiteY4" fmla="*/ 0 h 381000"/>
              <a:gd name="connsiteX0" fmla="*/ 0 w 990600"/>
              <a:gd name="connsiteY0" fmla="*/ 0 h 381000"/>
              <a:gd name="connsiteX1" fmla="*/ 800099 w 990600"/>
              <a:gd name="connsiteY1" fmla="*/ 0 h 381000"/>
              <a:gd name="connsiteX2" fmla="*/ 990600 w 990600"/>
              <a:gd name="connsiteY2" fmla="*/ 381000 h 381000"/>
              <a:gd name="connsiteX3" fmla="*/ 0 w 990600"/>
              <a:gd name="connsiteY3" fmla="*/ 381000 h 381000"/>
              <a:gd name="connsiteX4" fmla="*/ 0 w 990600"/>
              <a:gd name="connsiteY4" fmla="*/ 0 h 381000"/>
              <a:gd name="connsiteX0" fmla="*/ 0 w 990600"/>
              <a:gd name="connsiteY0" fmla="*/ 0 h 381000"/>
              <a:gd name="connsiteX1" fmla="*/ 794257 w 990600"/>
              <a:gd name="connsiteY1" fmla="*/ 0 h 381000"/>
              <a:gd name="connsiteX2" fmla="*/ 990600 w 990600"/>
              <a:gd name="connsiteY2" fmla="*/ 381000 h 381000"/>
              <a:gd name="connsiteX3" fmla="*/ 0 w 990600"/>
              <a:gd name="connsiteY3" fmla="*/ 381000 h 381000"/>
              <a:gd name="connsiteX4" fmla="*/ 0 w 990600"/>
              <a:gd name="connsiteY4" fmla="*/ 0 h 381000"/>
              <a:gd name="connsiteX0" fmla="*/ 0 w 998946"/>
              <a:gd name="connsiteY0" fmla="*/ 0 h 381000"/>
              <a:gd name="connsiteX1" fmla="*/ 794257 w 998946"/>
              <a:gd name="connsiteY1" fmla="*/ 0 h 381000"/>
              <a:gd name="connsiteX2" fmla="*/ 998946 w 998946"/>
              <a:gd name="connsiteY2" fmla="*/ 381000 h 381000"/>
              <a:gd name="connsiteX3" fmla="*/ 0 w 998946"/>
              <a:gd name="connsiteY3" fmla="*/ 381000 h 381000"/>
              <a:gd name="connsiteX4" fmla="*/ 0 w 998946"/>
              <a:gd name="connsiteY4" fmla="*/ 0 h 381000"/>
              <a:gd name="connsiteX0" fmla="*/ 0 w 1001466"/>
              <a:gd name="connsiteY0" fmla="*/ 0 h 381000"/>
              <a:gd name="connsiteX1" fmla="*/ 794257 w 1001466"/>
              <a:gd name="connsiteY1" fmla="*/ 0 h 381000"/>
              <a:gd name="connsiteX2" fmla="*/ 1001466 w 1001466"/>
              <a:gd name="connsiteY2" fmla="*/ 381000 h 381000"/>
              <a:gd name="connsiteX3" fmla="*/ 0 w 1001466"/>
              <a:gd name="connsiteY3" fmla="*/ 381000 h 381000"/>
              <a:gd name="connsiteX4" fmla="*/ 0 w 1001466"/>
              <a:gd name="connsiteY4" fmla="*/ 0 h 381000"/>
              <a:gd name="connsiteX0" fmla="*/ 411575 w 1001466"/>
              <a:gd name="connsiteY0" fmla="*/ 0 h 381000"/>
              <a:gd name="connsiteX1" fmla="*/ 794257 w 1001466"/>
              <a:gd name="connsiteY1" fmla="*/ 0 h 381000"/>
              <a:gd name="connsiteX2" fmla="*/ 1001466 w 1001466"/>
              <a:gd name="connsiteY2" fmla="*/ 381000 h 381000"/>
              <a:gd name="connsiteX3" fmla="*/ 0 w 1001466"/>
              <a:gd name="connsiteY3" fmla="*/ 381000 h 381000"/>
              <a:gd name="connsiteX4" fmla="*/ 411575 w 1001466"/>
              <a:gd name="connsiteY4" fmla="*/ 0 h 381000"/>
              <a:gd name="connsiteX0" fmla="*/ 0 w 589891"/>
              <a:gd name="connsiteY0" fmla="*/ 0 h 381000"/>
              <a:gd name="connsiteX1" fmla="*/ 382682 w 589891"/>
              <a:gd name="connsiteY1" fmla="*/ 0 h 381000"/>
              <a:gd name="connsiteX2" fmla="*/ 589891 w 589891"/>
              <a:gd name="connsiteY2" fmla="*/ 381000 h 381000"/>
              <a:gd name="connsiteX3" fmla="*/ 980 w 589891"/>
              <a:gd name="connsiteY3" fmla="*/ 379040 h 381000"/>
              <a:gd name="connsiteX4" fmla="*/ 0 w 589891"/>
              <a:gd name="connsiteY4" fmla="*/ 0 h 381000"/>
              <a:gd name="connsiteX0" fmla="*/ 1023 w 590914"/>
              <a:gd name="connsiteY0" fmla="*/ 0 h 381000"/>
              <a:gd name="connsiteX1" fmla="*/ 383705 w 590914"/>
              <a:gd name="connsiteY1" fmla="*/ 0 h 381000"/>
              <a:gd name="connsiteX2" fmla="*/ 590914 w 590914"/>
              <a:gd name="connsiteY2" fmla="*/ 381000 h 381000"/>
              <a:gd name="connsiteX3" fmla="*/ 43 w 590914"/>
              <a:gd name="connsiteY3" fmla="*/ 380020 h 381000"/>
              <a:gd name="connsiteX4" fmla="*/ 1023 w 590914"/>
              <a:gd name="connsiteY4" fmla="*/ 0 h 381000"/>
              <a:gd name="connsiteX0" fmla="*/ 294963 w 590872"/>
              <a:gd name="connsiteY0" fmla="*/ 980 h 381000"/>
              <a:gd name="connsiteX1" fmla="*/ 383663 w 590872"/>
              <a:gd name="connsiteY1" fmla="*/ 0 h 381000"/>
              <a:gd name="connsiteX2" fmla="*/ 590872 w 590872"/>
              <a:gd name="connsiteY2" fmla="*/ 381000 h 381000"/>
              <a:gd name="connsiteX3" fmla="*/ 1 w 590872"/>
              <a:gd name="connsiteY3" fmla="*/ 380020 h 381000"/>
              <a:gd name="connsiteX4" fmla="*/ 294963 w 590872"/>
              <a:gd name="connsiteY4" fmla="*/ 980 h 381000"/>
              <a:gd name="connsiteX0" fmla="*/ 0 w 295909"/>
              <a:gd name="connsiteY0" fmla="*/ 980 h 381000"/>
              <a:gd name="connsiteX1" fmla="*/ 88700 w 295909"/>
              <a:gd name="connsiteY1" fmla="*/ 0 h 381000"/>
              <a:gd name="connsiteX2" fmla="*/ 295909 w 295909"/>
              <a:gd name="connsiteY2" fmla="*/ 381000 h 381000"/>
              <a:gd name="connsiteX3" fmla="*/ 980 w 295909"/>
              <a:gd name="connsiteY3" fmla="*/ 380020 h 381000"/>
              <a:gd name="connsiteX4" fmla="*/ 0 w 295909"/>
              <a:gd name="connsiteY4" fmla="*/ 980 h 381000"/>
              <a:gd name="connsiteX0" fmla="*/ 51939 w 294931"/>
              <a:gd name="connsiteY0" fmla="*/ 0 h 381000"/>
              <a:gd name="connsiteX1" fmla="*/ 87722 w 294931"/>
              <a:gd name="connsiteY1" fmla="*/ 0 h 381000"/>
              <a:gd name="connsiteX2" fmla="*/ 294931 w 294931"/>
              <a:gd name="connsiteY2" fmla="*/ 381000 h 381000"/>
              <a:gd name="connsiteX3" fmla="*/ 2 w 294931"/>
              <a:gd name="connsiteY3" fmla="*/ 380020 h 381000"/>
              <a:gd name="connsiteX4" fmla="*/ 51939 w 294931"/>
              <a:gd name="connsiteY4" fmla="*/ 0 h 381000"/>
              <a:gd name="connsiteX0" fmla="*/ 1024 w 244016"/>
              <a:gd name="connsiteY0" fmla="*/ 0 h 381980"/>
              <a:gd name="connsiteX1" fmla="*/ 36807 w 244016"/>
              <a:gd name="connsiteY1" fmla="*/ 0 h 381980"/>
              <a:gd name="connsiteX2" fmla="*/ 244016 w 244016"/>
              <a:gd name="connsiteY2" fmla="*/ 381000 h 381980"/>
              <a:gd name="connsiteX3" fmla="*/ 44 w 244016"/>
              <a:gd name="connsiteY3" fmla="*/ 381980 h 381980"/>
              <a:gd name="connsiteX4" fmla="*/ 1024 w 244016"/>
              <a:gd name="connsiteY4" fmla="*/ 0 h 381980"/>
              <a:gd name="connsiteX0" fmla="*/ 94 w 244066"/>
              <a:gd name="connsiteY0" fmla="*/ 980 h 381980"/>
              <a:gd name="connsiteX1" fmla="*/ 36857 w 244066"/>
              <a:gd name="connsiteY1" fmla="*/ 0 h 381980"/>
              <a:gd name="connsiteX2" fmla="*/ 244066 w 244066"/>
              <a:gd name="connsiteY2" fmla="*/ 381000 h 381980"/>
              <a:gd name="connsiteX3" fmla="*/ 94 w 244066"/>
              <a:gd name="connsiteY3" fmla="*/ 381980 h 381980"/>
              <a:gd name="connsiteX4" fmla="*/ 94 w 244066"/>
              <a:gd name="connsiteY4" fmla="*/ 980 h 381980"/>
              <a:gd name="connsiteX0" fmla="*/ 0 w 243972"/>
              <a:gd name="connsiteY0" fmla="*/ 980 h 381980"/>
              <a:gd name="connsiteX1" fmla="*/ 36763 w 243972"/>
              <a:gd name="connsiteY1" fmla="*/ 0 h 381980"/>
              <a:gd name="connsiteX2" fmla="*/ 243972 w 243972"/>
              <a:gd name="connsiteY2" fmla="*/ 381000 h 381980"/>
              <a:gd name="connsiteX3" fmla="*/ 0 w 243972"/>
              <a:gd name="connsiteY3" fmla="*/ 381980 h 381980"/>
              <a:gd name="connsiteX4" fmla="*/ 0 w 243972"/>
              <a:gd name="connsiteY4" fmla="*/ 980 h 381980"/>
              <a:gd name="connsiteX0" fmla="*/ 0 w 243972"/>
              <a:gd name="connsiteY0" fmla="*/ 980 h 381980"/>
              <a:gd name="connsiteX1" fmla="*/ 36763 w 243972"/>
              <a:gd name="connsiteY1" fmla="*/ 0 h 381980"/>
              <a:gd name="connsiteX2" fmla="*/ 243972 w 243972"/>
              <a:gd name="connsiteY2" fmla="*/ 381000 h 381980"/>
              <a:gd name="connsiteX3" fmla="*/ 0 w 243972"/>
              <a:gd name="connsiteY3" fmla="*/ 381980 h 381980"/>
              <a:gd name="connsiteX4" fmla="*/ 0 w 243972"/>
              <a:gd name="connsiteY4" fmla="*/ 980 h 381980"/>
              <a:gd name="connsiteX0" fmla="*/ 0 w 243972"/>
              <a:gd name="connsiteY0" fmla="*/ 980 h 381980"/>
              <a:gd name="connsiteX1" fmla="*/ 36763 w 243972"/>
              <a:gd name="connsiteY1" fmla="*/ 0 h 381980"/>
              <a:gd name="connsiteX2" fmla="*/ 243972 w 243972"/>
              <a:gd name="connsiteY2" fmla="*/ 381000 h 381980"/>
              <a:gd name="connsiteX3" fmla="*/ 0 w 243972"/>
              <a:gd name="connsiteY3" fmla="*/ 381980 h 381980"/>
              <a:gd name="connsiteX4" fmla="*/ 0 w 243972"/>
              <a:gd name="connsiteY4" fmla="*/ 980 h 381980"/>
              <a:gd name="connsiteX0" fmla="*/ 0 w 243972"/>
              <a:gd name="connsiteY0" fmla="*/ 980 h 381980"/>
              <a:gd name="connsiteX1" fmla="*/ 36763 w 243972"/>
              <a:gd name="connsiteY1" fmla="*/ 0 h 381980"/>
              <a:gd name="connsiteX2" fmla="*/ 243972 w 243972"/>
              <a:gd name="connsiteY2" fmla="*/ 381000 h 381980"/>
              <a:gd name="connsiteX3" fmla="*/ 0 w 243972"/>
              <a:gd name="connsiteY3" fmla="*/ 381980 h 381980"/>
              <a:gd name="connsiteX4" fmla="*/ 0 w 243972"/>
              <a:gd name="connsiteY4" fmla="*/ 980 h 381980"/>
              <a:gd name="connsiteX0" fmla="*/ 0 w 243972"/>
              <a:gd name="connsiteY0" fmla="*/ 0 h 382085"/>
              <a:gd name="connsiteX1" fmla="*/ 36763 w 243972"/>
              <a:gd name="connsiteY1" fmla="*/ 105 h 382085"/>
              <a:gd name="connsiteX2" fmla="*/ 243972 w 243972"/>
              <a:gd name="connsiteY2" fmla="*/ 381105 h 382085"/>
              <a:gd name="connsiteX3" fmla="*/ 0 w 243972"/>
              <a:gd name="connsiteY3" fmla="*/ 382085 h 382085"/>
              <a:gd name="connsiteX4" fmla="*/ 0 w 243972"/>
              <a:gd name="connsiteY4" fmla="*/ 0 h 382085"/>
              <a:gd name="connsiteX0" fmla="*/ 0 w 243972"/>
              <a:gd name="connsiteY0" fmla="*/ 0 h 383276"/>
              <a:gd name="connsiteX1" fmla="*/ 36763 w 243972"/>
              <a:gd name="connsiteY1" fmla="*/ 105 h 383276"/>
              <a:gd name="connsiteX2" fmla="*/ 243972 w 243972"/>
              <a:gd name="connsiteY2" fmla="*/ 383276 h 383276"/>
              <a:gd name="connsiteX3" fmla="*/ 0 w 243972"/>
              <a:gd name="connsiteY3" fmla="*/ 382085 h 383276"/>
              <a:gd name="connsiteX4" fmla="*/ 0 w 243972"/>
              <a:gd name="connsiteY4" fmla="*/ 0 h 383276"/>
              <a:gd name="connsiteX0" fmla="*/ 0 w 243972"/>
              <a:gd name="connsiteY0" fmla="*/ 0 h 382085"/>
              <a:gd name="connsiteX1" fmla="*/ 36763 w 243972"/>
              <a:gd name="connsiteY1" fmla="*/ 105 h 382085"/>
              <a:gd name="connsiteX2" fmla="*/ 243972 w 243972"/>
              <a:gd name="connsiteY2" fmla="*/ 381105 h 382085"/>
              <a:gd name="connsiteX3" fmla="*/ 0 w 243972"/>
              <a:gd name="connsiteY3" fmla="*/ 382085 h 382085"/>
              <a:gd name="connsiteX4" fmla="*/ 0 w 243972"/>
              <a:gd name="connsiteY4" fmla="*/ 0 h 382085"/>
              <a:gd name="connsiteX0" fmla="*/ 0 w 243972"/>
              <a:gd name="connsiteY0" fmla="*/ 0 h 382085"/>
              <a:gd name="connsiteX1" fmla="*/ 36763 w 243972"/>
              <a:gd name="connsiteY1" fmla="*/ 105 h 382085"/>
              <a:gd name="connsiteX2" fmla="*/ 243972 w 243972"/>
              <a:gd name="connsiteY2" fmla="*/ 381105 h 382085"/>
              <a:gd name="connsiteX3" fmla="*/ 0 w 243972"/>
              <a:gd name="connsiteY3" fmla="*/ 382085 h 382085"/>
              <a:gd name="connsiteX4" fmla="*/ 0 w 243972"/>
              <a:gd name="connsiteY4" fmla="*/ 0 h 382085"/>
              <a:gd name="connsiteX0" fmla="*/ 0 w 243972"/>
              <a:gd name="connsiteY0" fmla="*/ 0 h 382085"/>
              <a:gd name="connsiteX1" fmla="*/ 36763 w 243972"/>
              <a:gd name="connsiteY1" fmla="*/ 105 h 382085"/>
              <a:gd name="connsiteX2" fmla="*/ 243972 w 243972"/>
              <a:gd name="connsiteY2" fmla="*/ 381105 h 382085"/>
              <a:gd name="connsiteX3" fmla="*/ 0 w 243972"/>
              <a:gd name="connsiteY3" fmla="*/ 382085 h 382085"/>
              <a:gd name="connsiteX4" fmla="*/ 0 w 243972"/>
              <a:gd name="connsiteY4" fmla="*/ 0 h 382085"/>
              <a:gd name="connsiteX0" fmla="*/ 0 w 243972"/>
              <a:gd name="connsiteY0" fmla="*/ 0 h 382085"/>
              <a:gd name="connsiteX1" fmla="*/ 36763 w 243972"/>
              <a:gd name="connsiteY1" fmla="*/ 105 h 382085"/>
              <a:gd name="connsiteX2" fmla="*/ 243972 w 243972"/>
              <a:gd name="connsiteY2" fmla="*/ 381105 h 382085"/>
              <a:gd name="connsiteX3" fmla="*/ 0 w 243972"/>
              <a:gd name="connsiteY3" fmla="*/ 382085 h 382085"/>
              <a:gd name="connsiteX4" fmla="*/ 0 w 243972"/>
              <a:gd name="connsiteY4" fmla="*/ 0 h 382085"/>
              <a:gd name="connsiteX0" fmla="*/ 0 w 243972"/>
              <a:gd name="connsiteY0" fmla="*/ 0 h 381105"/>
              <a:gd name="connsiteX1" fmla="*/ 36763 w 243972"/>
              <a:gd name="connsiteY1" fmla="*/ 105 h 381105"/>
              <a:gd name="connsiteX2" fmla="*/ 243972 w 243972"/>
              <a:gd name="connsiteY2" fmla="*/ 381105 h 381105"/>
              <a:gd name="connsiteX3" fmla="*/ 0 w 243972"/>
              <a:gd name="connsiteY3" fmla="*/ 381000 h 381105"/>
              <a:gd name="connsiteX4" fmla="*/ 0 w 243972"/>
              <a:gd name="connsiteY4" fmla="*/ 0 h 381105"/>
              <a:gd name="connsiteX0" fmla="*/ 0 w 241956"/>
              <a:gd name="connsiteY0" fmla="*/ 0 h 381105"/>
              <a:gd name="connsiteX1" fmla="*/ 36763 w 241956"/>
              <a:gd name="connsiteY1" fmla="*/ 105 h 381105"/>
              <a:gd name="connsiteX2" fmla="*/ 241956 w 241956"/>
              <a:gd name="connsiteY2" fmla="*/ 381105 h 381105"/>
              <a:gd name="connsiteX3" fmla="*/ 0 w 241956"/>
              <a:gd name="connsiteY3" fmla="*/ 381000 h 381105"/>
              <a:gd name="connsiteX4" fmla="*/ 0 w 241956"/>
              <a:gd name="connsiteY4" fmla="*/ 0 h 381105"/>
              <a:gd name="connsiteX0" fmla="*/ 0 w 241956"/>
              <a:gd name="connsiteY0" fmla="*/ 231 h 381336"/>
              <a:gd name="connsiteX1" fmla="*/ 37099 w 241956"/>
              <a:gd name="connsiteY1" fmla="*/ 0 h 381336"/>
              <a:gd name="connsiteX2" fmla="*/ 241956 w 241956"/>
              <a:gd name="connsiteY2" fmla="*/ 381336 h 381336"/>
              <a:gd name="connsiteX3" fmla="*/ 0 w 241956"/>
              <a:gd name="connsiteY3" fmla="*/ 381231 h 381336"/>
              <a:gd name="connsiteX4" fmla="*/ 0 w 241956"/>
              <a:gd name="connsiteY4" fmla="*/ 231 h 381336"/>
              <a:gd name="connsiteX0" fmla="*/ 0 w 241956"/>
              <a:gd name="connsiteY0" fmla="*/ 231 h 381336"/>
              <a:gd name="connsiteX1" fmla="*/ 41468 w 241956"/>
              <a:gd name="connsiteY1" fmla="*/ 0 h 381336"/>
              <a:gd name="connsiteX2" fmla="*/ 241956 w 241956"/>
              <a:gd name="connsiteY2" fmla="*/ 381336 h 381336"/>
              <a:gd name="connsiteX3" fmla="*/ 0 w 241956"/>
              <a:gd name="connsiteY3" fmla="*/ 381231 h 381336"/>
              <a:gd name="connsiteX4" fmla="*/ 0 w 241956"/>
              <a:gd name="connsiteY4" fmla="*/ 231 h 381336"/>
              <a:gd name="connsiteX0" fmla="*/ 0 w 394489"/>
              <a:gd name="connsiteY0" fmla="*/ 0 h 382016"/>
              <a:gd name="connsiteX1" fmla="*/ 194001 w 394489"/>
              <a:gd name="connsiteY1" fmla="*/ 680 h 382016"/>
              <a:gd name="connsiteX2" fmla="*/ 394489 w 394489"/>
              <a:gd name="connsiteY2" fmla="*/ 382016 h 382016"/>
              <a:gd name="connsiteX3" fmla="*/ 152533 w 394489"/>
              <a:gd name="connsiteY3" fmla="*/ 381911 h 382016"/>
              <a:gd name="connsiteX4" fmla="*/ 0 w 394489"/>
              <a:gd name="connsiteY4" fmla="*/ 0 h 382016"/>
              <a:gd name="connsiteX0" fmla="*/ 0 w 394489"/>
              <a:gd name="connsiteY0" fmla="*/ 0 h 382016"/>
              <a:gd name="connsiteX1" fmla="*/ 194001 w 394489"/>
              <a:gd name="connsiteY1" fmla="*/ 680 h 382016"/>
              <a:gd name="connsiteX2" fmla="*/ 394489 w 394489"/>
              <a:gd name="connsiteY2" fmla="*/ 382016 h 382016"/>
              <a:gd name="connsiteX3" fmla="*/ 152533 w 394489"/>
              <a:gd name="connsiteY3" fmla="*/ 381911 h 382016"/>
              <a:gd name="connsiteX4" fmla="*/ 0 w 394489"/>
              <a:gd name="connsiteY4" fmla="*/ 0 h 382016"/>
              <a:gd name="connsiteX0" fmla="*/ 0 w 394489"/>
              <a:gd name="connsiteY0" fmla="*/ 0 h 383732"/>
              <a:gd name="connsiteX1" fmla="*/ 194001 w 394489"/>
              <a:gd name="connsiteY1" fmla="*/ 680 h 383732"/>
              <a:gd name="connsiteX2" fmla="*/ 394489 w 394489"/>
              <a:gd name="connsiteY2" fmla="*/ 382016 h 383732"/>
              <a:gd name="connsiteX3" fmla="*/ 3187 w 394489"/>
              <a:gd name="connsiteY3" fmla="*/ 383732 h 383732"/>
              <a:gd name="connsiteX4" fmla="*/ 0 w 394489"/>
              <a:gd name="connsiteY4" fmla="*/ 0 h 383732"/>
              <a:gd name="connsiteX0" fmla="*/ 0 w 394489"/>
              <a:gd name="connsiteY0" fmla="*/ 0 h 383732"/>
              <a:gd name="connsiteX1" fmla="*/ 194001 w 394489"/>
              <a:gd name="connsiteY1" fmla="*/ 680 h 383732"/>
              <a:gd name="connsiteX2" fmla="*/ 394489 w 394489"/>
              <a:gd name="connsiteY2" fmla="*/ 382016 h 383732"/>
              <a:gd name="connsiteX3" fmla="*/ 3187 w 394489"/>
              <a:gd name="connsiteY3" fmla="*/ 383732 h 383732"/>
              <a:gd name="connsiteX4" fmla="*/ 0 w 394489"/>
              <a:gd name="connsiteY4" fmla="*/ 0 h 383732"/>
              <a:gd name="connsiteX0" fmla="*/ 0 w 394489"/>
              <a:gd name="connsiteY0" fmla="*/ 0 h 384187"/>
              <a:gd name="connsiteX1" fmla="*/ 194001 w 394489"/>
              <a:gd name="connsiteY1" fmla="*/ 680 h 384187"/>
              <a:gd name="connsiteX2" fmla="*/ 394489 w 394489"/>
              <a:gd name="connsiteY2" fmla="*/ 382016 h 384187"/>
              <a:gd name="connsiteX3" fmla="*/ 910 w 394489"/>
              <a:gd name="connsiteY3" fmla="*/ 384187 h 384187"/>
              <a:gd name="connsiteX4" fmla="*/ 0 w 394489"/>
              <a:gd name="connsiteY4" fmla="*/ 0 h 384187"/>
              <a:gd name="connsiteX0" fmla="*/ 920 w 394043"/>
              <a:gd name="connsiteY0" fmla="*/ 0 h 384642"/>
              <a:gd name="connsiteX1" fmla="*/ 193555 w 394043"/>
              <a:gd name="connsiteY1" fmla="*/ 1135 h 384642"/>
              <a:gd name="connsiteX2" fmla="*/ 394043 w 394043"/>
              <a:gd name="connsiteY2" fmla="*/ 382471 h 384642"/>
              <a:gd name="connsiteX3" fmla="*/ 464 w 394043"/>
              <a:gd name="connsiteY3" fmla="*/ 384642 h 384642"/>
              <a:gd name="connsiteX4" fmla="*/ 920 w 394043"/>
              <a:gd name="connsiteY4" fmla="*/ 0 h 384642"/>
              <a:gd name="connsiteX0" fmla="*/ 920 w 394043"/>
              <a:gd name="connsiteY0" fmla="*/ 0 h 382471"/>
              <a:gd name="connsiteX1" fmla="*/ 193555 w 394043"/>
              <a:gd name="connsiteY1" fmla="*/ 1135 h 382471"/>
              <a:gd name="connsiteX2" fmla="*/ 394043 w 394043"/>
              <a:gd name="connsiteY2" fmla="*/ 382471 h 382471"/>
              <a:gd name="connsiteX3" fmla="*/ 464 w 394043"/>
              <a:gd name="connsiteY3" fmla="*/ 380999 h 382471"/>
              <a:gd name="connsiteX4" fmla="*/ 920 w 394043"/>
              <a:gd name="connsiteY4" fmla="*/ 0 h 382471"/>
              <a:gd name="connsiteX0" fmla="*/ 0 w 393123"/>
              <a:gd name="connsiteY0" fmla="*/ 0 h 382820"/>
              <a:gd name="connsiteX1" fmla="*/ 192635 w 393123"/>
              <a:gd name="connsiteY1" fmla="*/ 1135 h 382820"/>
              <a:gd name="connsiteX2" fmla="*/ 393123 w 393123"/>
              <a:gd name="connsiteY2" fmla="*/ 382471 h 382820"/>
              <a:gd name="connsiteX3" fmla="*/ 1365 w 393123"/>
              <a:gd name="connsiteY3" fmla="*/ 382820 h 382820"/>
              <a:gd name="connsiteX4" fmla="*/ 0 w 393123"/>
              <a:gd name="connsiteY4" fmla="*/ 0 h 382820"/>
              <a:gd name="connsiteX0" fmla="*/ 5761 w 391965"/>
              <a:gd name="connsiteY0" fmla="*/ 9589 h 381685"/>
              <a:gd name="connsiteX1" fmla="*/ 191477 w 391965"/>
              <a:gd name="connsiteY1" fmla="*/ 0 h 381685"/>
              <a:gd name="connsiteX2" fmla="*/ 391965 w 391965"/>
              <a:gd name="connsiteY2" fmla="*/ 381336 h 381685"/>
              <a:gd name="connsiteX3" fmla="*/ 207 w 391965"/>
              <a:gd name="connsiteY3" fmla="*/ 381685 h 381685"/>
              <a:gd name="connsiteX4" fmla="*/ 5761 w 391965"/>
              <a:gd name="connsiteY4" fmla="*/ 9589 h 381685"/>
              <a:gd name="connsiteX0" fmla="*/ 2099 w 392109"/>
              <a:gd name="connsiteY0" fmla="*/ 248 h 381685"/>
              <a:gd name="connsiteX1" fmla="*/ 191621 w 392109"/>
              <a:gd name="connsiteY1" fmla="*/ 0 h 381685"/>
              <a:gd name="connsiteX2" fmla="*/ 392109 w 392109"/>
              <a:gd name="connsiteY2" fmla="*/ 381336 h 381685"/>
              <a:gd name="connsiteX3" fmla="*/ 351 w 392109"/>
              <a:gd name="connsiteY3" fmla="*/ 381685 h 381685"/>
              <a:gd name="connsiteX4" fmla="*/ 2099 w 392109"/>
              <a:gd name="connsiteY4" fmla="*/ 248 h 381685"/>
              <a:gd name="connsiteX0" fmla="*/ 0 w 390010"/>
              <a:gd name="connsiteY0" fmla="*/ 248 h 381336"/>
              <a:gd name="connsiteX1" fmla="*/ 189522 w 390010"/>
              <a:gd name="connsiteY1" fmla="*/ 0 h 381336"/>
              <a:gd name="connsiteX2" fmla="*/ 390010 w 390010"/>
              <a:gd name="connsiteY2" fmla="*/ 381336 h 381336"/>
              <a:gd name="connsiteX3" fmla="*/ 26967 w 390010"/>
              <a:gd name="connsiteY3" fmla="*/ 356777 h 381336"/>
              <a:gd name="connsiteX4" fmla="*/ 0 w 390010"/>
              <a:gd name="connsiteY4" fmla="*/ 248 h 381336"/>
              <a:gd name="connsiteX0" fmla="*/ 250 w 390260"/>
              <a:gd name="connsiteY0" fmla="*/ 248 h 382031"/>
              <a:gd name="connsiteX1" fmla="*/ 189772 w 390260"/>
              <a:gd name="connsiteY1" fmla="*/ 0 h 382031"/>
              <a:gd name="connsiteX2" fmla="*/ 390260 w 390260"/>
              <a:gd name="connsiteY2" fmla="*/ 381336 h 382031"/>
              <a:gd name="connsiteX3" fmla="*/ 577 w 390260"/>
              <a:gd name="connsiteY3" fmla="*/ 382031 h 382031"/>
              <a:gd name="connsiteX4" fmla="*/ 250 w 390260"/>
              <a:gd name="connsiteY4" fmla="*/ 248 h 382031"/>
              <a:gd name="connsiteX0" fmla="*/ 839 w 390849"/>
              <a:gd name="connsiteY0" fmla="*/ 248 h 382031"/>
              <a:gd name="connsiteX1" fmla="*/ 190361 w 390849"/>
              <a:gd name="connsiteY1" fmla="*/ 0 h 382031"/>
              <a:gd name="connsiteX2" fmla="*/ 390849 w 390849"/>
              <a:gd name="connsiteY2" fmla="*/ 381336 h 382031"/>
              <a:gd name="connsiteX3" fmla="*/ 474 w 390849"/>
              <a:gd name="connsiteY3" fmla="*/ 382031 h 382031"/>
              <a:gd name="connsiteX4" fmla="*/ 839 w 390849"/>
              <a:gd name="connsiteY4" fmla="*/ 248 h 382031"/>
              <a:gd name="connsiteX0" fmla="*/ 839 w 390503"/>
              <a:gd name="connsiteY0" fmla="*/ 248 h 382374"/>
              <a:gd name="connsiteX1" fmla="*/ 190361 w 390503"/>
              <a:gd name="connsiteY1" fmla="*/ 0 h 382374"/>
              <a:gd name="connsiteX2" fmla="*/ 390503 w 390503"/>
              <a:gd name="connsiteY2" fmla="*/ 382374 h 382374"/>
              <a:gd name="connsiteX3" fmla="*/ 474 w 390503"/>
              <a:gd name="connsiteY3" fmla="*/ 382031 h 382374"/>
              <a:gd name="connsiteX4" fmla="*/ 839 w 390503"/>
              <a:gd name="connsiteY4" fmla="*/ 248 h 382374"/>
              <a:gd name="connsiteX0" fmla="*/ 0 w 390702"/>
              <a:gd name="connsiteY0" fmla="*/ 0 h 382472"/>
              <a:gd name="connsiteX1" fmla="*/ 190560 w 390702"/>
              <a:gd name="connsiteY1" fmla="*/ 98 h 382472"/>
              <a:gd name="connsiteX2" fmla="*/ 390702 w 390702"/>
              <a:gd name="connsiteY2" fmla="*/ 382472 h 382472"/>
              <a:gd name="connsiteX3" fmla="*/ 673 w 390702"/>
              <a:gd name="connsiteY3" fmla="*/ 382129 h 382472"/>
              <a:gd name="connsiteX4" fmla="*/ 0 w 390702"/>
              <a:gd name="connsiteY4" fmla="*/ 0 h 38247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90702" h="382472">
                <a:moveTo>
                  <a:pt x="0" y="0"/>
                </a:moveTo>
                <a:lnTo>
                  <a:pt x="190560" y="98"/>
                </a:lnTo>
                <a:lnTo>
                  <a:pt x="390702" y="382472"/>
                </a:lnTo>
                <a:lnTo>
                  <a:pt x="673" y="382129"/>
                </a:lnTo>
                <a:cubicBezTo>
                  <a:pt x="-921" y="190263"/>
                  <a:pt x="1062" y="127911"/>
                  <a:pt x="0" y="0"/>
                </a:cubicBezTo>
                <a:close/>
              </a:path>
            </a:pathLst>
          </a:cu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lvl1pPr>
              <a:defRPr>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algn="ctr"/>
            <a:r>
              <a:rPr lang="en-US" kern="1200" dirty="0" smtClean="0">
                <a:solidFill>
                  <a:schemeClr val="tx2"/>
                </a:solidFill>
              </a:rPr>
              <a:t>   </a:t>
            </a:r>
            <a:endParaRPr lang="en-US" kern="1200" dirty="0">
              <a:solidFill>
                <a:schemeClr val="tx2"/>
              </a:solidFill>
            </a:endParaRPr>
          </a:p>
        </p:txBody>
      </p:sp>
      <p:sp>
        <p:nvSpPr>
          <p:cNvPr id="19" name="Title 1"/>
          <p:cNvSpPr>
            <a:spLocks noGrp="1"/>
          </p:cNvSpPr>
          <p:nvPr>
            <p:ph type="ctrTitle" hasCustomPrompt="1"/>
          </p:nvPr>
        </p:nvSpPr>
        <p:spPr bwMode="gray">
          <a:xfrm>
            <a:off x="1404256" y="2936911"/>
            <a:ext cx="3886200" cy="1143000"/>
          </a:xfrm>
          <a:prstGeom prst="rect">
            <a:avLst/>
          </a:prstGeom>
        </p:spPr>
        <p:txBody>
          <a:bodyPr rIns="0" bIns="0" anchor="b" anchorCtr="0"/>
          <a:lstStyle>
            <a:lvl1pPr>
              <a:lnSpc>
                <a:spcPct val="90000"/>
              </a:lnSpc>
              <a:defRPr sz="2800" b="0">
                <a:solidFill>
                  <a:schemeClr val="bg1"/>
                </a:solidFill>
              </a:defRPr>
            </a:lvl1pPr>
          </a:lstStyle>
          <a:p>
            <a:r>
              <a:rPr lang="en-US" dirty="0" smtClean="0"/>
              <a:t>Section Title</a:t>
            </a:r>
            <a:endParaRPr lang="en-US" dirty="0"/>
          </a:p>
        </p:txBody>
      </p:sp>
      <p:sp>
        <p:nvSpPr>
          <p:cNvPr id="20" name="Subtitle 2"/>
          <p:cNvSpPr>
            <a:spLocks noGrp="1"/>
          </p:cNvSpPr>
          <p:nvPr>
            <p:ph type="subTitle" idx="1" hasCustomPrompt="1"/>
          </p:nvPr>
        </p:nvSpPr>
        <p:spPr bwMode="gray">
          <a:xfrm>
            <a:off x="1404256" y="4134995"/>
            <a:ext cx="4386944" cy="935515"/>
          </a:xfrm>
          <a:prstGeom prst="rect">
            <a:avLst/>
          </a:prstGeom>
        </p:spPr>
        <p:txBody>
          <a:bodyPr/>
          <a:lstStyle>
            <a:lvl1pPr marL="0" indent="0" algn="l">
              <a:lnSpc>
                <a:spcPct val="90000"/>
              </a:lnSpc>
              <a:spcBef>
                <a:spcPts val="0"/>
              </a:spcBef>
              <a:buNone/>
              <a:defRPr sz="2000" baseline="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Secondary Text Goes here</a:t>
            </a:r>
            <a:endParaRPr lang="en-US" dirty="0"/>
          </a:p>
        </p:txBody>
      </p:sp>
      <p:pic>
        <p:nvPicPr>
          <p:cNvPr id="21" name="Picture 20"/>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660633" y="911860"/>
            <a:ext cx="2488753" cy="464290"/>
          </a:xfrm>
          <a:prstGeom prst="rect">
            <a:avLst/>
          </a:prstGeom>
        </p:spPr>
      </p:pic>
    </p:spTree>
    <p:extLst>
      <p:ext uri="{BB962C8B-B14F-4D97-AF65-F5344CB8AC3E}">
        <p14:creationId xmlns:p14="http://schemas.microsoft.com/office/powerpoint/2010/main" val="11610021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990599" y="152400"/>
            <a:ext cx="7713969" cy="762000"/>
          </a:xfrm>
          <a:prstGeom prst="rect">
            <a:avLst/>
          </a:prstGeom>
        </p:spPr>
        <p:txBody>
          <a:bodyPr/>
          <a:lstStyle/>
          <a:p>
            <a:r>
              <a:rPr lang="en-US" dirty="0" smtClean="0"/>
              <a:t>Click to edit Master title style</a:t>
            </a:r>
            <a:endParaRPr lang="en-US" dirty="0"/>
          </a:p>
        </p:txBody>
      </p:sp>
      <p:sp>
        <p:nvSpPr>
          <p:cNvPr id="3" name="Content Placeholder 2"/>
          <p:cNvSpPr>
            <a:spLocks noGrp="1"/>
          </p:cNvSpPr>
          <p:nvPr>
            <p:ph idx="1"/>
          </p:nvPr>
        </p:nvSpPr>
        <p:spPr>
          <a:xfrm>
            <a:off x="801197" y="1621971"/>
            <a:ext cx="7049689" cy="4093029"/>
          </a:xfrm>
          <a:prstGeom prst="rect">
            <a:avLst/>
          </a:prstGeom>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10"/>
          </p:nvPr>
        </p:nvSpPr>
        <p:spPr>
          <a:xfrm>
            <a:off x="2350008" y="6528816"/>
            <a:ext cx="850392" cy="168275"/>
          </a:xfrm>
          <a:prstGeom prst="rect">
            <a:avLst/>
          </a:prstGeom>
        </p:spPr>
        <p:txBody>
          <a:bodyPr/>
          <a:lstStyle/>
          <a:p>
            <a:fld id="{9623C80F-5998-4C5A-8426-1B9517C724DD}" type="datetimeFigureOut">
              <a:rPr lang="en-US" smtClean="0">
                <a:solidFill>
                  <a:srgbClr val="605F62"/>
                </a:solidFill>
              </a:rPr>
              <a:pPr/>
              <a:t>8/4/2017</a:t>
            </a:fld>
            <a:endParaRPr lang="en-US">
              <a:solidFill>
                <a:srgbClr val="605F62"/>
              </a:solidFill>
            </a:endParaRPr>
          </a:p>
        </p:txBody>
      </p:sp>
      <p:sp>
        <p:nvSpPr>
          <p:cNvPr id="5" name="Footer Placeholder 4"/>
          <p:cNvSpPr>
            <a:spLocks noGrp="1"/>
          </p:cNvSpPr>
          <p:nvPr>
            <p:ph type="ftr" sz="quarter" idx="11"/>
          </p:nvPr>
        </p:nvSpPr>
        <p:spPr>
          <a:xfrm>
            <a:off x="3121994" y="6485609"/>
            <a:ext cx="5181600" cy="231266"/>
          </a:xfrm>
          <a:prstGeom prst="rect">
            <a:avLst/>
          </a:prstGeom>
        </p:spPr>
        <p:txBody>
          <a:bodyPr/>
          <a:lstStyle/>
          <a:p>
            <a:endParaRPr lang="en-US">
              <a:solidFill>
                <a:srgbClr val="605F62"/>
              </a:solidFill>
            </a:endParaRPr>
          </a:p>
        </p:txBody>
      </p:sp>
      <p:sp>
        <p:nvSpPr>
          <p:cNvPr id="6" name="Slide Number Placeholder 5"/>
          <p:cNvSpPr>
            <a:spLocks noGrp="1"/>
          </p:cNvSpPr>
          <p:nvPr>
            <p:ph type="sldNum" sz="quarter" idx="12"/>
          </p:nvPr>
        </p:nvSpPr>
        <p:spPr>
          <a:xfrm>
            <a:off x="8305799" y="6485609"/>
            <a:ext cx="346745" cy="231266"/>
          </a:xfrm>
          <a:prstGeom prst="rect">
            <a:avLst/>
          </a:prstGeom>
        </p:spPr>
        <p:txBody>
          <a:bodyPr/>
          <a:lstStyle>
            <a:lvl1pPr>
              <a:defRPr>
                <a:solidFill>
                  <a:srgbClr val="B1ACCE"/>
                </a:solidFill>
              </a:defRPr>
            </a:lvl1pPr>
          </a:lstStyle>
          <a:p>
            <a:fld id="{0D558541-60C9-42A2-8392-FF12533A6B7A}" type="slidenum">
              <a:rPr lang="en-US" smtClean="0"/>
              <a:pPr/>
              <a:t>‹#›</a:t>
            </a:fld>
            <a:endParaRPr lang="en-US" dirty="0"/>
          </a:p>
        </p:txBody>
      </p:sp>
      <p:sp>
        <p:nvSpPr>
          <p:cNvPr id="11" name="Text Placeholder 10"/>
          <p:cNvSpPr>
            <a:spLocks noGrp="1"/>
          </p:cNvSpPr>
          <p:nvPr>
            <p:ph type="body" sz="quarter" idx="13" hasCustomPrompt="1"/>
          </p:nvPr>
        </p:nvSpPr>
        <p:spPr>
          <a:xfrm>
            <a:off x="990600" y="914400"/>
            <a:ext cx="6854952" cy="457200"/>
          </a:xfrm>
          <a:prstGeom prst="rect">
            <a:avLst/>
          </a:prstGeom>
        </p:spPr>
        <p:txBody>
          <a:bodyPr/>
          <a:lstStyle>
            <a:lvl1pPr marL="0" indent="0">
              <a:lnSpc>
                <a:spcPct val="85000"/>
              </a:lnSpc>
              <a:spcBef>
                <a:spcPts val="0"/>
              </a:spcBef>
              <a:buNone/>
              <a:defRPr sz="2000" spc="-80" baseline="0">
                <a:solidFill>
                  <a:schemeClr val="accent2"/>
                </a:solidFill>
              </a:defRPr>
            </a:lvl1pPr>
            <a:lvl2pPr marL="206375" indent="0">
              <a:buNone/>
              <a:defRPr/>
            </a:lvl2pPr>
            <a:lvl3pPr marL="457200" indent="0">
              <a:buNone/>
              <a:defRPr/>
            </a:lvl3pPr>
            <a:lvl4pPr marL="631825" indent="0">
              <a:buNone/>
              <a:defRPr/>
            </a:lvl4pPr>
            <a:lvl5pPr marL="804862" indent="0">
              <a:buNone/>
              <a:defRPr/>
            </a:lvl5pPr>
          </a:lstStyle>
          <a:p>
            <a:pPr lvl="0"/>
            <a:r>
              <a:rPr lang="en-US" dirty="0" smtClean="0"/>
              <a:t>Slide Subtitle</a:t>
            </a:r>
            <a:endParaRPr lang="en-US" dirty="0"/>
          </a:p>
        </p:txBody>
      </p:sp>
    </p:spTree>
    <p:extLst>
      <p:ext uri="{BB962C8B-B14F-4D97-AF65-F5344CB8AC3E}">
        <p14:creationId xmlns:p14="http://schemas.microsoft.com/office/powerpoint/2010/main" val="176429600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990599" y="152400"/>
            <a:ext cx="7713969" cy="762000"/>
          </a:xfrm>
          <a:prstGeom prst="rect">
            <a:avLst/>
          </a:prstGeom>
        </p:spPr>
        <p:txBody>
          <a:bodyPr/>
          <a:lstStyle/>
          <a:p>
            <a:r>
              <a:rPr lang="en-US" dirty="0" smtClean="0"/>
              <a:t>Click to edit Master title style</a:t>
            </a:r>
            <a:endParaRPr lang="en-US" dirty="0"/>
          </a:p>
        </p:txBody>
      </p:sp>
      <p:sp>
        <p:nvSpPr>
          <p:cNvPr id="3" name="Content Placeholder 2"/>
          <p:cNvSpPr>
            <a:spLocks noGrp="1"/>
          </p:cNvSpPr>
          <p:nvPr>
            <p:ph sz="half" idx="1"/>
          </p:nvPr>
        </p:nvSpPr>
        <p:spPr>
          <a:xfrm>
            <a:off x="801197" y="1621971"/>
            <a:ext cx="3767328" cy="4093029"/>
          </a:xfrm>
          <a:prstGeom prst="rect">
            <a:avLst/>
          </a:prstGeom>
        </p:spPr>
        <p:txBody>
          <a:bodyPr vert="horz" lIns="0" tIns="0" rIns="91440" bIns="45720" rtlCol="0">
            <a:noAutofit/>
          </a:bodyPr>
          <a:lstStyle>
            <a:lvl1pPr>
              <a:defRPr lang="en-US" smtClean="0"/>
            </a:lvl1pPr>
            <a:lvl2pPr>
              <a:defRPr lang="en-US" smtClean="0"/>
            </a:lvl2pPr>
            <a:lvl3pPr>
              <a:defRPr lang="en-US" smtClean="0"/>
            </a:lvl3pPr>
            <a:lvl4pPr>
              <a:defRPr lang="en-US" smtClean="0"/>
            </a:lvl4pPr>
            <a:lvl5pPr>
              <a:defRPr lang="en-US"/>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Content Placeholder 3"/>
          <p:cNvSpPr>
            <a:spLocks noGrp="1"/>
          </p:cNvSpPr>
          <p:nvPr>
            <p:ph sz="half" idx="2"/>
          </p:nvPr>
        </p:nvSpPr>
        <p:spPr>
          <a:xfrm>
            <a:off x="4900422" y="1621971"/>
            <a:ext cx="3767328" cy="4093029"/>
          </a:xfrm>
          <a:prstGeom prst="rect">
            <a:avLst/>
          </a:prstGeom>
        </p:spPr>
        <p:txBody>
          <a:bodyPr vert="horz" lIns="0" tIns="0" rIns="91440" bIns="45720" rtlCol="0">
            <a:noAutofit/>
          </a:bodyPr>
          <a:lstStyle>
            <a:lvl1pPr>
              <a:defRPr lang="en-US" dirty="0" smtClean="0"/>
            </a:lvl1pPr>
            <a:lvl2pPr>
              <a:defRPr lang="en-US" dirty="0" smtClean="0"/>
            </a:lvl2pPr>
            <a:lvl3pPr>
              <a:defRPr lang="en-US" dirty="0" smtClean="0"/>
            </a:lvl3pPr>
            <a:lvl4pPr>
              <a:defRPr lang="en-US" dirty="0" smtClean="0"/>
            </a:lvl4pPr>
            <a:lvl5pPr>
              <a:defRPr lang="en-US" dirty="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Date Placeholder 4"/>
          <p:cNvSpPr>
            <a:spLocks noGrp="1"/>
          </p:cNvSpPr>
          <p:nvPr>
            <p:ph type="dt" sz="half" idx="10"/>
          </p:nvPr>
        </p:nvSpPr>
        <p:spPr>
          <a:xfrm>
            <a:off x="2350008" y="6528816"/>
            <a:ext cx="850392" cy="168275"/>
          </a:xfrm>
          <a:prstGeom prst="rect">
            <a:avLst/>
          </a:prstGeom>
        </p:spPr>
        <p:txBody>
          <a:bodyPr/>
          <a:lstStyle/>
          <a:p>
            <a:fld id="{9623C80F-5998-4C5A-8426-1B9517C724DD}" type="datetimeFigureOut">
              <a:rPr lang="en-US" smtClean="0">
                <a:solidFill>
                  <a:srgbClr val="605F62"/>
                </a:solidFill>
              </a:rPr>
              <a:pPr/>
              <a:t>8/4/2017</a:t>
            </a:fld>
            <a:endParaRPr lang="en-US">
              <a:solidFill>
                <a:srgbClr val="605F62"/>
              </a:solidFill>
            </a:endParaRPr>
          </a:p>
        </p:txBody>
      </p:sp>
      <p:sp>
        <p:nvSpPr>
          <p:cNvPr id="6" name="Footer Placeholder 5"/>
          <p:cNvSpPr>
            <a:spLocks noGrp="1"/>
          </p:cNvSpPr>
          <p:nvPr>
            <p:ph type="ftr" sz="quarter" idx="11"/>
          </p:nvPr>
        </p:nvSpPr>
        <p:spPr>
          <a:xfrm>
            <a:off x="3121994" y="6485609"/>
            <a:ext cx="5181600" cy="231266"/>
          </a:xfrm>
          <a:prstGeom prst="rect">
            <a:avLst/>
          </a:prstGeom>
        </p:spPr>
        <p:txBody>
          <a:bodyPr/>
          <a:lstStyle/>
          <a:p>
            <a:endParaRPr lang="en-US">
              <a:solidFill>
                <a:srgbClr val="605F62"/>
              </a:solidFill>
            </a:endParaRPr>
          </a:p>
        </p:txBody>
      </p:sp>
      <p:sp>
        <p:nvSpPr>
          <p:cNvPr id="7" name="Slide Number Placeholder 6"/>
          <p:cNvSpPr>
            <a:spLocks noGrp="1"/>
          </p:cNvSpPr>
          <p:nvPr>
            <p:ph type="sldNum" sz="quarter" idx="12"/>
          </p:nvPr>
        </p:nvSpPr>
        <p:spPr>
          <a:xfrm>
            <a:off x="8305799" y="6485609"/>
            <a:ext cx="346745" cy="231266"/>
          </a:xfrm>
          <a:prstGeom prst="rect">
            <a:avLst/>
          </a:prstGeom>
        </p:spPr>
        <p:txBody>
          <a:bodyPr/>
          <a:lstStyle>
            <a:lvl1pPr>
              <a:defRPr>
                <a:solidFill>
                  <a:srgbClr val="B1ACCE"/>
                </a:solidFill>
              </a:defRPr>
            </a:lvl1pPr>
          </a:lstStyle>
          <a:p>
            <a:fld id="{0D558541-60C9-42A2-8392-FF12533A6B7A}" type="slidenum">
              <a:rPr lang="en-US" smtClean="0"/>
              <a:pPr/>
              <a:t>‹#›</a:t>
            </a:fld>
            <a:endParaRPr lang="en-US" dirty="0"/>
          </a:p>
        </p:txBody>
      </p:sp>
      <p:sp>
        <p:nvSpPr>
          <p:cNvPr id="11" name="Text Placeholder 10"/>
          <p:cNvSpPr>
            <a:spLocks noGrp="1"/>
          </p:cNvSpPr>
          <p:nvPr>
            <p:ph type="body" sz="quarter" idx="13" hasCustomPrompt="1"/>
          </p:nvPr>
        </p:nvSpPr>
        <p:spPr>
          <a:xfrm>
            <a:off x="990599" y="914400"/>
            <a:ext cx="6857999" cy="457200"/>
          </a:xfrm>
          <a:prstGeom prst="rect">
            <a:avLst/>
          </a:prstGeom>
        </p:spPr>
        <p:txBody>
          <a:bodyPr/>
          <a:lstStyle>
            <a:lvl1pPr marL="0" indent="0">
              <a:lnSpc>
                <a:spcPct val="85000"/>
              </a:lnSpc>
              <a:spcBef>
                <a:spcPts val="0"/>
              </a:spcBef>
              <a:buNone/>
              <a:defRPr sz="2000" spc="-80" baseline="0">
                <a:solidFill>
                  <a:schemeClr val="accent2"/>
                </a:solidFill>
              </a:defRPr>
            </a:lvl1pPr>
            <a:lvl2pPr marL="206375" indent="0">
              <a:buNone/>
              <a:defRPr/>
            </a:lvl2pPr>
            <a:lvl3pPr marL="457200" indent="0">
              <a:buNone/>
              <a:defRPr/>
            </a:lvl3pPr>
            <a:lvl4pPr marL="631825" indent="0">
              <a:buNone/>
              <a:defRPr/>
            </a:lvl4pPr>
            <a:lvl5pPr marL="804862" indent="0">
              <a:buNone/>
              <a:defRPr/>
            </a:lvl5pPr>
          </a:lstStyle>
          <a:p>
            <a:pPr lvl="0"/>
            <a:r>
              <a:rPr lang="en-US" dirty="0" smtClean="0"/>
              <a:t>Slide Subtitle</a:t>
            </a:r>
            <a:endParaRPr lang="en-US" dirty="0"/>
          </a:p>
        </p:txBody>
      </p:sp>
    </p:spTree>
    <p:extLst>
      <p:ext uri="{BB962C8B-B14F-4D97-AF65-F5344CB8AC3E}">
        <p14:creationId xmlns:p14="http://schemas.microsoft.com/office/powerpoint/2010/main" val="396783057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990599" y="152400"/>
            <a:ext cx="7713969" cy="762000"/>
          </a:xfrm>
          <a:prstGeom prst="rect">
            <a:avLst/>
          </a:prstGeo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990600" y="1624012"/>
            <a:ext cx="3581400" cy="357187"/>
          </a:xfrm>
          <a:prstGeom prst="rect">
            <a:avLst/>
          </a:prstGeom>
        </p:spPr>
        <p:txBody>
          <a:bodyPr anchor="b"/>
          <a:lstStyle>
            <a:lvl1pPr marL="0" indent="0">
              <a:buNone/>
              <a:defRPr sz="185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smtClean="0"/>
              <a:t>Click to edit Master text styles</a:t>
            </a:r>
          </a:p>
        </p:txBody>
      </p:sp>
      <p:sp>
        <p:nvSpPr>
          <p:cNvPr id="4" name="Content Placeholder 3"/>
          <p:cNvSpPr>
            <a:spLocks noGrp="1"/>
          </p:cNvSpPr>
          <p:nvPr>
            <p:ph sz="half" idx="2"/>
          </p:nvPr>
        </p:nvSpPr>
        <p:spPr>
          <a:xfrm>
            <a:off x="801197" y="1981200"/>
            <a:ext cx="3768895" cy="3733800"/>
          </a:xfrm>
          <a:prstGeom prst="rect">
            <a:avLst/>
          </a:prstGeom>
        </p:spPr>
        <p:txBody>
          <a:bodyPr vert="horz" lIns="0" tIns="0" rIns="91440" bIns="45720" rtlCol="0">
            <a:noAutofit/>
          </a:bodyPr>
          <a:lstStyle>
            <a:lvl1pPr>
              <a:defRPr lang="en-US" smtClean="0"/>
            </a:lvl1pPr>
            <a:lvl2pPr>
              <a:defRPr lang="en-US" smtClean="0"/>
            </a:lvl2pPr>
            <a:lvl3pPr>
              <a:defRPr lang="en-US" smtClean="0"/>
            </a:lvl3pPr>
            <a:lvl4pPr>
              <a:defRPr lang="en-US" smtClean="0"/>
            </a:lvl4pPr>
            <a:lvl5pPr>
              <a:defRPr lang="en-US"/>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3"/>
          </p:nvPr>
        </p:nvSpPr>
        <p:spPr>
          <a:xfrm>
            <a:off x="4908036" y="1624012"/>
            <a:ext cx="3770375" cy="357188"/>
          </a:xfrm>
          <a:prstGeom prst="rect">
            <a:avLst/>
          </a:prstGeom>
        </p:spPr>
        <p:txBody>
          <a:bodyPr anchor="b"/>
          <a:lstStyle>
            <a:lvl1pPr marL="0" indent="0">
              <a:buNone/>
              <a:defRPr sz="185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smtClean="0"/>
              <a:t>Click to edit Master text styles</a:t>
            </a:r>
          </a:p>
        </p:txBody>
      </p:sp>
      <p:sp>
        <p:nvSpPr>
          <p:cNvPr id="6" name="Content Placeholder 5"/>
          <p:cNvSpPr>
            <a:spLocks noGrp="1"/>
          </p:cNvSpPr>
          <p:nvPr>
            <p:ph sz="quarter" idx="4"/>
          </p:nvPr>
        </p:nvSpPr>
        <p:spPr>
          <a:xfrm>
            <a:off x="4727124" y="1981200"/>
            <a:ext cx="3770375" cy="3733800"/>
          </a:xfrm>
          <a:prstGeom prst="rect">
            <a:avLst/>
          </a:prstGeom>
        </p:spPr>
        <p:txBody>
          <a:bodyPr vert="horz" lIns="0" tIns="0" rIns="91440" bIns="45720" rtlCol="0">
            <a:noAutofit/>
          </a:bodyPr>
          <a:lstStyle>
            <a:lvl1pPr>
              <a:defRPr lang="en-US" dirty="0" smtClean="0"/>
            </a:lvl1pPr>
            <a:lvl2pPr>
              <a:defRPr lang="en-US" dirty="0" smtClean="0"/>
            </a:lvl2pPr>
            <a:lvl3pPr>
              <a:defRPr lang="en-US" dirty="0" smtClean="0"/>
            </a:lvl3pPr>
            <a:lvl4pPr>
              <a:defRPr lang="en-US" dirty="0" smtClean="0"/>
            </a:lvl4pPr>
            <a:lvl5pPr>
              <a:defRPr lang="en-US" dirty="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Date Placeholder 6"/>
          <p:cNvSpPr>
            <a:spLocks noGrp="1"/>
          </p:cNvSpPr>
          <p:nvPr>
            <p:ph type="dt" sz="half" idx="10"/>
          </p:nvPr>
        </p:nvSpPr>
        <p:spPr>
          <a:xfrm>
            <a:off x="2350008" y="6528816"/>
            <a:ext cx="850392" cy="168275"/>
          </a:xfrm>
          <a:prstGeom prst="rect">
            <a:avLst/>
          </a:prstGeom>
        </p:spPr>
        <p:txBody>
          <a:bodyPr/>
          <a:lstStyle/>
          <a:p>
            <a:fld id="{9623C80F-5998-4C5A-8426-1B9517C724DD}" type="datetimeFigureOut">
              <a:rPr lang="en-US" smtClean="0">
                <a:solidFill>
                  <a:srgbClr val="605F62"/>
                </a:solidFill>
              </a:rPr>
              <a:pPr/>
              <a:t>8/4/2017</a:t>
            </a:fld>
            <a:endParaRPr lang="en-US">
              <a:solidFill>
                <a:srgbClr val="605F62"/>
              </a:solidFill>
            </a:endParaRPr>
          </a:p>
        </p:txBody>
      </p:sp>
      <p:sp>
        <p:nvSpPr>
          <p:cNvPr id="8" name="Footer Placeholder 7"/>
          <p:cNvSpPr>
            <a:spLocks noGrp="1"/>
          </p:cNvSpPr>
          <p:nvPr>
            <p:ph type="ftr" sz="quarter" idx="11"/>
          </p:nvPr>
        </p:nvSpPr>
        <p:spPr>
          <a:xfrm>
            <a:off x="3121994" y="6485609"/>
            <a:ext cx="5181600" cy="231266"/>
          </a:xfrm>
          <a:prstGeom prst="rect">
            <a:avLst/>
          </a:prstGeom>
        </p:spPr>
        <p:txBody>
          <a:bodyPr/>
          <a:lstStyle/>
          <a:p>
            <a:endParaRPr lang="en-US">
              <a:solidFill>
                <a:srgbClr val="605F62"/>
              </a:solidFill>
            </a:endParaRPr>
          </a:p>
        </p:txBody>
      </p:sp>
      <p:sp>
        <p:nvSpPr>
          <p:cNvPr id="9" name="Slide Number Placeholder 8"/>
          <p:cNvSpPr>
            <a:spLocks noGrp="1"/>
          </p:cNvSpPr>
          <p:nvPr>
            <p:ph type="sldNum" sz="quarter" idx="12"/>
          </p:nvPr>
        </p:nvSpPr>
        <p:spPr>
          <a:xfrm>
            <a:off x="8305799" y="6485609"/>
            <a:ext cx="346745" cy="231266"/>
          </a:xfrm>
          <a:prstGeom prst="rect">
            <a:avLst/>
          </a:prstGeom>
        </p:spPr>
        <p:txBody>
          <a:bodyPr/>
          <a:lstStyle>
            <a:lvl1pPr>
              <a:defRPr>
                <a:solidFill>
                  <a:srgbClr val="B1ACCE"/>
                </a:solidFill>
              </a:defRPr>
            </a:lvl1pPr>
          </a:lstStyle>
          <a:p>
            <a:fld id="{0D558541-60C9-42A2-8392-FF12533A6B7A}" type="slidenum">
              <a:rPr lang="en-US" smtClean="0"/>
              <a:pPr/>
              <a:t>‹#›</a:t>
            </a:fld>
            <a:endParaRPr lang="en-US" dirty="0"/>
          </a:p>
        </p:txBody>
      </p:sp>
      <p:sp>
        <p:nvSpPr>
          <p:cNvPr id="14" name="Text Placeholder 10"/>
          <p:cNvSpPr>
            <a:spLocks noGrp="1"/>
          </p:cNvSpPr>
          <p:nvPr>
            <p:ph type="body" sz="quarter" idx="13" hasCustomPrompt="1"/>
          </p:nvPr>
        </p:nvSpPr>
        <p:spPr>
          <a:xfrm>
            <a:off x="990599" y="914400"/>
            <a:ext cx="6852557" cy="457200"/>
          </a:xfrm>
          <a:prstGeom prst="rect">
            <a:avLst/>
          </a:prstGeom>
        </p:spPr>
        <p:txBody>
          <a:bodyPr/>
          <a:lstStyle>
            <a:lvl1pPr marL="0" indent="0">
              <a:lnSpc>
                <a:spcPct val="85000"/>
              </a:lnSpc>
              <a:spcBef>
                <a:spcPts val="0"/>
              </a:spcBef>
              <a:buNone/>
              <a:defRPr sz="2000" spc="-80" baseline="0">
                <a:solidFill>
                  <a:schemeClr val="accent2"/>
                </a:solidFill>
              </a:defRPr>
            </a:lvl1pPr>
            <a:lvl2pPr marL="206375" indent="0">
              <a:buNone/>
              <a:defRPr/>
            </a:lvl2pPr>
            <a:lvl3pPr marL="457200" indent="0">
              <a:buNone/>
              <a:defRPr/>
            </a:lvl3pPr>
            <a:lvl4pPr marL="631825" indent="0">
              <a:buNone/>
              <a:defRPr/>
            </a:lvl4pPr>
            <a:lvl5pPr marL="804862" indent="0">
              <a:buNone/>
              <a:defRPr/>
            </a:lvl5pPr>
          </a:lstStyle>
          <a:p>
            <a:pPr lvl="0"/>
            <a:r>
              <a:rPr lang="en-US" dirty="0" smtClean="0"/>
              <a:t>Slide Subtitle</a:t>
            </a:r>
            <a:endParaRPr lang="en-US" dirty="0"/>
          </a:p>
        </p:txBody>
      </p:sp>
    </p:spTree>
    <p:extLst>
      <p:ext uri="{BB962C8B-B14F-4D97-AF65-F5344CB8AC3E}">
        <p14:creationId xmlns:p14="http://schemas.microsoft.com/office/powerpoint/2010/main" val="247471473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Comparison w/image top">
    <p:spTree>
      <p:nvGrpSpPr>
        <p:cNvPr id="1" name=""/>
        <p:cNvGrpSpPr/>
        <p:nvPr/>
      </p:nvGrpSpPr>
      <p:grpSpPr>
        <a:xfrm>
          <a:off x="0" y="0"/>
          <a:ext cx="0" cy="0"/>
          <a:chOff x="0" y="0"/>
          <a:chExt cx="0" cy="0"/>
        </a:xfrm>
      </p:grpSpPr>
      <p:sp>
        <p:nvSpPr>
          <p:cNvPr id="2" name="Title 1"/>
          <p:cNvSpPr>
            <a:spLocks noGrp="1"/>
          </p:cNvSpPr>
          <p:nvPr>
            <p:ph type="title"/>
          </p:nvPr>
        </p:nvSpPr>
        <p:spPr>
          <a:xfrm>
            <a:off x="990599" y="152400"/>
            <a:ext cx="7713969" cy="762000"/>
          </a:xfrm>
          <a:prstGeom prst="rect">
            <a:avLst/>
          </a:prstGeo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985157" y="3724712"/>
            <a:ext cx="3586843" cy="347472"/>
          </a:xfrm>
          <a:prstGeom prst="rect">
            <a:avLst/>
          </a:prstGeom>
        </p:spPr>
        <p:txBody>
          <a:bodyPr anchor="b"/>
          <a:lstStyle>
            <a:lvl1pPr marL="0" indent="0">
              <a:buNone/>
              <a:defRPr sz="185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smtClean="0"/>
              <a:t>Click to edit Master text styles</a:t>
            </a:r>
          </a:p>
        </p:txBody>
      </p:sp>
      <p:sp>
        <p:nvSpPr>
          <p:cNvPr id="4" name="Content Placeholder 3"/>
          <p:cNvSpPr>
            <a:spLocks noGrp="1"/>
          </p:cNvSpPr>
          <p:nvPr>
            <p:ph sz="half" idx="2"/>
          </p:nvPr>
        </p:nvSpPr>
        <p:spPr>
          <a:xfrm>
            <a:off x="990600" y="4038600"/>
            <a:ext cx="3579492" cy="1676400"/>
          </a:xfrm>
          <a:prstGeom prst="rect">
            <a:avLst/>
          </a:prstGeom>
        </p:spPr>
        <p:txBody>
          <a:bodyPr vert="horz" lIns="0" tIns="0" rIns="91440" bIns="45720" rtlCol="0">
            <a:noAutofit/>
          </a:bodyPr>
          <a:lstStyle>
            <a:lvl1pPr marL="0" indent="0">
              <a:buNone/>
              <a:defRPr lang="en-US" smtClean="0"/>
            </a:lvl1pPr>
            <a:lvl2pPr marL="206375" indent="0">
              <a:buNone/>
              <a:defRPr lang="en-US" smtClean="0"/>
            </a:lvl2pPr>
            <a:lvl3pPr marL="457200" indent="0">
              <a:buNone/>
              <a:defRPr lang="en-US" smtClean="0"/>
            </a:lvl3pPr>
            <a:lvl4pPr marL="631825" indent="0">
              <a:buNone/>
              <a:defRPr lang="en-US" smtClean="0"/>
            </a:lvl4pPr>
            <a:lvl5pPr marL="804862" indent="0">
              <a:buNone/>
              <a:defRPr lang="en-US"/>
            </a:lvl5pPr>
          </a:lstStyle>
          <a:p>
            <a:pPr lvl="0"/>
            <a:r>
              <a:rPr lang="en-US" dirty="0" smtClean="0"/>
              <a:t>Click to edit Master text styles</a:t>
            </a:r>
          </a:p>
        </p:txBody>
      </p:sp>
      <p:sp>
        <p:nvSpPr>
          <p:cNvPr id="5" name="Text Placeholder 4"/>
          <p:cNvSpPr>
            <a:spLocks noGrp="1"/>
          </p:cNvSpPr>
          <p:nvPr>
            <p:ph type="body" sz="quarter" idx="3"/>
          </p:nvPr>
        </p:nvSpPr>
        <p:spPr>
          <a:xfrm>
            <a:off x="4908036" y="3724712"/>
            <a:ext cx="3584448" cy="347472"/>
          </a:xfrm>
          <a:prstGeom prst="rect">
            <a:avLst/>
          </a:prstGeom>
        </p:spPr>
        <p:txBody>
          <a:bodyPr anchor="b"/>
          <a:lstStyle>
            <a:lvl1pPr marL="0" indent="0">
              <a:buNone/>
              <a:defRPr sz="185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smtClean="0"/>
              <a:t>Click to edit Master text styles</a:t>
            </a:r>
          </a:p>
        </p:txBody>
      </p:sp>
      <p:sp>
        <p:nvSpPr>
          <p:cNvPr id="6" name="Content Placeholder 5"/>
          <p:cNvSpPr>
            <a:spLocks noGrp="1"/>
          </p:cNvSpPr>
          <p:nvPr>
            <p:ph sz="quarter" idx="4"/>
          </p:nvPr>
        </p:nvSpPr>
        <p:spPr>
          <a:xfrm>
            <a:off x="4908036" y="4038600"/>
            <a:ext cx="3580898" cy="1676400"/>
          </a:xfrm>
          <a:prstGeom prst="rect">
            <a:avLst/>
          </a:prstGeom>
        </p:spPr>
        <p:txBody>
          <a:bodyPr vert="horz" lIns="0" tIns="0" rIns="91440" bIns="45720" rtlCol="0">
            <a:noAutofit/>
          </a:bodyPr>
          <a:lstStyle>
            <a:lvl1pPr marL="0" indent="0">
              <a:buNone/>
              <a:defRPr lang="en-US" dirty="0" smtClean="0"/>
            </a:lvl1pPr>
            <a:lvl2pPr marL="206375" indent="0">
              <a:buNone/>
              <a:defRPr lang="en-US" dirty="0" smtClean="0"/>
            </a:lvl2pPr>
            <a:lvl3pPr marL="457200" indent="0">
              <a:buNone/>
              <a:defRPr lang="en-US" dirty="0" smtClean="0"/>
            </a:lvl3pPr>
            <a:lvl4pPr marL="631825" indent="0">
              <a:buNone/>
              <a:defRPr lang="en-US" dirty="0" smtClean="0"/>
            </a:lvl4pPr>
            <a:lvl5pPr marL="804862" indent="0">
              <a:buNone/>
              <a:defRPr lang="en-US" dirty="0"/>
            </a:lvl5pPr>
          </a:lstStyle>
          <a:p>
            <a:pPr lvl="0"/>
            <a:r>
              <a:rPr lang="en-US" dirty="0" smtClean="0"/>
              <a:t>Click to edit Master text styles</a:t>
            </a:r>
          </a:p>
        </p:txBody>
      </p:sp>
      <p:sp>
        <p:nvSpPr>
          <p:cNvPr id="7" name="Date Placeholder 6"/>
          <p:cNvSpPr>
            <a:spLocks noGrp="1"/>
          </p:cNvSpPr>
          <p:nvPr>
            <p:ph type="dt" sz="half" idx="10"/>
          </p:nvPr>
        </p:nvSpPr>
        <p:spPr>
          <a:xfrm>
            <a:off x="2350008" y="6528816"/>
            <a:ext cx="850392" cy="168275"/>
          </a:xfrm>
          <a:prstGeom prst="rect">
            <a:avLst/>
          </a:prstGeom>
        </p:spPr>
        <p:txBody>
          <a:bodyPr/>
          <a:lstStyle/>
          <a:p>
            <a:fld id="{9623C80F-5998-4C5A-8426-1B9517C724DD}" type="datetimeFigureOut">
              <a:rPr lang="en-US" smtClean="0">
                <a:solidFill>
                  <a:srgbClr val="605F62"/>
                </a:solidFill>
              </a:rPr>
              <a:pPr/>
              <a:t>8/4/2017</a:t>
            </a:fld>
            <a:endParaRPr lang="en-US">
              <a:solidFill>
                <a:srgbClr val="605F62"/>
              </a:solidFill>
            </a:endParaRPr>
          </a:p>
        </p:txBody>
      </p:sp>
      <p:sp>
        <p:nvSpPr>
          <p:cNvPr id="8" name="Footer Placeholder 7"/>
          <p:cNvSpPr>
            <a:spLocks noGrp="1"/>
          </p:cNvSpPr>
          <p:nvPr>
            <p:ph type="ftr" sz="quarter" idx="11"/>
          </p:nvPr>
        </p:nvSpPr>
        <p:spPr>
          <a:xfrm>
            <a:off x="3121994" y="6485609"/>
            <a:ext cx="5181600" cy="231266"/>
          </a:xfrm>
          <a:prstGeom prst="rect">
            <a:avLst/>
          </a:prstGeom>
        </p:spPr>
        <p:txBody>
          <a:bodyPr/>
          <a:lstStyle/>
          <a:p>
            <a:endParaRPr lang="en-US">
              <a:solidFill>
                <a:srgbClr val="605F62"/>
              </a:solidFill>
            </a:endParaRPr>
          </a:p>
        </p:txBody>
      </p:sp>
      <p:sp>
        <p:nvSpPr>
          <p:cNvPr id="9" name="Slide Number Placeholder 8"/>
          <p:cNvSpPr>
            <a:spLocks noGrp="1"/>
          </p:cNvSpPr>
          <p:nvPr>
            <p:ph type="sldNum" sz="quarter" idx="12"/>
          </p:nvPr>
        </p:nvSpPr>
        <p:spPr>
          <a:xfrm>
            <a:off x="8305799" y="6485609"/>
            <a:ext cx="346745" cy="231266"/>
          </a:xfrm>
          <a:prstGeom prst="rect">
            <a:avLst/>
          </a:prstGeom>
        </p:spPr>
        <p:txBody>
          <a:bodyPr/>
          <a:lstStyle>
            <a:lvl1pPr>
              <a:defRPr>
                <a:solidFill>
                  <a:srgbClr val="B1ACCE"/>
                </a:solidFill>
              </a:defRPr>
            </a:lvl1pPr>
          </a:lstStyle>
          <a:p>
            <a:fld id="{0D558541-60C9-42A2-8392-FF12533A6B7A}" type="slidenum">
              <a:rPr lang="en-US" smtClean="0"/>
              <a:pPr/>
              <a:t>‹#›</a:t>
            </a:fld>
            <a:endParaRPr lang="en-US" dirty="0"/>
          </a:p>
        </p:txBody>
      </p:sp>
      <p:sp>
        <p:nvSpPr>
          <p:cNvPr id="14" name="Text Placeholder 10"/>
          <p:cNvSpPr>
            <a:spLocks noGrp="1"/>
          </p:cNvSpPr>
          <p:nvPr>
            <p:ph type="body" sz="quarter" idx="13" hasCustomPrompt="1"/>
          </p:nvPr>
        </p:nvSpPr>
        <p:spPr>
          <a:xfrm>
            <a:off x="990599" y="914400"/>
            <a:ext cx="6852557" cy="457200"/>
          </a:xfrm>
          <a:prstGeom prst="rect">
            <a:avLst/>
          </a:prstGeom>
        </p:spPr>
        <p:txBody>
          <a:bodyPr/>
          <a:lstStyle>
            <a:lvl1pPr marL="0" indent="0">
              <a:lnSpc>
                <a:spcPct val="85000"/>
              </a:lnSpc>
              <a:spcBef>
                <a:spcPts val="0"/>
              </a:spcBef>
              <a:buNone/>
              <a:defRPr sz="2000" spc="-80" baseline="0">
                <a:solidFill>
                  <a:schemeClr val="accent2"/>
                </a:solidFill>
              </a:defRPr>
            </a:lvl1pPr>
            <a:lvl2pPr marL="206375" indent="0">
              <a:buNone/>
              <a:defRPr/>
            </a:lvl2pPr>
            <a:lvl3pPr marL="457200" indent="0">
              <a:buNone/>
              <a:defRPr/>
            </a:lvl3pPr>
            <a:lvl4pPr marL="631825" indent="0">
              <a:buNone/>
              <a:defRPr/>
            </a:lvl4pPr>
            <a:lvl5pPr marL="804862" indent="0">
              <a:buNone/>
              <a:defRPr/>
            </a:lvl5pPr>
          </a:lstStyle>
          <a:p>
            <a:pPr lvl="0"/>
            <a:r>
              <a:rPr lang="en-US" dirty="0" smtClean="0"/>
              <a:t>Slide Subtitle</a:t>
            </a:r>
            <a:endParaRPr lang="en-US" dirty="0"/>
          </a:p>
        </p:txBody>
      </p:sp>
      <p:sp>
        <p:nvSpPr>
          <p:cNvPr id="13" name="Picture Placeholder 12"/>
          <p:cNvSpPr>
            <a:spLocks noGrp="1"/>
          </p:cNvSpPr>
          <p:nvPr>
            <p:ph type="pic" sz="quarter" idx="14" hasCustomPrompt="1"/>
          </p:nvPr>
        </p:nvSpPr>
        <p:spPr>
          <a:xfrm>
            <a:off x="990600" y="1622424"/>
            <a:ext cx="3429000" cy="1994355"/>
          </a:xfrm>
          <a:prstGeom prst="rect">
            <a:avLst/>
          </a:prstGeom>
        </p:spPr>
        <p:txBody>
          <a:bodyPr anchor="ctr"/>
          <a:lstStyle>
            <a:lvl1pPr marL="0" indent="0" algn="ctr">
              <a:buNone/>
              <a:defRPr/>
            </a:lvl1pPr>
          </a:lstStyle>
          <a:p>
            <a:r>
              <a:rPr lang="en-US" dirty="0" smtClean="0"/>
              <a:t>Insert image</a:t>
            </a:r>
            <a:endParaRPr lang="en-US" dirty="0"/>
          </a:p>
        </p:txBody>
      </p:sp>
      <p:sp>
        <p:nvSpPr>
          <p:cNvPr id="15" name="Picture Placeholder 12"/>
          <p:cNvSpPr>
            <a:spLocks noGrp="1"/>
          </p:cNvSpPr>
          <p:nvPr>
            <p:ph type="pic" sz="quarter" idx="15" hasCustomPrompt="1"/>
          </p:nvPr>
        </p:nvSpPr>
        <p:spPr>
          <a:xfrm>
            <a:off x="4908036" y="1622424"/>
            <a:ext cx="3429000" cy="1994355"/>
          </a:xfrm>
          <a:prstGeom prst="rect">
            <a:avLst/>
          </a:prstGeom>
        </p:spPr>
        <p:txBody>
          <a:bodyPr anchor="ctr"/>
          <a:lstStyle>
            <a:lvl1pPr marL="0" indent="0" algn="ctr">
              <a:buNone/>
              <a:defRPr/>
            </a:lvl1pPr>
          </a:lstStyle>
          <a:p>
            <a:r>
              <a:rPr lang="en-US" dirty="0" smtClean="0"/>
              <a:t>Insert image</a:t>
            </a:r>
            <a:endParaRPr lang="en-US" dirty="0"/>
          </a:p>
        </p:txBody>
      </p:sp>
    </p:spTree>
    <p:extLst>
      <p:ext uri="{BB962C8B-B14F-4D97-AF65-F5344CB8AC3E}">
        <p14:creationId xmlns:p14="http://schemas.microsoft.com/office/powerpoint/2010/main" val="63994960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Stacked Two Content + SideContent">
    <p:spTree>
      <p:nvGrpSpPr>
        <p:cNvPr id="1" name=""/>
        <p:cNvGrpSpPr/>
        <p:nvPr/>
      </p:nvGrpSpPr>
      <p:grpSpPr>
        <a:xfrm>
          <a:off x="0" y="0"/>
          <a:ext cx="0" cy="0"/>
          <a:chOff x="0" y="0"/>
          <a:chExt cx="0" cy="0"/>
        </a:xfrm>
      </p:grpSpPr>
      <p:sp>
        <p:nvSpPr>
          <p:cNvPr id="2" name="Title 1"/>
          <p:cNvSpPr>
            <a:spLocks noGrp="1"/>
          </p:cNvSpPr>
          <p:nvPr>
            <p:ph type="title"/>
          </p:nvPr>
        </p:nvSpPr>
        <p:spPr>
          <a:xfrm>
            <a:off x="990599" y="152400"/>
            <a:ext cx="7713969" cy="762000"/>
          </a:xfrm>
          <a:prstGeom prst="rect">
            <a:avLst/>
          </a:prstGeom>
        </p:spPr>
        <p:txBody>
          <a:bodyPr/>
          <a:lstStyle>
            <a:lvl1pPr>
              <a:defRPr/>
            </a:lvl1pPr>
          </a:lstStyle>
          <a:p>
            <a:r>
              <a:rPr lang="en-US" dirty="0" smtClean="0"/>
              <a:t>Click to edit Master title style</a:t>
            </a:r>
            <a:endParaRPr lang="en-US" dirty="0"/>
          </a:p>
        </p:txBody>
      </p:sp>
      <p:sp>
        <p:nvSpPr>
          <p:cNvPr id="3" name="Text Placeholder 2"/>
          <p:cNvSpPr>
            <a:spLocks noGrp="1"/>
          </p:cNvSpPr>
          <p:nvPr>
            <p:ph type="body" idx="1"/>
          </p:nvPr>
        </p:nvSpPr>
        <p:spPr>
          <a:xfrm>
            <a:off x="990600" y="1624012"/>
            <a:ext cx="3581400" cy="357187"/>
          </a:xfrm>
          <a:prstGeom prst="rect">
            <a:avLst/>
          </a:prstGeom>
        </p:spPr>
        <p:txBody>
          <a:bodyPr anchor="b"/>
          <a:lstStyle>
            <a:lvl1pPr marL="0" indent="0">
              <a:buNone/>
              <a:defRPr sz="185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smtClean="0"/>
              <a:t>Click to edit Master text styles</a:t>
            </a:r>
          </a:p>
        </p:txBody>
      </p:sp>
      <p:sp>
        <p:nvSpPr>
          <p:cNvPr id="4" name="Content Placeholder 3"/>
          <p:cNvSpPr>
            <a:spLocks noGrp="1"/>
          </p:cNvSpPr>
          <p:nvPr>
            <p:ph sz="half" idx="2"/>
          </p:nvPr>
        </p:nvSpPr>
        <p:spPr>
          <a:xfrm>
            <a:off x="801197" y="1981200"/>
            <a:ext cx="3773089" cy="1711325"/>
          </a:xfrm>
          <a:prstGeom prst="rect">
            <a:avLst/>
          </a:prstGeom>
        </p:spPr>
        <p:txBody>
          <a:bodyPr vert="horz" lIns="0" tIns="0" rIns="91440" bIns="45720" rtlCol="0">
            <a:noAutofit/>
          </a:bodyPr>
          <a:lstStyle>
            <a:lvl1pPr>
              <a:defRPr lang="en-US" smtClean="0"/>
            </a:lvl1pPr>
            <a:lvl2pPr>
              <a:defRPr lang="en-US" smtClean="0"/>
            </a:lvl2pPr>
            <a:lvl3pPr>
              <a:defRPr lang="en-US" smtClean="0"/>
            </a:lvl3pPr>
            <a:lvl4pPr>
              <a:defRPr lang="en-US" smtClean="0"/>
            </a:lvl4pPr>
            <a:lvl5pPr>
              <a:defRPr lang="en-US"/>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3"/>
          </p:nvPr>
        </p:nvSpPr>
        <p:spPr>
          <a:xfrm>
            <a:off x="990599" y="3652124"/>
            <a:ext cx="3581401" cy="349526"/>
          </a:xfrm>
          <a:prstGeom prst="rect">
            <a:avLst/>
          </a:prstGeom>
        </p:spPr>
        <p:txBody>
          <a:bodyPr anchor="b"/>
          <a:lstStyle>
            <a:lvl1pPr marL="0" indent="0">
              <a:buNone/>
              <a:defRPr sz="185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smtClean="0"/>
              <a:t>Click to edit Master text styles</a:t>
            </a:r>
          </a:p>
        </p:txBody>
      </p:sp>
      <p:sp>
        <p:nvSpPr>
          <p:cNvPr id="6" name="Content Placeholder 5"/>
          <p:cNvSpPr>
            <a:spLocks noGrp="1"/>
          </p:cNvSpPr>
          <p:nvPr>
            <p:ph sz="quarter" idx="4"/>
          </p:nvPr>
        </p:nvSpPr>
        <p:spPr>
          <a:xfrm>
            <a:off x="803911" y="4012035"/>
            <a:ext cx="3770375" cy="1558925"/>
          </a:xfrm>
          <a:prstGeom prst="rect">
            <a:avLst/>
          </a:prstGeom>
        </p:spPr>
        <p:txBody>
          <a:bodyPr vert="horz" lIns="0" tIns="0" rIns="91440" bIns="45720" rtlCol="0">
            <a:noAutofit/>
          </a:bodyPr>
          <a:lstStyle>
            <a:lvl1pPr>
              <a:defRPr lang="en-US" dirty="0" smtClean="0"/>
            </a:lvl1pPr>
            <a:lvl2pPr>
              <a:defRPr lang="en-US" dirty="0" smtClean="0"/>
            </a:lvl2pPr>
            <a:lvl3pPr>
              <a:defRPr lang="en-US" dirty="0" smtClean="0"/>
            </a:lvl3pPr>
            <a:lvl4pPr>
              <a:defRPr lang="en-US" dirty="0" smtClean="0"/>
            </a:lvl4pPr>
            <a:lvl5pPr>
              <a:defRPr lang="en-US" dirty="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Date Placeholder 6"/>
          <p:cNvSpPr>
            <a:spLocks noGrp="1"/>
          </p:cNvSpPr>
          <p:nvPr>
            <p:ph type="dt" sz="half" idx="10"/>
          </p:nvPr>
        </p:nvSpPr>
        <p:spPr>
          <a:xfrm>
            <a:off x="2350008" y="6528816"/>
            <a:ext cx="850392" cy="168275"/>
          </a:xfrm>
          <a:prstGeom prst="rect">
            <a:avLst/>
          </a:prstGeom>
        </p:spPr>
        <p:txBody>
          <a:bodyPr/>
          <a:lstStyle/>
          <a:p>
            <a:fld id="{9623C80F-5998-4C5A-8426-1B9517C724DD}" type="datetimeFigureOut">
              <a:rPr lang="en-US" smtClean="0">
                <a:solidFill>
                  <a:srgbClr val="605F62"/>
                </a:solidFill>
              </a:rPr>
              <a:pPr/>
              <a:t>8/4/2017</a:t>
            </a:fld>
            <a:endParaRPr lang="en-US">
              <a:solidFill>
                <a:srgbClr val="605F62"/>
              </a:solidFill>
            </a:endParaRPr>
          </a:p>
        </p:txBody>
      </p:sp>
      <p:sp>
        <p:nvSpPr>
          <p:cNvPr id="8" name="Footer Placeholder 7"/>
          <p:cNvSpPr>
            <a:spLocks noGrp="1"/>
          </p:cNvSpPr>
          <p:nvPr>
            <p:ph type="ftr" sz="quarter" idx="11"/>
          </p:nvPr>
        </p:nvSpPr>
        <p:spPr>
          <a:xfrm>
            <a:off x="3121994" y="6485609"/>
            <a:ext cx="5181600" cy="231266"/>
          </a:xfrm>
          <a:prstGeom prst="rect">
            <a:avLst/>
          </a:prstGeom>
        </p:spPr>
        <p:txBody>
          <a:bodyPr/>
          <a:lstStyle/>
          <a:p>
            <a:endParaRPr lang="en-US">
              <a:solidFill>
                <a:srgbClr val="605F62"/>
              </a:solidFill>
            </a:endParaRPr>
          </a:p>
        </p:txBody>
      </p:sp>
      <p:sp>
        <p:nvSpPr>
          <p:cNvPr id="9" name="Slide Number Placeholder 8"/>
          <p:cNvSpPr>
            <a:spLocks noGrp="1"/>
          </p:cNvSpPr>
          <p:nvPr>
            <p:ph type="sldNum" sz="quarter" idx="12"/>
          </p:nvPr>
        </p:nvSpPr>
        <p:spPr>
          <a:xfrm>
            <a:off x="8305799" y="6485609"/>
            <a:ext cx="346745" cy="231266"/>
          </a:xfrm>
          <a:prstGeom prst="rect">
            <a:avLst/>
          </a:prstGeom>
        </p:spPr>
        <p:txBody>
          <a:bodyPr/>
          <a:lstStyle>
            <a:lvl1pPr>
              <a:defRPr>
                <a:solidFill>
                  <a:srgbClr val="B1ACCE"/>
                </a:solidFill>
              </a:defRPr>
            </a:lvl1pPr>
          </a:lstStyle>
          <a:p>
            <a:fld id="{0D558541-60C9-42A2-8392-FF12533A6B7A}" type="slidenum">
              <a:rPr lang="en-US" smtClean="0"/>
              <a:pPr/>
              <a:t>‹#›</a:t>
            </a:fld>
            <a:endParaRPr lang="en-US" dirty="0"/>
          </a:p>
        </p:txBody>
      </p:sp>
      <p:sp>
        <p:nvSpPr>
          <p:cNvPr id="14" name="Content Placeholder 13"/>
          <p:cNvSpPr>
            <a:spLocks noGrp="1"/>
          </p:cNvSpPr>
          <p:nvPr>
            <p:ph sz="quarter" idx="13"/>
          </p:nvPr>
        </p:nvSpPr>
        <p:spPr>
          <a:xfrm>
            <a:off x="5209563" y="1676400"/>
            <a:ext cx="3934437" cy="3810000"/>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15" name="Text Placeholder 10"/>
          <p:cNvSpPr>
            <a:spLocks noGrp="1"/>
          </p:cNvSpPr>
          <p:nvPr>
            <p:ph type="body" sz="quarter" idx="14" hasCustomPrompt="1"/>
          </p:nvPr>
        </p:nvSpPr>
        <p:spPr>
          <a:xfrm>
            <a:off x="990600" y="914400"/>
            <a:ext cx="6858000" cy="457200"/>
          </a:xfrm>
          <a:prstGeom prst="rect">
            <a:avLst/>
          </a:prstGeom>
        </p:spPr>
        <p:txBody>
          <a:bodyPr/>
          <a:lstStyle>
            <a:lvl1pPr marL="0" indent="0">
              <a:lnSpc>
                <a:spcPct val="85000"/>
              </a:lnSpc>
              <a:spcBef>
                <a:spcPts val="0"/>
              </a:spcBef>
              <a:buNone/>
              <a:defRPr sz="2000" spc="-80" baseline="0">
                <a:solidFill>
                  <a:schemeClr val="accent2"/>
                </a:solidFill>
              </a:defRPr>
            </a:lvl1pPr>
            <a:lvl2pPr marL="206375" indent="0">
              <a:buNone/>
              <a:defRPr/>
            </a:lvl2pPr>
            <a:lvl3pPr marL="457200" indent="0">
              <a:buNone/>
              <a:defRPr/>
            </a:lvl3pPr>
            <a:lvl4pPr marL="631825" indent="0">
              <a:buNone/>
              <a:defRPr/>
            </a:lvl4pPr>
            <a:lvl5pPr marL="804862" indent="0">
              <a:buNone/>
              <a:defRPr/>
            </a:lvl5pPr>
          </a:lstStyle>
          <a:p>
            <a:pPr lvl="0"/>
            <a:r>
              <a:rPr lang="en-US" dirty="0" smtClean="0"/>
              <a:t>Slide Subtitle</a:t>
            </a:r>
            <a:endParaRPr lang="en-US" dirty="0"/>
          </a:p>
        </p:txBody>
      </p:sp>
    </p:spTree>
    <p:extLst>
      <p:ext uri="{BB962C8B-B14F-4D97-AF65-F5344CB8AC3E}">
        <p14:creationId xmlns:p14="http://schemas.microsoft.com/office/powerpoint/2010/main" val="67193526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preserve="1" userDrawn="1">
  <p:cSld name="Key Facts + Side Images">
    <p:bg>
      <p:bgPr>
        <a:gradFill flip="none" rotWithShape="1">
          <a:gsLst>
            <a:gs pos="0">
              <a:schemeClr val="tx2"/>
            </a:gs>
            <a:gs pos="100000">
              <a:schemeClr val="accent1"/>
            </a:gs>
          </a:gsLst>
          <a:lin ang="14520000" scaled="0"/>
          <a:tileRect/>
        </a:gradFill>
        <a:effectLst/>
      </p:bgPr>
    </p:bg>
    <p:spTree>
      <p:nvGrpSpPr>
        <p:cNvPr id="1" name=""/>
        <p:cNvGrpSpPr/>
        <p:nvPr/>
      </p:nvGrpSpPr>
      <p:grpSpPr>
        <a:xfrm>
          <a:off x="0" y="0"/>
          <a:ext cx="0" cy="0"/>
          <a:chOff x="0" y="0"/>
          <a:chExt cx="0" cy="0"/>
        </a:xfrm>
      </p:grpSpPr>
      <p:sp>
        <p:nvSpPr>
          <p:cNvPr id="13" name="Rectangle 6"/>
          <p:cNvSpPr/>
          <p:nvPr userDrawn="1"/>
        </p:nvSpPr>
        <p:spPr>
          <a:xfrm>
            <a:off x="-45715" y="-4158"/>
            <a:ext cx="3968909" cy="6868473"/>
          </a:xfrm>
          <a:custGeom>
            <a:avLst/>
            <a:gdLst>
              <a:gd name="connsiteX0" fmla="*/ 0 w 990600"/>
              <a:gd name="connsiteY0" fmla="*/ 0 h 381000"/>
              <a:gd name="connsiteX1" fmla="*/ 990600 w 990600"/>
              <a:gd name="connsiteY1" fmla="*/ 0 h 381000"/>
              <a:gd name="connsiteX2" fmla="*/ 990600 w 990600"/>
              <a:gd name="connsiteY2" fmla="*/ 381000 h 381000"/>
              <a:gd name="connsiteX3" fmla="*/ 0 w 990600"/>
              <a:gd name="connsiteY3" fmla="*/ 381000 h 381000"/>
              <a:gd name="connsiteX4" fmla="*/ 0 w 990600"/>
              <a:gd name="connsiteY4" fmla="*/ 0 h 381000"/>
              <a:gd name="connsiteX0" fmla="*/ 0 w 990600"/>
              <a:gd name="connsiteY0" fmla="*/ 0 h 381000"/>
              <a:gd name="connsiteX1" fmla="*/ 731308 w 990600"/>
              <a:gd name="connsiteY1" fmla="*/ 0 h 381000"/>
              <a:gd name="connsiteX2" fmla="*/ 990600 w 990600"/>
              <a:gd name="connsiteY2" fmla="*/ 381000 h 381000"/>
              <a:gd name="connsiteX3" fmla="*/ 0 w 990600"/>
              <a:gd name="connsiteY3" fmla="*/ 381000 h 381000"/>
              <a:gd name="connsiteX4" fmla="*/ 0 w 990600"/>
              <a:gd name="connsiteY4" fmla="*/ 0 h 381000"/>
              <a:gd name="connsiteX0" fmla="*/ 0 w 990600"/>
              <a:gd name="connsiteY0" fmla="*/ 0 h 381000"/>
              <a:gd name="connsiteX1" fmla="*/ 800099 w 990600"/>
              <a:gd name="connsiteY1" fmla="*/ 0 h 381000"/>
              <a:gd name="connsiteX2" fmla="*/ 990600 w 990600"/>
              <a:gd name="connsiteY2" fmla="*/ 381000 h 381000"/>
              <a:gd name="connsiteX3" fmla="*/ 0 w 990600"/>
              <a:gd name="connsiteY3" fmla="*/ 381000 h 381000"/>
              <a:gd name="connsiteX4" fmla="*/ 0 w 990600"/>
              <a:gd name="connsiteY4" fmla="*/ 0 h 381000"/>
              <a:gd name="connsiteX0" fmla="*/ 0 w 990600"/>
              <a:gd name="connsiteY0" fmla="*/ 0 h 381000"/>
              <a:gd name="connsiteX1" fmla="*/ 794257 w 990600"/>
              <a:gd name="connsiteY1" fmla="*/ 0 h 381000"/>
              <a:gd name="connsiteX2" fmla="*/ 990600 w 990600"/>
              <a:gd name="connsiteY2" fmla="*/ 381000 h 381000"/>
              <a:gd name="connsiteX3" fmla="*/ 0 w 990600"/>
              <a:gd name="connsiteY3" fmla="*/ 381000 h 381000"/>
              <a:gd name="connsiteX4" fmla="*/ 0 w 990600"/>
              <a:gd name="connsiteY4" fmla="*/ 0 h 381000"/>
              <a:gd name="connsiteX0" fmla="*/ 0 w 998946"/>
              <a:gd name="connsiteY0" fmla="*/ 0 h 381000"/>
              <a:gd name="connsiteX1" fmla="*/ 794257 w 998946"/>
              <a:gd name="connsiteY1" fmla="*/ 0 h 381000"/>
              <a:gd name="connsiteX2" fmla="*/ 998946 w 998946"/>
              <a:gd name="connsiteY2" fmla="*/ 381000 h 381000"/>
              <a:gd name="connsiteX3" fmla="*/ 0 w 998946"/>
              <a:gd name="connsiteY3" fmla="*/ 381000 h 381000"/>
              <a:gd name="connsiteX4" fmla="*/ 0 w 998946"/>
              <a:gd name="connsiteY4" fmla="*/ 0 h 381000"/>
              <a:gd name="connsiteX0" fmla="*/ 0 w 1001466"/>
              <a:gd name="connsiteY0" fmla="*/ 0 h 381000"/>
              <a:gd name="connsiteX1" fmla="*/ 794257 w 1001466"/>
              <a:gd name="connsiteY1" fmla="*/ 0 h 381000"/>
              <a:gd name="connsiteX2" fmla="*/ 1001466 w 1001466"/>
              <a:gd name="connsiteY2" fmla="*/ 381000 h 381000"/>
              <a:gd name="connsiteX3" fmla="*/ 0 w 1001466"/>
              <a:gd name="connsiteY3" fmla="*/ 381000 h 381000"/>
              <a:gd name="connsiteX4" fmla="*/ 0 w 1001466"/>
              <a:gd name="connsiteY4" fmla="*/ 0 h 381000"/>
              <a:gd name="connsiteX0" fmla="*/ 411575 w 1001466"/>
              <a:gd name="connsiteY0" fmla="*/ 0 h 381000"/>
              <a:gd name="connsiteX1" fmla="*/ 794257 w 1001466"/>
              <a:gd name="connsiteY1" fmla="*/ 0 h 381000"/>
              <a:gd name="connsiteX2" fmla="*/ 1001466 w 1001466"/>
              <a:gd name="connsiteY2" fmla="*/ 381000 h 381000"/>
              <a:gd name="connsiteX3" fmla="*/ 0 w 1001466"/>
              <a:gd name="connsiteY3" fmla="*/ 381000 h 381000"/>
              <a:gd name="connsiteX4" fmla="*/ 411575 w 1001466"/>
              <a:gd name="connsiteY4" fmla="*/ 0 h 381000"/>
              <a:gd name="connsiteX0" fmla="*/ 0 w 589891"/>
              <a:gd name="connsiteY0" fmla="*/ 0 h 381000"/>
              <a:gd name="connsiteX1" fmla="*/ 382682 w 589891"/>
              <a:gd name="connsiteY1" fmla="*/ 0 h 381000"/>
              <a:gd name="connsiteX2" fmla="*/ 589891 w 589891"/>
              <a:gd name="connsiteY2" fmla="*/ 381000 h 381000"/>
              <a:gd name="connsiteX3" fmla="*/ 980 w 589891"/>
              <a:gd name="connsiteY3" fmla="*/ 379040 h 381000"/>
              <a:gd name="connsiteX4" fmla="*/ 0 w 589891"/>
              <a:gd name="connsiteY4" fmla="*/ 0 h 381000"/>
              <a:gd name="connsiteX0" fmla="*/ 1023 w 590914"/>
              <a:gd name="connsiteY0" fmla="*/ 0 h 381000"/>
              <a:gd name="connsiteX1" fmla="*/ 383705 w 590914"/>
              <a:gd name="connsiteY1" fmla="*/ 0 h 381000"/>
              <a:gd name="connsiteX2" fmla="*/ 590914 w 590914"/>
              <a:gd name="connsiteY2" fmla="*/ 381000 h 381000"/>
              <a:gd name="connsiteX3" fmla="*/ 43 w 590914"/>
              <a:gd name="connsiteY3" fmla="*/ 380020 h 381000"/>
              <a:gd name="connsiteX4" fmla="*/ 1023 w 590914"/>
              <a:gd name="connsiteY4" fmla="*/ 0 h 381000"/>
              <a:gd name="connsiteX0" fmla="*/ 294963 w 590872"/>
              <a:gd name="connsiteY0" fmla="*/ 980 h 381000"/>
              <a:gd name="connsiteX1" fmla="*/ 383663 w 590872"/>
              <a:gd name="connsiteY1" fmla="*/ 0 h 381000"/>
              <a:gd name="connsiteX2" fmla="*/ 590872 w 590872"/>
              <a:gd name="connsiteY2" fmla="*/ 381000 h 381000"/>
              <a:gd name="connsiteX3" fmla="*/ 1 w 590872"/>
              <a:gd name="connsiteY3" fmla="*/ 380020 h 381000"/>
              <a:gd name="connsiteX4" fmla="*/ 294963 w 590872"/>
              <a:gd name="connsiteY4" fmla="*/ 980 h 381000"/>
              <a:gd name="connsiteX0" fmla="*/ 0 w 295909"/>
              <a:gd name="connsiteY0" fmla="*/ 980 h 381000"/>
              <a:gd name="connsiteX1" fmla="*/ 88700 w 295909"/>
              <a:gd name="connsiteY1" fmla="*/ 0 h 381000"/>
              <a:gd name="connsiteX2" fmla="*/ 295909 w 295909"/>
              <a:gd name="connsiteY2" fmla="*/ 381000 h 381000"/>
              <a:gd name="connsiteX3" fmla="*/ 980 w 295909"/>
              <a:gd name="connsiteY3" fmla="*/ 380020 h 381000"/>
              <a:gd name="connsiteX4" fmla="*/ 0 w 295909"/>
              <a:gd name="connsiteY4" fmla="*/ 980 h 381000"/>
              <a:gd name="connsiteX0" fmla="*/ 51939 w 294931"/>
              <a:gd name="connsiteY0" fmla="*/ 0 h 381000"/>
              <a:gd name="connsiteX1" fmla="*/ 87722 w 294931"/>
              <a:gd name="connsiteY1" fmla="*/ 0 h 381000"/>
              <a:gd name="connsiteX2" fmla="*/ 294931 w 294931"/>
              <a:gd name="connsiteY2" fmla="*/ 381000 h 381000"/>
              <a:gd name="connsiteX3" fmla="*/ 2 w 294931"/>
              <a:gd name="connsiteY3" fmla="*/ 380020 h 381000"/>
              <a:gd name="connsiteX4" fmla="*/ 51939 w 294931"/>
              <a:gd name="connsiteY4" fmla="*/ 0 h 381000"/>
              <a:gd name="connsiteX0" fmla="*/ 1024 w 244016"/>
              <a:gd name="connsiteY0" fmla="*/ 0 h 381980"/>
              <a:gd name="connsiteX1" fmla="*/ 36807 w 244016"/>
              <a:gd name="connsiteY1" fmla="*/ 0 h 381980"/>
              <a:gd name="connsiteX2" fmla="*/ 244016 w 244016"/>
              <a:gd name="connsiteY2" fmla="*/ 381000 h 381980"/>
              <a:gd name="connsiteX3" fmla="*/ 44 w 244016"/>
              <a:gd name="connsiteY3" fmla="*/ 381980 h 381980"/>
              <a:gd name="connsiteX4" fmla="*/ 1024 w 244016"/>
              <a:gd name="connsiteY4" fmla="*/ 0 h 381980"/>
              <a:gd name="connsiteX0" fmla="*/ 94 w 244066"/>
              <a:gd name="connsiteY0" fmla="*/ 980 h 381980"/>
              <a:gd name="connsiteX1" fmla="*/ 36857 w 244066"/>
              <a:gd name="connsiteY1" fmla="*/ 0 h 381980"/>
              <a:gd name="connsiteX2" fmla="*/ 244066 w 244066"/>
              <a:gd name="connsiteY2" fmla="*/ 381000 h 381980"/>
              <a:gd name="connsiteX3" fmla="*/ 94 w 244066"/>
              <a:gd name="connsiteY3" fmla="*/ 381980 h 381980"/>
              <a:gd name="connsiteX4" fmla="*/ 94 w 244066"/>
              <a:gd name="connsiteY4" fmla="*/ 980 h 381980"/>
              <a:gd name="connsiteX0" fmla="*/ 0 w 243972"/>
              <a:gd name="connsiteY0" fmla="*/ 980 h 381980"/>
              <a:gd name="connsiteX1" fmla="*/ 36763 w 243972"/>
              <a:gd name="connsiteY1" fmla="*/ 0 h 381980"/>
              <a:gd name="connsiteX2" fmla="*/ 243972 w 243972"/>
              <a:gd name="connsiteY2" fmla="*/ 381000 h 381980"/>
              <a:gd name="connsiteX3" fmla="*/ 0 w 243972"/>
              <a:gd name="connsiteY3" fmla="*/ 381980 h 381980"/>
              <a:gd name="connsiteX4" fmla="*/ 0 w 243972"/>
              <a:gd name="connsiteY4" fmla="*/ 980 h 381980"/>
              <a:gd name="connsiteX0" fmla="*/ 0 w 243972"/>
              <a:gd name="connsiteY0" fmla="*/ 980 h 381980"/>
              <a:gd name="connsiteX1" fmla="*/ 36763 w 243972"/>
              <a:gd name="connsiteY1" fmla="*/ 0 h 381980"/>
              <a:gd name="connsiteX2" fmla="*/ 243972 w 243972"/>
              <a:gd name="connsiteY2" fmla="*/ 381000 h 381980"/>
              <a:gd name="connsiteX3" fmla="*/ 0 w 243972"/>
              <a:gd name="connsiteY3" fmla="*/ 381980 h 381980"/>
              <a:gd name="connsiteX4" fmla="*/ 0 w 243972"/>
              <a:gd name="connsiteY4" fmla="*/ 980 h 381980"/>
              <a:gd name="connsiteX0" fmla="*/ 0 w 243972"/>
              <a:gd name="connsiteY0" fmla="*/ 980 h 381980"/>
              <a:gd name="connsiteX1" fmla="*/ 36763 w 243972"/>
              <a:gd name="connsiteY1" fmla="*/ 0 h 381980"/>
              <a:gd name="connsiteX2" fmla="*/ 243972 w 243972"/>
              <a:gd name="connsiteY2" fmla="*/ 381000 h 381980"/>
              <a:gd name="connsiteX3" fmla="*/ 0 w 243972"/>
              <a:gd name="connsiteY3" fmla="*/ 381980 h 381980"/>
              <a:gd name="connsiteX4" fmla="*/ 0 w 243972"/>
              <a:gd name="connsiteY4" fmla="*/ 980 h 381980"/>
              <a:gd name="connsiteX0" fmla="*/ 0 w 243972"/>
              <a:gd name="connsiteY0" fmla="*/ 980 h 381980"/>
              <a:gd name="connsiteX1" fmla="*/ 36763 w 243972"/>
              <a:gd name="connsiteY1" fmla="*/ 0 h 381980"/>
              <a:gd name="connsiteX2" fmla="*/ 243972 w 243972"/>
              <a:gd name="connsiteY2" fmla="*/ 381000 h 381980"/>
              <a:gd name="connsiteX3" fmla="*/ 0 w 243972"/>
              <a:gd name="connsiteY3" fmla="*/ 381980 h 381980"/>
              <a:gd name="connsiteX4" fmla="*/ 0 w 243972"/>
              <a:gd name="connsiteY4" fmla="*/ 980 h 381980"/>
              <a:gd name="connsiteX0" fmla="*/ 0 w 243972"/>
              <a:gd name="connsiteY0" fmla="*/ 0 h 382085"/>
              <a:gd name="connsiteX1" fmla="*/ 36763 w 243972"/>
              <a:gd name="connsiteY1" fmla="*/ 105 h 382085"/>
              <a:gd name="connsiteX2" fmla="*/ 243972 w 243972"/>
              <a:gd name="connsiteY2" fmla="*/ 381105 h 382085"/>
              <a:gd name="connsiteX3" fmla="*/ 0 w 243972"/>
              <a:gd name="connsiteY3" fmla="*/ 382085 h 382085"/>
              <a:gd name="connsiteX4" fmla="*/ 0 w 243972"/>
              <a:gd name="connsiteY4" fmla="*/ 0 h 382085"/>
              <a:gd name="connsiteX0" fmla="*/ 0 w 243972"/>
              <a:gd name="connsiteY0" fmla="*/ 0 h 383276"/>
              <a:gd name="connsiteX1" fmla="*/ 36763 w 243972"/>
              <a:gd name="connsiteY1" fmla="*/ 105 h 383276"/>
              <a:gd name="connsiteX2" fmla="*/ 243972 w 243972"/>
              <a:gd name="connsiteY2" fmla="*/ 383276 h 383276"/>
              <a:gd name="connsiteX3" fmla="*/ 0 w 243972"/>
              <a:gd name="connsiteY3" fmla="*/ 382085 h 383276"/>
              <a:gd name="connsiteX4" fmla="*/ 0 w 243972"/>
              <a:gd name="connsiteY4" fmla="*/ 0 h 383276"/>
              <a:gd name="connsiteX0" fmla="*/ 0 w 243972"/>
              <a:gd name="connsiteY0" fmla="*/ 0 h 382085"/>
              <a:gd name="connsiteX1" fmla="*/ 36763 w 243972"/>
              <a:gd name="connsiteY1" fmla="*/ 105 h 382085"/>
              <a:gd name="connsiteX2" fmla="*/ 243972 w 243972"/>
              <a:gd name="connsiteY2" fmla="*/ 381105 h 382085"/>
              <a:gd name="connsiteX3" fmla="*/ 0 w 243972"/>
              <a:gd name="connsiteY3" fmla="*/ 382085 h 382085"/>
              <a:gd name="connsiteX4" fmla="*/ 0 w 243972"/>
              <a:gd name="connsiteY4" fmla="*/ 0 h 382085"/>
              <a:gd name="connsiteX0" fmla="*/ 0 w 243972"/>
              <a:gd name="connsiteY0" fmla="*/ 0 h 382085"/>
              <a:gd name="connsiteX1" fmla="*/ 36763 w 243972"/>
              <a:gd name="connsiteY1" fmla="*/ 105 h 382085"/>
              <a:gd name="connsiteX2" fmla="*/ 243972 w 243972"/>
              <a:gd name="connsiteY2" fmla="*/ 381105 h 382085"/>
              <a:gd name="connsiteX3" fmla="*/ 0 w 243972"/>
              <a:gd name="connsiteY3" fmla="*/ 382085 h 382085"/>
              <a:gd name="connsiteX4" fmla="*/ 0 w 243972"/>
              <a:gd name="connsiteY4" fmla="*/ 0 h 382085"/>
              <a:gd name="connsiteX0" fmla="*/ 0 w 243972"/>
              <a:gd name="connsiteY0" fmla="*/ 0 h 382085"/>
              <a:gd name="connsiteX1" fmla="*/ 36763 w 243972"/>
              <a:gd name="connsiteY1" fmla="*/ 105 h 382085"/>
              <a:gd name="connsiteX2" fmla="*/ 243972 w 243972"/>
              <a:gd name="connsiteY2" fmla="*/ 381105 h 382085"/>
              <a:gd name="connsiteX3" fmla="*/ 0 w 243972"/>
              <a:gd name="connsiteY3" fmla="*/ 382085 h 382085"/>
              <a:gd name="connsiteX4" fmla="*/ 0 w 243972"/>
              <a:gd name="connsiteY4" fmla="*/ 0 h 382085"/>
              <a:gd name="connsiteX0" fmla="*/ 0 w 243972"/>
              <a:gd name="connsiteY0" fmla="*/ 0 h 382085"/>
              <a:gd name="connsiteX1" fmla="*/ 36763 w 243972"/>
              <a:gd name="connsiteY1" fmla="*/ 105 h 382085"/>
              <a:gd name="connsiteX2" fmla="*/ 243972 w 243972"/>
              <a:gd name="connsiteY2" fmla="*/ 381105 h 382085"/>
              <a:gd name="connsiteX3" fmla="*/ 0 w 243972"/>
              <a:gd name="connsiteY3" fmla="*/ 382085 h 382085"/>
              <a:gd name="connsiteX4" fmla="*/ 0 w 243972"/>
              <a:gd name="connsiteY4" fmla="*/ 0 h 382085"/>
              <a:gd name="connsiteX0" fmla="*/ 0 w 243972"/>
              <a:gd name="connsiteY0" fmla="*/ 0 h 381105"/>
              <a:gd name="connsiteX1" fmla="*/ 36763 w 243972"/>
              <a:gd name="connsiteY1" fmla="*/ 105 h 381105"/>
              <a:gd name="connsiteX2" fmla="*/ 243972 w 243972"/>
              <a:gd name="connsiteY2" fmla="*/ 381105 h 381105"/>
              <a:gd name="connsiteX3" fmla="*/ 0 w 243972"/>
              <a:gd name="connsiteY3" fmla="*/ 381000 h 381105"/>
              <a:gd name="connsiteX4" fmla="*/ 0 w 243972"/>
              <a:gd name="connsiteY4" fmla="*/ 0 h 381105"/>
              <a:gd name="connsiteX0" fmla="*/ 0 w 241956"/>
              <a:gd name="connsiteY0" fmla="*/ 0 h 381105"/>
              <a:gd name="connsiteX1" fmla="*/ 36763 w 241956"/>
              <a:gd name="connsiteY1" fmla="*/ 105 h 381105"/>
              <a:gd name="connsiteX2" fmla="*/ 241956 w 241956"/>
              <a:gd name="connsiteY2" fmla="*/ 381105 h 381105"/>
              <a:gd name="connsiteX3" fmla="*/ 0 w 241956"/>
              <a:gd name="connsiteY3" fmla="*/ 381000 h 381105"/>
              <a:gd name="connsiteX4" fmla="*/ 0 w 241956"/>
              <a:gd name="connsiteY4" fmla="*/ 0 h 381105"/>
              <a:gd name="connsiteX0" fmla="*/ 0 w 241956"/>
              <a:gd name="connsiteY0" fmla="*/ 231 h 381336"/>
              <a:gd name="connsiteX1" fmla="*/ 37099 w 241956"/>
              <a:gd name="connsiteY1" fmla="*/ 0 h 381336"/>
              <a:gd name="connsiteX2" fmla="*/ 241956 w 241956"/>
              <a:gd name="connsiteY2" fmla="*/ 381336 h 381336"/>
              <a:gd name="connsiteX3" fmla="*/ 0 w 241956"/>
              <a:gd name="connsiteY3" fmla="*/ 381231 h 381336"/>
              <a:gd name="connsiteX4" fmla="*/ 0 w 241956"/>
              <a:gd name="connsiteY4" fmla="*/ 231 h 381336"/>
              <a:gd name="connsiteX0" fmla="*/ 0 w 241956"/>
              <a:gd name="connsiteY0" fmla="*/ 231 h 381336"/>
              <a:gd name="connsiteX1" fmla="*/ 41468 w 241956"/>
              <a:gd name="connsiteY1" fmla="*/ 0 h 381336"/>
              <a:gd name="connsiteX2" fmla="*/ 241956 w 241956"/>
              <a:gd name="connsiteY2" fmla="*/ 381336 h 381336"/>
              <a:gd name="connsiteX3" fmla="*/ 0 w 241956"/>
              <a:gd name="connsiteY3" fmla="*/ 381231 h 381336"/>
              <a:gd name="connsiteX4" fmla="*/ 0 w 241956"/>
              <a:gd name="connsiteY4" fmla="*/ 231 h 381336"/>
              <a:gd name="connsiteX0" fmla="*/ 0 w 241956"/>
              <a:gd name="connsiteY0" fmla="*/ 231 h 381336"/>
              <a:gd name="connsiteX1" fmla="*/ 41468 w 241956"/>
              <a:gd name="connsiteY1" fmla="*/ 0 h 381336"/>
              <a:gd name="connsiteX2" fmla="*/ 241956 w 241956"/>
              <a:gd name="connsiteY2" fmla="*/ 381336 h 381336"/>
              <a:gd name="connsiteX3" fmla="*/ 22311 w 241956"/>
              <a:gd name="connsiteY3" fmla="*/ 380776 h 381336"/>
              <a:gd name="connsiteX4" fmla="*/ 0 w 241956"/>
              <a:gd name="connsiteY4" fmla="*/ 231 h 381336"/>
              <a:gd name="connsiteX0" fmla="*/ 0 w 241956"/>
              <a:gd name="connsiteY0" fmla="*/ 231 h 381687"/>
              <a:gd name="connsiteX1" fmla="*/ 41468 w 241956"/>
              <a:gd name="connsiteY1" fmla="*/ 0 h 381687"/>
              <a:gd name="connsiteX2" fmla="*/ 241956 w 241956"/>
              <a:gd name="connsiteY2" fmla="*/ 381336 h 381687"/>
              <a:gd name="connsiteX3" fmla="*/ 21400 w 241956"/>
              <a:gd name="connsiteY3" fmla="*/ 381687 h 381687"/>
              <a:gd name="connsiteX4" fmla="*/ 0 w 241956"/>
              <a:gd name="connsiteY4" fmla="*/ 231 h 381687"/>
              <a:gd name="connsiteX0" fmla="*/ 0 w 220556"/>
              <a:gd name="connsiteY0" fmla="*/ 231 h 381687"/>
              <a:gd name="connsiteX1" fmla="*/ 20068 w 220556"/>
              <a:gd name="connsiteY1" fmla="*/ 0 h 381687"/>
              <a:gd name="connsiteX2" fmla="*/ 220556 w 220556"/>
              <a:gd name="connsiteY2" fmla="*/ 381336 h 381687"/>
              <a:gd name="connsiteX3" fmla="*/ 0 w 220556"/>
              <a:gd name="connsiteY3" fmla="*/ 381687 h 381687"/>
              <a:gd name="connsiteX4" fmla="*/ 0 w 220556"/>
              <a:gd name="connsiteY4" fmla="*/ 231 h 381687"/>
              <a:gd name="connsiteX0" fmla="*/ 0 w 220556"/>
              <a:gd name="connsiteY0" fmla="*/ 231 h 381687"/>
              <a:gd name="connsiteX1" fmla="*/ 20068 w 220556"/>
              <a:gd name="connsiteY1" fmla="*/ 0 h 381687"/>
              <a:gd name="connsiteX2" fmla="*/ 220556 w 220556"/>
              <a:gd name="connsiteY2" fmla="*/ 381336 h 381687"/>
              <a:gd name="connsiteX3" fmla="*/ 0 w 220556"/>
              <a:gd name="connsiteY3" fmla="*/ 381687 h 381687"/>
              <a:gd name="connsiteX4" fmla="*/ 0 w 220556"/>
              <a:gd name="connsiteY4" fmla="*/ 231 h 381687"/>
              <a:gd name="connsiteX0" fmla="*/ 0 w 220556"/>
              <a:gd name="connsiteY0" fmla="*/ 231 h 381687"/>
              <a:gd name="connsiteX1" fmla="*/ 20068 w 220556"/>
              <a:gd name="connsiteY1" fmla="*/ 0 h 381687"/>
              <a:gd name="connsiteX2" fmla="*/ 220556 w 220556"/>
              <a:gd name="connsiteY2" fmla="*/ 381336 h 381687"/>
              <a:gd name="connsiteX3" fmla="*/ 0 w 220556"/>
              <a:gd name="connsiteY3" fmla="*/ 381687 h 381687"/>
              <a:gd name="connsiteX4" fmla="*/ 0 w 220556"/>
              <a:gd name="connsiteY4" fmla="*/ 231 h 381687"/>
              <a:gd name="connsiteX0" fmla="*/ 0 w 220556"/>
              <a:gd name="connsiteY0" fmla="*/ 231 h 381687"/>
              <a:gd name="connsiteX1" fmla="*/ 20068 w 220556"/>
              <a:gd name="connsiteY1" fmla="*/ 0 h 381687"/>
              <a:gd name="connsiteX2" fmla="*/ 220556 w 220556"/>
              <a:gd name="connsiteY2" fmla="*/ 381336 h 381687"/>
              <a:gd name="connsiteX3" fmla="*/ 0 w 220556"/>
              <a:gd name="connsiteY3" fmla="*/ 381687 h 381687"/>
              <a:gd name="connsiteX4" fmla="*/ 0 w 220556"/>
              <a:gd name="connsiteY4" fmla="*/ 231 h 38168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0556" h="381687">
                <a:moveTo>
                  <a:pt x="0" y="231"/>
                </a:moveTo>
                <a:lnTo>
                  <a:pt x="20068" y="0"/>
                </a:lnTo>
                <a:lnTo>
                  <a:pt x="220556" y="381336"/>
                </a:lnTo>
                <a:lnTo>
                  <a:pt x="0" y="381687"/>
                </a:lnTo>
                <a:lnTo>
                  <a:pt x="0" y="231"/>
                </a:lnTo>
                <a:close/>
              </a:path>
            </a:pathLst>
          </a:cu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lvl1pPr>
              <a:defRPr>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algn="ctr"/>
            <a:r>
              <a:rPr lang="en-US" kern="1200" dirty="0" smtClean="0">
                <a:solidFill>
                  <a:schemeClr val="tx2"/>
                </a:solidFill>
              </a:rPr>
              <a:t>            </a:t>
            </a:r>
            <a:endParaRPr lang="en-US" kern="1200" dirty="0">
              <a:solidFill>
                <a:schemeClr val="tx2"/>
              </a:solidFill>
            </a:endParaRPr>
          </a:p>
        </p:txBody>
      </p:sp>
      <p:sp>
        <p:nvSpPr>
          <p:cNvPr id="2" name="Title 1"/>
          <p:cNvSpPr>
            <a:spLocks noGrp="1"/>
          </p:cNvSpPr>
          <p:nvPr>
            <p:ph type="title"/>
          </p:nvPr>
        </p:nvSpPr>
        <p:spPr bwMode="gray">
          <a:xfrm>
            <a:off x="990599" y="155448"/>
            <a:ext cx="7713969" cy="762000"/>
          </a:xfrm>
          <a:prstGeom prst="rect">
            <a:avLst/>
          </a:prstGeom>
        </p:spPr>
        <p:txBody>
          <a:bodyPr/>
          <a:lstStyle>
            <a:lvl1pPr>
              <a:defRPr>
                <a:solidFill>
                  <a:schemeClr val="bg1"/>
                </a:solidFill>
              </a:defRPr>
            </a:lvl1pPr>
          </a:lstStyle>
          <a:p>
            <a:r>
              <a:rPr lang="en-US" dirty="0" smtClean="0"/>
              <a:t>Click to edit Master title style</a:t>
            </a:r>
            <a:endParaRPr lang="en-US" dirty="0"/>
          </a:p>
        </p:txBody>
      </p:sp>
      <p:sp>
        <p:nvSpPr>
          <p:cNvPr id="3" name="Text Placeholder 2"/>
          <p:cNvSpPr>
            <a:spLocks noGrp="1"/>
          </p:cNvSpPr>
          <p:nvPr>
            <p:ph type="body" idx="1"/>
          </p:nvPr>
        </p:nvSpPr>
        <p:spPr bwMode="gray">
          <a:xfrm>
            <a:off x="990599" y="1624013"/>
            <a:ext cx="2438401" cy="349526"/>
          </a:xfrm>
          <a:prstGeom prst="rect">
            <a:avLst/>
          </a:prstGeom>
        </p:spPr>
        <p:txBody>
          <a:bodyPr anchor="b"/>
          <a:lstStyle>
            <a:lvl1pPr marL="0" indent="0">
              <a:buNone/>
              <a:defRPr sz="1850" b="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smtClean="0"/>
              <a:t>Click to edit Master text</a:t>
            </a:r>
          </a:p>
        </p:txBody>
      </p:sp>
      <p:sp>
        <p:nvSpPr>
          <p:cNvPr id="4" name="Content Placeholder 3"/>
          <p:cNvSpPr>
            <a:spLocks noGrp="1"/>
          </p:cNvSpPr>
          <p:nvPr>
            <p:ph sz="half" idx="2"/>
          </p:nvPr>
        </p:nvSpPr>
        <p:spPr bwMode="gray">
          <a:xfrm>
            <a:off x="801197" y="1981200"/>
            <a:ext cx="2399203" cy="3733800"/>
          </a:xfrm>
          <a:prstGeom prst="rect">
            <a:avLst/>
          </a:prstGeom>
        </p:spPr>
        <p:txBody>
          <a:bodyPr vert="horz" lIns="0" tIns="0" rIns="91440" bIns="45720" rtlCol="0">
            <a:noAutofit/>
          </a:bodyPr>
          <a:lstStyle>
            <a:lvl1pPr>
              <a:buClr>
                <a:schemeClr val="bg1"/>
              </a:buClr>
              <a:defRPr lang="en-US" sz="1850" smtClean="0">
                <a:solidFill>
                  <a:schemeClr val="bg1"/>
                </a:solidFill>
              </a:defRPr>
            </a:lvl1pPr>
            <a:lvl2pPr>
              <a:buClr>
                <a:schemeClr val="bg1"/>
              </a:buClr>
              <a:defRPr lang="en-US" sz="1850" smtClean="0">
                <a:solidFill>
                  <a:schemeClr val="bg1"/>
                </a:solidFill>
              </a:defRPr>
            </a:lvl2pPr>
            <a:lvl3pPr>
              <a:defRPr lang="en-US" smtClean="0"/>
            </a:lvl3pPr>
            <a:lvl4pPr>
              <a:defRPr lang="en-US" smtClean="0"/>
            </a:lvl4pPr>
            <a:lvl5pPr>
              <a:defRPr lang="en-US"/>
            </a:lvl5pPr>
          </a:lstStyle>
          <a:p>
            <a:pPr lvl="0"/>
            <a:r>
              <a:rPr lang="en-US" dirty="0" smtClean="0"/>
              <a:t>Click to edit Master text styles</a:t>
            </a:r>
          </a:p>
          <a:p>
            <a:pPr lvl="1"/>
            <a:r>
              <a:rPr lang="en-US" dirty="0" smtClean="0"/>
              <a:t>Second level</a:t>
            </a:r>
          </a:p>
        </p:txBody>
      </p:sp>
      <p:sp>
        <p:nvSpPr>
          <p:cNvPr id="7" name="Date Placeholder 6"/>
          <p:cNvSpPr>
            <a:spLocks noGrp="1"/>
          </p:cNvSpPr>
          <p:nvPr>
            <p:ph type="dt" sz="half" idx="10"/>
          </p:nvPr>
        </p:nvSpPr>
        <p:spPr bwMode="gray">
          <a:xfrm>
            <a:off x="2350008" y="6528816"/>
            <a:ext cx="850392" cy="168275"/>
          </a:xfrm>
          <a:prstGeom prst="rect">
            <a:avLst/>
          </a:prstGeom>
        </p:spPr>
        <p:txBody>
          <a:bodyPr/>
          <a:lstStyle>
            <a:lvl1pPr>
              <a:defRPr>
                <a:solidFill>
                  <a:schemeClr val="bg1"/>
                </a:solidFill>
              </a:defRPr>
            </a:lvl1pPr>
          </a:lstStyle>
          <a:p>
            <a:fld id="{9623C80F-5998-4C5A-8426-1B9517C724DD}" type="datetimeFigureOut">
              <a:rPr lang="en-US" smtClean="0">
                <a:solidFill>
                  <a:prstClr val="white"/>
                </a:solidFill>
              </a:rPr>
              <a:pPr/>
              <a:t>8/4/2017</a:t>
            </a:fld>
            <a:endParaRPr lang="en-US">
              <a:solidFill>
                <a:prstClr val="white"/>
              </a:solidFill>
            </a:endParaRPr>
          </a:p>
        </p:txBody>
      </p:sp>
      <p:sp>
        <p:nvSpPr>
          <p:cNvPr id="8" name="Footer Placeholder 7"/>
          <p:cNvSpPr>
            <a:spLocks noGrp="1"/>
          </p:cNvSpPr>
          <p:nvPr>
            <p:ph type="ftr" sz="quarter" idx="11"/>
          </p:nvPr>
        </p:nvSpPr>
        <p:spPr bwMode="gray">
          <a:xfrm>
            <a:off x="3121994" y="6485609"/>
            <a:ext cx="5181600" cy="231266"/>
          </a:xfrm>
          <a:prstGeom prst="rect">
            <a:avLst/>
          </a:prstGeom>
        </p:spPr>
        <p:txBody>
          <a:bodyPr/>
          <a:lstStyle>
            <a:lvl1pPr>
              <a:defRPr>
                <a:solidFill>
                  <a:schemeClr val="bg1"/>
                </a:solidFill>
              </a:defRPr>
            </a:lvl1pPr>
          </a:lstStyle>
          <a:p>
            <a:endParaRPr lang="en-US">
              <a:solidFill>
                <a:prstClr val="white"/>
              </a:solidFill>
            </a:endParaRPr>
          </a:p>
        </p:txBody>
      </p:sp>
      <p:sp>
        <p:nvSpPr>
          <p:cNvPr id="9" name="Slide Number Placeholder 8"/>
          <p:cNvSpPr>
            <a:spLocks noGrp="1"/>
          </p:cNvSpPr>
          <p:nvPr>
            <p:ph type="sldNum" sz="quarter" idx="12"/>
          </p:nvPr>
        </p:nvSpPr>
        <p:spPr bwMode="gray">
          <a:xfrm>
            <a:off x="8305799" y="6485609"/>
            <a:ext cx="346745" cy="231266"/>
          </a:xfrm>
          <a:prstGeom prst="rect">
            <a:avLst/>
          </a:prstGeom>
        </p:spPr>
        <p:txBody>
          <a:bodyPr/>
          <a:lstStyle>
            <a:lvl1pPr>
              <a:defRPr>
                <a:solidFill>
                  <a:schemeClr val="bg1"/>
                </a:solidFill>
              </a:defRPr>
            </a:lvl1pPr>
          </a:lstStyle>
          <a:p>
            <a:fld id="{0D558541-60C9-42A2-8392-FF12533A6B7A}" type="slidenum">
              <a:rPr lang="en-US" smtClean="0">
                <a:solidFill>
                  <a:prstClr val="white"/>
                </a:solidFill>
              </a:rPr>
              <a:pPr/>
              <a:t>‹#›</a:t>
            </a:fld>
            <a:endParaRPr lang="en-US">
              <a:solidFill>
                <a:prstClr val="white"/>
              </a:solidFill>
            </a:endParaRPr>
          </a:p>
        </p:txBody>
      </p:sp>
      <p:sp>
        <p:nvSpPr>
          <p:cNvPr id="15" name="Text Placeholder 10"/>
          <p:cNvSpPr>
            <a:spLocks noGrp="1"/>
          </p:cNvSpPr>
          <p:nvPr>
            <p:ph type="body" sz="quarter" idx="14" hasCustomPrompt="1"/>
          </p:nvPr>
        </p:nvSpPr>
        <p:spPr bwMode="gray">
          <a:xfrm>
            <a:off x="990600" y="914400"/>
            <a:ext cx="6858000" cy="457200"/>
          </a:xfrm>
          <a:prstGeom prst="rect">
            <a:avLst/>
          </a:prstGeom>
        </p:spPr>
        <p:txBody>
          <a:bodyPr/>
          <a:lstStyle>
            <a:lvl1pPr marL="0" indent="0">
              <a:lnSpc>
                <a:spcPct val="85000"/>
              </a:lnSpc>
              <a:spcBef>
                <a:spcPts val="0"/>
              </a:spcBef>
              <a:buNone/>
              <a:defRPr sz="2000" spc="-80" baseline="0">
                <a:solidFill>
                  <a:schemeClr val="bg1"/>
                </a:solidFill>
              </a:defRPr>
            </a:lvl1pPr>
            <a:lvl2pPr marL="206375" indent="0">
              <a:buNone/>
              <a:defRPr/>
            </a:lvl2pPr>
            <a:lvl3pPr marL="457200" indent="0">
              <a:buNone/>
              <a:defRPr/>
            </a:lvl3pPr>
            <a:lvl4pPr marL="631825" indent="0">
              <a:buNone/>
              <a:defRPr/>
            </a:lvl4pPr>
            <a:lvl5pPr marL="804862" indent="0">
              <a:buNone/>
              <a:defRPr/>
            </a:lvl5pPr>
          </a:lstStyle>
          <a:p>
            <a:pPr lvl="0"/>
            <a:r>
              <a:rPr lang="en-US" dirty="0" smtClean="0"/>
              <a:t>Slide Subtitle</a:t>
            </a:r>
            <a:endParaRPr lang="en-US" dirty="0"/>
          </a:p>
        </p:txBody>
      </p:sp>
      <p:sp>
        <p:nvSpPr>
          <p:cNvPr id="12" name="Picture Placeholder 11"/>
          <p:cNvSpPr>
            <a:spLocks noGrp="1"/>
          </p:cNvSpPr>
          <p:nvPr>
            <p:ph type="pic" sz="quarter" idx="15" hasCustomPrompt="1"/>
          </p:nvPr>
        </p:nvSpPr>
        <p:spPr bwMode="gray">
          <a:xfrm>
            <a:off x="3505200" y="1622425"/>
            <a:ext cx="2209800" cy="3657600"/>
          </a:xfrm>
          <a:prstGeom prst="rect">
            <a:avLst/>
          </a:prstGeom>
        </p:spPr>
        <p:txBody>
          <a:bodyPr anchor="ctr"/>
          <a:lstStyle>
            <a:lvl1pPr marL="0" indent="0" algn="ctr">
              <a:buNone/>
              <a:defRPr>
                <a:solidFill>
                  <a:schemeClr val="bg1"/>
                </a:solidFill>
              </a:defRPr>
            </a:lvl1pPr>
          </a:lstStyle>
          <a:p>
            <a:r>
              <a:rPr lang="en-US" dirty="0" smtClean="0"/>
              <a:t>Insert image</a:t>
            </a:r>
            <a:endParaRPr lang="en-US" dirty="0"/>
          </a:p>
        </p:txBody>
      </p:sp>
      <p:sp>
        <p:nvSpPr>
          <p:cNvPr id="16" name="Picture Placeholder 11"/>
          <p:cNvSpPr>
            <a:spLocks noGrp="1"/>
          </p:cNvSpPr>
          <p:nvPr>
            <p:ph type="pic" sz="quarter" idx="16" hasCustomPrompt="1"/>
          </p:nvPr>
        </p:nvSpPr>
        <p:spPr bwMode="gray">
          <a:xfrm>
            <a:off x="6019800" y="1622425"/>
            <a:ext cx="2209800" cy="3657600"/>
          </a:xfrm>
          <a:prstGeom prst="rect">
            <a:avLst/>
          </a:prstGeom>
        </p:spPr>
        <p:txBody>
          <a:bodyPr anchor="ctr"/>
          <a:lstStyle>
            <a:lvl1pPr marL="0" indent="0" algn="ctr">
              <a:buNone/>
              <a:defRPr>
                <a:solidFill>
                  <a:schemeClr val="bg1"/>
                </a:solidFill>
              </a:defRPr>
            </a:lvl1pPr>
          </a:lstStyle>
          <a:p>
            <a:r>
              <a:rPr lang="en-US" dirty="0" smtClean="0"/>
              <a:t>Insert image</a:t>
            </a:r>
            <a:endParaRPr lang="en-US" dirty="0"/>
          </a:p>
        </p:txBody>
      </p:sp>
      <p:pic>
        <p:nvPicPr>
          <p:cNvPr id="14" name="Picture 13"/>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545927" y="6400799"/>
            <a:ext cx="1422018" cy="265285"/>
          </a:xfrm>
          <a:prstGeom prst="rect">
            <a:avLst/>
          </a:prstGeom>
        </p:spPr>
      </p:pic>
    </p:spTree>
    <p:extLst>
      <p:ext uri="{BB962C8B-B14F-4D97-AF65-F5344CB8AC3E}">
        <p14:creationId xmlns:p14="http://schemas.microsoft.com/office/powerpoint/2010/main" val="381676591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Section Header 5">
    <p:spTree>
      <p:nvGrpSpPr>
        <p:cNvPr id="1" name=""/>
        <p:cNvGrpSpPr/>
        <p:nvPr/>
      </p:nvGrpSpPr>
      <p:grpSpPr>
        <a:xfrm>
          <a:off x="0" y="0"/>
          <a:ext cx="0" cy="0"/>
          <a:chOff x="0" y="0"/>
          <a:chExt cx="0" cy="0"/>
        </a:xfrm>
      </p:grpSpPr>
      <p:pic>
        <p:nvPicPr>
          <p:cNvPr id="8" name="Picture 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9144000" cy="6858000"/>
          </a:xfrm>
          <a:prstGeom prst="rect">
            <a:avLst/>
          </a:prstGeom>
        </p:spPr>
      </p:pic>
      <p:sp>
        <p:nvSpPr>
          <p:cNvPr id="9" name="Rectangle 6"/>
          <p:cNvSpPr/>
          <p:nvPr userDrawn="1"/>
        </p:nvSpPr>
        <p:spPr>
          <a:xfrm>
            <a:off x="-15915" y="-7892"/>
            <a:ext cx="7030689" cy="6882601"/>
          </a:xfrm>
          <a:custGeom>
            <a:avLst/>
            <a:gdLst>
              <a:gd name="connsiteX0" fmla="*/ 0 w 990600"/>
              <a:gd name="connsiteY0" fmla="*/ 0 h 381000"/>
              <a:gd name="connsiteX1" fmla="*/ 990600 w 990600"/>
              <a:gd name="connsiteY1" fmla="*/ 0 h 381000"/>
              <a:gd name="connsiteX2" fmla="*/ 990600 w 990600"/>
              <a:gd name="connsiteY2" fmla="*/ 381000 h 381000"/>
              <a:gd name="connsiteX3" fmla="*/ 0 w 990600"/>
              <a:gd name="connsiteY3" fmla="*/ 381000 h 381000"/>
              <a:gd name="connsiteX4" fmla="*/ 0 w 990600"/>
              <a:gd name="connsiteY4" fmla="*/ 0 h 381000"/>
              <a:gd name="connsiteX0" fmla="*/ 0 w 990600"/>
              <a:gd name="connsiteY0" fmla="*/ 0 h 381000"/>
              <a:gd name="connsiteX1" fmla="*/ 731308 w 990600"/>
              <a:gd name="connsiteY1" fmla="*/ 0 h 381000"/>
              <a:gd name="connsiteX2" fmla="*/ 990600 w 990600"/>
              <a:gd name="connsiteY2" fmla="*/ 381000 h 381000"/>
              <a:gd name="connsiteX3" fmla="*/ 0 w 990600"/>
              <a:gd name="connsiteY3" fmla="*/ 381000 h 381000"/>
              <a:gd name="connsiteX4" fmla="*/ 0 w 990600"/>
              <a:gd name="connsiteY4" fmla="*/ 0 h 381000"/>
              <a:gd name="connsiteX0" fmla="*/ 0 w 990600"/>
              <a:gd name="connsiteY0" fmla="*/ 0 h 381000"/>
              <a:gd name="connsiteX1" fmla="*/ 800099 w 990600"/>
              <a:gd name="connsiteY1" fmla="*/ 0 h 381000"/>
              <a:gd name="connsiteX2" fmla="*/ 990600 w 990600"/>
              <a:gd name="connsiteY2" fmla="*/ 381000 h 381000"/>
              <a:gd name="connsiteX3" fmla="*/ 0 w 990600"/>
              <a:gd name="connsiteY3" fmla="*/ 381000 h 381000"/>
              <a:gd name="connsiteX4" fmla="*/ 0 w 990600"/>
              <a:gd name="connsiteY4" fmla="*/ 0 h 381000"/>
              <a:gd name="connsiteX0" fmla="*/ 0 w 990600"/>
              <a:gd name="connsiteY0" fmla="*/ 0 h 381000"/>
              <a:gd name="connsiteX1" fmla="*/ 794257 w 990600"/>
              <a:gd name="connsiteY1" fmla="*/ 0 h 381000"/>
              <a:gd name="connsiteX2" fmla="*/ 990600 w 990600"/>
              <a:gd name="connsiteY2" fmla="*/ 381000 h 381000"/>
              <a:gd name="connsiteX3" fmla="*/ 0 w 990600"/>
              <a:gd name="connsiteY3" fmla="*/ 381000 h 381000"/>
              <a:gd name="connsiteX4" fmla="*/ 0 w 990600"/>
              <a:gd name="connsiteY4" fmla="*/ 0 h 381000"/>
              <a:gd name="connsiteX0" fmla="*/ 0 w 998946"/>
              <a:gd name="connsiteY0" fmla="*/ 0 h 381000"/>
              <a:gd name="connsiteX1" fmla="*/ 794257 w 998946"/>
              <a:gd name="connsiteY1" fmla="*/ 0 h 381000"/>
              <a:gd name="connsiteX2" fmla="*/ 998946 w 998946"/>
              <a:gd name="connsiteY2" fmla="*/ 381000 h 381000"/>
              <a:gd name="connsiteX3" fmla="*/ 0 w 998946"/>
              <a:gd name="connsiteY3" fmla="*/ 381000 h 381000"/>
              <a:gd name="connsiteX4" fmla="*/ 0 w 998946"/>
              <a:gd name="connsiteY4" fmla="*/ 0 h 381000"/>
              <a:gd name="connsiteX0" fmla="*/ 0 w 1001466"/>
              <a:gd name="connsiteY0" fmla="*/ 0 h 381000"/>
              <a:gd name="connsiteX1" fmla="*/ 794257 w 1001466"/>
              <a:gd name="connsiteY1" fmla="*/ 0 h 381000"/>
              <a:gd name="connsiteX2" fmla="*/ 1001466 w 1001466"/>
              <a:gd name="connsiteY2" fmla="*/ 381000 h 381000"/>
              <a:gd name="connsiteX3" fmla="*/ 0 w 1001466"/>
              <a:gd name="connsiteY3" fmla="*/ 381000 h 381000"/>
              <a:gd name="connsiteX4" fmla="*/ 0 w 1001466"/>
              <a:gd name="connsiteY4" fmla="*/ 0 h 381000"/>
              <a:gd name="connsiteX0" fmla="*/ 411575 w 1001466"/>
              <a:gd name="connsiteY0" fmla="*/ 0 h 381000"/>
              <a:gd name="connsiteX1" fmla="*/ 794257 w 1001466"/>
              <a:gd name="connsiteY1" fmla="*/ 0 h 381000"/>
              <a:gd name="connsiteX2" fmla="*/ 1001466 w 1001466"/>
              <a:gd name="connsiteY2" fmla="*/ 381000 h 381000"/>
              <a:gd name="connsiteX3" fmla="*/ 0 w 1001466"/>
              <a:gd name="connsiteY3" fmla="*/ 381000 h 381000"/>
              <a:gd name="connsiteX4" fmla="*/ 411575 w 1001466"/>
              <a:gd name="connsiteY4" fmla="*/ 0 h 381000"/>
              <a:gd name="connsiteX0" fmla="*/ 0 w 589891"/>
              <a:gd name="connsiteY0" fmla="*/ 0 h 381000"/>
              <a:gd name="connsiteX1" fmla="*/ 382682 w 589891"/>
              <a:gd name="connsiteY1" fmla="*/ 0 h 381000"/>
              <a:gd name="connsiteX2" fmla="*/ 589891 w 589891"/>
              <a:gd name="connsiteY2" fmla="*/ 381000 h 381000"/>
              <a:gd name="connsiteX3" fmla="*/ 980 w 589891"/>
              <a:gd name="connsiteY3" fmla="*/ 379040 h 381000"/>
              <a:gd name="connsiteX4" fmla="*/ 0 w 589891"/>
              <a:gd name="connsiteY4" fmla="*/ 0 h 381000"/>
              <a:gd name="connsiteX0" fmla="*/ 1023 w 590914"/>
              <a:gd name="connsiteY0" fmla="*/ 0 h 381000"/>
              <a:gd name="connsiteX1" fmla="*/ 383705 w 590914"/>
              <a:gd name="connsiteY1" fmla="*/ 0 h 381000"/>
              <a:gd name="connsiteX2" fmla="*/ 590914 w 590914"/>
              <a:gd name="connsiteY2" fmla="*/ 381000 h 381000"/>
              <a:gd name="connsiteX3" fmla="*/ 43 w 590914"/>
              <a:gd name="connsiteY3" fmla="*/ 380020 h 381000"/>
              <a:gd name="connsiteX4" fmla="*/ 1023 w 590914"/>
              <a:gd name="connsiteY4" fmla="*/ 0 h 381000"/>
              <a:gd name="connsiteX0" fmla="*/ 294963 w 590872"/>
              <a:gd name="connsiteY0" fmla="*/ 980 h 381000"/>
              <a:gd name="connsiteX1" fmla="*/ 383663 w 590872"/>
              <a:gd name="connsiteY1" fmla="*/ 0 h 381000"/>
              <a:gd name="connsiteX2" fmla="*/ 590872 w 590872"/>
              <a:gd name="connsiteY2" fmla="*/ 381000 h 381000"/>
              <a:gd name="connsiteX3" fmla="*/ 1 w 590872"/>
              <a:gd name="connsiteY3" fmla="*/ 380020 h 381000"/>
              <a:gd name="connsiteX4" fmla="*/ 294963 w 590872"/>
              <a:gd name="connsiteY4" fmla="*/ 980 h 381000"/>
              <a:gd name="connsiteX0" fmla="*/ 0 w 295909"/>
              <a:gd name="connsiteY0" fmla="*/ 980 h 381000"/>
              <a:gd name="connsiteX1" fmla="*/ 88700 w 295909"/>
              <a:gd name="connsiteY1" fmla="*/ 0 h 381000"/>
              <a:gd name="connsiteX2" fmla="*/ 295909 w 295909"/>
              <a:gd name="connsiteY2" fmla="*/ 381000 h 381000"/>
              <a:gd name="connsiteX3" fmla="*/ 980 w 295909"/>
              <a:gd name="connsiteY3" fmla="*/ 380020 h 381000"/>
              <a:gd name="connsiteX4" fmla="*/ 0 w 295909"/>
              <a:gd name="connsiteY4" fmla="*/ 980 h 381000"/>
              <a:gd name="connsiteX0" fmla="*/ 51939 w 294931"/>
              <a:gd name="connsiteY0" fmla="*/ 0 h 381000"/>
              <a:gd name="connsiteX1" fmla="*/ 87722 w 294931"/>
              <a:gd name="connsiteY1" fmla="*/ 0 h 381000"/>
              <a:gd name="connsiteX2" fmla="*/ 294931 w 294931"/>
              <a:gd name="connsiteY2" fmla="*/ 381000 h 381000"/>
              <a:gd name="connsiteX3" fmla="*/ 2 w 294931"/>
              <a:gd name="connsiteY3" fmla="*/ 380020 h 381000"/>
              <a:gd name="connsiteX4" fmla="*/ 51939 w 294931"/>
              <a:gd name="connsiteY4" fmla="*/ 0 h 381000"/>
              <a:gd name="connsiteX0" fmla="*/ 1024 w 244016"/>
              <a:gd name="connsiteY0" fmla="*/ 0 h 381980"/>
              <a:gd name="connsiteX1" fmla="*/ 36807 w 244016"/>
              <a:gd name="connsiteY1" fmla="*/ 0 h 381980"/>
              <a:gd name="connsiteX2" fmla="*/ 244016 w 244016"/>
              <a:gd name="connsiteY2" fmla="*/ 381000 h 381980"/>
              <a:gd name="connsiteX3" fmla="*/ 44 w 244016"/>
              <a:gd name="connsiteY3" fmla="*/ 381980 h 381980"/>
              <a:gd name="connsiteX4" fmla="*/ 1024 w 244016"/>
              <a:gd name="connsiteY4" fmla="*/ 0 h 381980"/>
              <a:gd name="connsiteX0" fmla="*/ 94 w 244066"/>
              <a:gd name="connsiteY0" fmla="*/ 980 h 381980"/>
              <a:gd name="connsiteX1" fmla="*/ 36857 w 244066"/>
              <a:gd name="connsiteY1" fmla="*/ 0 h 381980"/>
              <a:gd name="connsiteX2" fmla="*/ 244066 w 244066"/>
              <a:gd name="connsiteY2" fmla="*/ 381000 h 381980"/>
              <a:gd name="connsiteX3" fmla="*/ 94 w 244066"/>
              <a:gd name="connsiteY3" fmla="*/ 381980 h 381980"/>
              <a:gd name="connsiteX4" fmla="*/ 94 w 244066"/>
              <a:gd name="connsiteY4" fmla="*/ 980 h 381980"/>
              <a:gd name="connsiteX0" fmla="*/ 0 w 243972"/>
              <a:gd name="connsiteY0" fmla="*/ 980 h 381980"/>
              <a:gd name="connsiteX1" fmla="*/ 36763 w 243972"/>
              <a:gd name="connsiteY1" fmla="*/ 0 h 381980"/>
              <a:gd name="connsiteX2" fmla="*/ 243972 w 243972"/>
              <a:gd name="connsiteY2" fmla="*/ 381000 h 381980"/>
              <a:gd name="connsiteX3" fmla="*/ 0 w 243972"/>
              <a:gd name="connsiteY3" fmla="*/ 381980 h 381980"/>
              <a:gd name="connsiteX4" fmla="*/ 0 w 243972"/>
              <a:gd name="connsiteY4" fmla="*/ 980 h 381980"/>
              <a:gd name="connsiteX0" fmla="*/ 0 w 243972"/>
              <a:gd name="connsiteY0" fmla="*/ 980 h 381980"/>
              <a:gd name="connsiteX1" fmla="*/ 36763 w 243972"/>
              <a:gd name="connsiteY1" fmla="*/ 0 h 381980"/>
              <a:gd name="connsiteX2" fmla="*/ 243972 w 243972"/>
              <a:gd name="connsiteY2" fmla="*/ 381000 h 381980"/>
              <a:gd name="connsiteX3" fmla="*/ 0 w 243972"/>
              <a:gd name="connsiteY3" fmla="*/ 381980 h 381980"/>
              <a:gd name="connsiteX4" fmla="*/ 0 w 243972"/>
              <a:gd name="connsiteY4" fmla="*/ 980 h 381980"/>
              <a:gd name="connsiteX0" fmla="*/ 0 w 243972"/>
              <a:gd name="connsiteY0" fmla="*/ 980 h 381980"/>
              <a:gd name="connsiteX1" fmla="*/ 36763 w 243972"/>
              <a:gd name="connsiteY1" fmla="*/ 0 h 381980"/>
              <a:gd name="connsiteX2" fmla="*/ 243972 w 243972"/>
              <a:gd name="connsiteY2" fmla="*/ 381000 h 381980"/>
              <a:gd name="connsiteX3" fmla="*/ 0 w 243972"/>
              <a:gd name="connsiteY3" fmla="*/ 381980 h 381980"/>
              <a:gd name="connsiteX4" fmla="*/ 0 w 243972"/>
              <a:gd name="connsiteY4" fmla="*/ 980 h 381980"/>
              <a:gd name="connsiteX0" fmla="*/ 0 w 243972"/>
              <a:gd name="connsiteY0" fmla="*/ 980 h 381980"/>
              <a:gd name="connsiteX1" fmla="*/ 36763 w 243972"/>
              <a:gd name="connsiteY1" fmla="*/ 0 h 381980"/>
              <a:gd name="connsiteX2" fmla="*/ 243972 w 243972"/>
              <a:gd name="connsiteY2" fmla="*/ 381000 h 381980"/>
              <a:gd name="connsiteX3" fmla="*/ 0 w 243972"/>
              <a:gd name="connsiteY3" fmla="*/ 381980 h 381980"/>
              <a:gd name="connsiteX4" fmla="*/ 0 w 243972"/>
              <a:gd name="connsiteY4" fmla="*/ 980 h 381980"/>
              <a:gd name="connsiteX0" fmla="*/ 0 w 243972"/>
              <a:gd name="connsiteY0" fmla="*/ 0 h 382085"/>
              <a:gd name="connsiteX1" fmla="*/ 36763 w 243972"/>
              <a:gd name="connsiteY1" fmla="*/ 105 h 382085"/>
              <a:gd name="connsiteX2" fmla="*/ 243972 w 243972"/>
              <a:gd name="connsiteY2" fmla="*/ 381105 h 382085"/>
              <a:gd name="connsiteX3" fmla="*/ 0 w 243972"/>
              <a:gd name="connsiteY3" fmla="*/ 382085 h 382085"/>
              <a:gd name="connsiteX4" fmla="*/ 0 w 243972"/>
              <a:gd name="connsiteY4" fmla="*/ 0 h 382085"/>
              <a:gd name="connsiteX0" fmla="*/ 0 w 243972"/>
              <a:gd name="connsiteY0" fmla="*/ 0 h 383276"/>
              <a:gd name="connsiteX1" fmla="*/ 36763 w 243972"/>
              <a:gd name="connsiteY1" fmla="*/ 105 h 383276"/>
              <a:gd name="connsiteX2" fmla="*/ 243972 w 243972"/>
              <a:gd name="connsiteY2" fmla="*/ 383276 h 383276"/>
              <a:gd name="connsiteX3" fmla="*/ 0 w 243972"/>
              <a:gd name="connsiteY3" fmla="*/ 382085 h 383276"/>
              <a:gd name="connsiteX4" fmla="*/ 0 w 243972"/>
              <a:gd name="connsiteY4" fmla="*/ 0 h 383276"/>
              <a:gd name="connsiteX0" fmla="*/ 0 w 243972"/>
              <a:gd name="connsiteY0" fmla="*/ 0 h 382085"/>
              <a:gd name="connsiteX1" fmla="*/ 36763 w 243972"/>
              <a:gd name="connsiteY1" fmla="*/ 105 h 382085"/>
              <a:gd name="connsiteX2" fmla="*/ 243972 w 243972"/>
              <a:gd name="connsiteY2" fmla="*/ 381105 h 382085"/>
              <a:gd name="connsiteX3" fmla="*/ 0 w 243972"/>
              <a:gd name="connsiteY3" fmla="*/ 382085 h 382085"/>
              <a:gd name="connsiteX4" fmla="*/ 0 w 243972"/>
              <a:gd name="connsiteY4" fmla="*/ 0 h 382085"/>
              <a:gd name="connsiteX0" fmla="*/ 0 w 243972"/>
              <a:gd name="connsiteY0" fmla="*/ 0 h 382085"/>
              <a:gd name="connsiteX1" fmla="*/ 36763 w 243972"/>
              <a:gd name="connsiteY1" fmla="*/ 105 h 382085"/>
              <a:gd name="connsiteX2" fmla="*/ 243972 w 243972"/>
              <a:gd name="connsiteY2" fmla="*/ 381105 h 382085"/>
              <a:gd name="connsiteX3" fmla="*/ 0 w 243972"/>
              <a:gd name="connsiteY3" fmla="*/ 382085 h 382085"/>
              <a:gd name="connsiteX4" fmla="*/ 0 w 243972"/>
              <a:gd name="connsiteY4" fmla="*/ 0 h 382085"/>
              <a:gd name="connsiteX0" fmla="*/ 0 w 243972"/>
              <a:gd name="connsiteY0" fmla="*/ 0 h 382085"/>
              <a:gd name="connsiteX1" fmla="*/ 36763 w 243972"/>
              <a:gd name="connsiteY1" fmla="*/ 105 h 382085"/>
              <a:gd name="connsiteX2" fmla="*/ 243972 w 243972"/>
              <a:gd name="connsiteY2" fmla="*/ 381105 h 382085"/>
              <a:gd name="connsiteX3" fmla="*/ 0 w 243972"/>
              <a:gd name="connsiteY3" fmla="*/ 382085 h 382085"/>
              <a:gd name="connsiteX4" fmla="*/ 0 w 243972"/>
              <a:gd name="connsiteY4" fmla="*/ 0 h 382085"/>
              <a:gd name="connsiteX0" fmla="*/ 0 w 243972"/>
              <a:gd name="connsiteY0" fmla="*/ 0 h 382085"/>
              <a:gd name="connsiteX1" fmla="*/ 36763 w 243972"/>
              <a:gd name="connsiteY1" fmla="*/ 105 h 382085"/>
              <a:gd name="connsiteX2" fmla="*/ 243972 w 243972"/>
              <a:gd name="connsiteY2" fmla="*/ 381105 h 382085"/>
              <a:gd name="connsiteX3" fmla="*/ 0 w 243972"/>
              <a:gd name="connsiteY3" fmla="*/ 382085 h 382085"/>
              <a:gd name="connsiteX4" fmla="*/ 0 w 243972"/>
              <a:gd name="connsiteY4" fmla="*/ 0 h 382085"/>
              <a:gd name="connsiteX0" fmla="*/ 0 w 243972"/>
              <a:gd name="connsiteY0" fmla="*/ 0 h 381105"/>
              <a:gd name="connsiteX1" fmla="*/ 36763 w 243972"/>
              <a:gd name="connsiteY1" fmla="*/ 105 h 381105"/>
              <a:gd name="connsiteX2" fmla="*/ 243972 w 243972"/>
              <a:gd name="connsiteY2" fmla="*/ 381105 h 381105"/>
              <a:gd name="connsiteX3" fmla="*/ 0 w 243972"/>
              <a:gd name="connsiteY3" fmla="*/ 381000 h 381105"/>
              <a:gd name="connsiteX4" fmla="*/ 0 w 243972"/>
              <a:gd name="connsiteY4" fmla="*/ 0 h 381105"/>
              <a:gd name="connsiteX0" fmla="*/ 0 w 241956"/>
              <a:gd name="connsiteY0" fmla="*/ 0 h 381105"/>
              <a:gd name="connsiteX1" fmla="*/ 36763 w 241956"/>
              <a:gd name="connsiteY1" fmla="*/ 105 h 381105"/>
              <a:gd name="connsiteX2" fmla="*/ 241956 w 241956"/>
              <a:gd name="connsiteY2" fmla="*/ 381105 h 381105"/>
              <a:gd name="connsiteX3" fmla="*/ 0 w 241956"/>
              <a:gd name="connsiteY3" fmla="*/ 381000 h 381105"/>
              <a:gd name="connsiteX4" fmla="*/ 0 w 241956"/>
              <a:gd name="connsiteY4" fmla="*/ 0 h 381105"/>
              <a:gd name="connsiteX0" fmla="*/ 0 w 241956"/>
              <a:gd name="connsiteY0" fmla="*/ 231 h 381336"/>
              <a:gd name="connsiteX1" fmla="*/ 37099 w 241956"/>
              <a:gd name="connsiteY1" fmla="*/ 0 h 381336"/>
              <a:gd name="connsiteX2" fmla="*/ 241956 w 241956"/>
              <a:gd name="connsiteY2" fmla="*/ 381336 h 381336"/>
              <a:gd name="connsiteX3" fmla="*/ 0 w 241956"/>
              <a:gd name="connsiteY3" fmla="*/ 381231 h 381336"/>
              <a:gd name="connsiteX4" fmla="*/ 0 w 241956"/>
              <a:gd name="connsiteY4" fmla="*/ 231 h 381336"/>
              <a:gd name="connsiteX0" fmla="*/ 0 w 241956"/>
              <a:gd name="connsiteY0" fmla="*/ 231 h 381336"/>
              <a:gd name="connsiteX1" fmla="*/ 41468 w 241956"/>
              <a:gd name="connsiteY1" fmla="*/ 0 h 381336"/>
              <a:gd name="connsiteX2" fmla="*/ 241956 w 241956"/>
              <a:gd name="connsiteY2" fmla="*/ 381336 h 381336"/>
              <a:gd name="connsiteX3" fmla="*/ 0 w 241956"/>
              <a:gd name="connsiteY3" fmla="*/ 381231 h 381336"/>
              <a:gd name="connsiteX4" fmla="*/ 0 w 241956"/>
              <a:gd name="connsiteY4" fmla="*/ 231 h 381336"/>
              <a:gd name="connsiteX0" fmla="*/ 0 w 394489"/>
              <a:gd name="connsiteY0" fmla="*/ 0 h 382016"/>
              <a:gd name="connsiteX1" fmla="*/ 194001 w 394489"/>
              <a:gd name="connsiteY1" fmla="*/ 680 h 382016"/>
              <a:gd name="connsiteX2" fmla="*/ 394489 w 394489"/>
              <a:gd name="connsiteY2" fmla="*/ 382016 h 382016"/>
              <a:gd name="connsiteX3" fmla="*/ 152533 w 394489"/>
              <a:gd name="connsiteY3" fmla="*/ 381911 h 382016"/>
              <a:gd name="connsiteX4" fmla="*/ 0 w 394489"/>
              <a:gd name="connsiteY4" fmla="*/ 0 h 382016"/>
              <a:gd name="connsiteX0" fmla="*/ 0 w 394489"/>
              <a:gd name="connsiteY0" fmla="*/ 0 h 382016"/>
              <a:gd name="connsiteX1" fmla="*/ 194001 w 394489"/>
              <a:gd name="connsiteY1" fmla="*/ 680 h 382016"/>
              <a:gd name="connsiteX2" fmla="*/ 394489 w 394489"/>
              <a:gd name="connsiteY2" fmla="*/ 382016 h 382016"/>
              <a:gd name="connsiteX3" fmla="*/ 152533 w 394489"/>
              <a:gd name="connsiteY3" fmla="*/ 381911 h 382016"/>
              <a:gd name="connsiteX4" fmla="*/ 0 w 394489"/>
              <a:gd name="connsiteY4" fmla="*/ 0 h 382016"/>
              <a:gd name="connsiteX0" fmla="*/ 0 w 394489"/>
              <a:gd name="connsiteY0" fmla="*/ 0 h 383732"/>
              <a:gd name="connsiteX1" fmla="*/ 194001 w 394489"/>
              <a:gd name="connsiteY1" fmla="*/ 680 h 383732"/>
              <a:gd name="connsiteX2" fmla="*/ 394489 w 394489"/>
              <a:gd name="connsiteY2" fmla="*/ 382016 h 383732"/>
              <a:gd name="connsiteX3" fmla="*/ 3187 w 394489"/>
              <a:gd name="connsiteY3" fmla="*/ 383732 h 383732"/>
              <a:gd name="connsiteX4" fmla="*/ 0 w 394489"/>
              <a:gd name="connsiteY4" fmla="*/ 0 h 383732"/>
              <a:gd name="connsiteX0" fmla="*/ 0 w 394489"/>
              <a:gd name="connsiteY0" fmla="*/ 0 h 383732"/>
              <a:gd name="connsiteX1" fmla="*/ 194001 w 394489"/>
              <a:gd name="connsiteY1" fmla="*/ 680 h 383732"/>
              <a:gd name="connsiteX2" fmla="*/ 394489 w 394489"/>
              <a:gd name="connsiteY2" fmla="*/ 382016 h 383732"/>
              <a:gd name="connsiteX3" fmla="*/ 3187 w 394489"/>
              <a:gd name="connsiteY3" fmla="*/ 383732 h 383732"/>
              <a:gd name="connsiteX4" fmla="*/ 0 w 394489"/>
              <a:gd name="connsiteY4" fmla="*/ 0 h 383732"/>
              <a:gd name="connsiteX0" fmla="*/ 0 w 394489"/>
              <a:gd name="connsiteY0" fmla="*/ 0 h 384187"/>
              <a:gd name="connsiteX1" fmla="*/ 194001 w 394489"/>
              <a:gd name="connsiteY1" fmla="*/ 680 h 384187"/>
              <a:gd name="connsiteX2" fmla="*/ 394489 w 394489"/>
              <a:gd name="connsiteY2" fmla="*/ 382016 h 384187"/>
              <a:gd name="connsiteX3" fmla="*/ 910 w 394489"/>
              <a:gd name="connsiteY3" fmla="*/ 384187 h 384187"/>
              <a:gd name="connsiteX4" fmla="*/ 0 w 394489"/>
              <a:gd name="connsiteY4" fmla="*/ 0 h 384187"/>
              <a:gd name="connsiteX0" fmla="*/ 920 w 394043"/>
              <a:gd name="connsiteY0" fmla="*/ 0 h 384642"/>
              <a:gd name="connsiteX1" fmla="*/ 193555 w 394043"/>
              <a:gd name="connsiteY1" fmla="*/ 1135 h 384642"/>
              <a:gd name="connsiteX2" fmla="*/ 394043 w 394043"/>
              <a:gd name="connsiteY2" fmla="*/ 382471 h 384642"/>
              <a:gd name="connsiteX3" fmla="*/ 464 w 394043"/>
              <a:gd name="connsiteY3" fmla="*/ 384642 h 384642"/>
              <a:gd name="connsiteX4" fmla="*/ 920 w 394043"/>
              <a:gd name="connsiteY4" fmla="*/ 0 h 384642"/>
              <a:gd name="connsiteX0" fmla="*/ 920 w 394043"/>
              <a:gd name="connsiteY0" fmla="*/ 0 h 382471"/>
              <a:gd name="connsiteX1" fmla="*/ 193555 w 394043"/>
              <a:gd name="connsiteY1" fmla="*/ 1135 h 382471"/>
              <a:gd name="connsiteX2" fmla="*/ 394043 w 394043"/>
              <a:gd name="connsiteY2" fmla="*/ 382471 h 382471"/>
              <a:gd name="connsiteX3" fmla="*/ 464 w 394043"/>
              <a:gd name="connsiteY3" fmla="*/ 380999 h 382471"/>
              <a:gd name="connsiteX4" fmla="*/ 920 w 394043"/>
              <a:gd name="connsiteY4" fmla="*/ 0 h 382471"/>
              <a:gd name="connsiteX0" fmla="*/ 0 w 393123"/>
              <a:gd name="connsiteY0" fmla="*/ 0 h 382820"/>
              <a:gd name="connsiteX1" fmla="*/ 192635 w 393123"/>
              <a:gd name="connsiteY1" fmla="*/ 1135 h 382820"/>
              <a:gd name="connsiteX2" fmla="*/ 393123 w 393123"/>
              <a:gd name="connsiteY2" fmla="*/ 382471 h 382820"/>
              <a:gd name="connsiteX3" fmla="*/ 1365 w 393123"/>
              <a:gd name="connsiteY3" fmla="*/ 382820 h 382820"/>
              <a:gd name="connsiteX4" fmla="*/ 0 w 393123"/>
              <a:gd name="connsiteY4" fmla="*/ 0 h 382820"/>
              <a:gd name="connsiteX0" fmla="*/ 5761 w 391965"/>
              <a:gd name="connsiteY0" fmla="*/ 9589 h 381685"/>
              <a:gd name="connsiteX1" fmla="*/ 191477 w 391965"/>
              <a:gd name="connsiteY1" fmla="*/ 0 h 381685"/>
              <a:gd name="connsiteX2" fmla="*/ 391965 w 391965"/>
              <a:gd name="connsiteY2" fmla="*/ 381336 h 381685"/>
              <a:gd name="connsiteX3" fmla="*/ 207 w 391965"/>
              <a:gd name="connsiteY3" fmla="*/ 381685 h 381685"/>
              <a:gd name="connsiteX4" fmla="*/ 5761 w 391965"/>
              <a:gd name="connsiteY4" fmla="*/ 9589 h 381685"/>
              <a:gd name="connsiteX0" fmla="*/ 2099 w 392109"/>
              <a:gd name="connsiteY0" fmla="*/ 248 h 381685"/>
              <a:gd name="connsiteX1" fmla="*/ 191621 w 392109"/>
              <a:gd name="connsiteY1" fmla="*/ 0 h 381685"/>
              <a:gd name="connsiteX2" fmla="*/ 392109 w 392109"/>
              <a:gd name="connsiteY2" fmla="*/ 381336 h 381685"/>
              <a:gd name="connsiteX3" fmla="*/ 351 w 392109"/>
              <a:gd name="connsiteY3" fmla="*/ 381685 h 381685"/>
              <a:gd name="connsiteX4" fmla="*/ 2099 w 392109"/>
              <a:gd name="connsiteY4" fmla="*/ 248 h 381685"/>
              <a:gd name="connsiteX0" fmla="*/ 0 w 390010"/>
              <a:gd name="connsiteY0" fmla="*/ 248 h 381336"/>
              <a:gd name="connsiteX1" fmla="*/ 189522 w 390010"/>
              <a:gd name="connsiteY1" fmla="*/ 0 h 381336"/>
              <a:gd name="connsiteX2" fmla="*/ 390010 w 390010"/>
              <a:gd name="connsiteY2" fmla="*/ 381336 h 381336"/>
              <a:gd name="connsiteX3" fmla="*/ 26967 w 390010"/>
              <a:gd name="connsiteY3" fmla="*/ 356777 h 381336"/>
              <a:gd name="connsiteX4" fmla="*/ 0 w 390010"/>
              <a:gd name="connsiteY4" fmla="*/ 248 h 381336"/>
              <a:gd name="connsiteX0" fmla="*/ 250 w 390260"/>
              <a:gd name="connsiteY0" fmla="*/ 248 h 382031"/>
              <a:gd name="connsiteX1" fmla="*/ 189772 w 390260"/>
              <a:gd name="connsiteY1" fmla="*/ 0 h 382031"/>
              <a:gd name="connsiteX2" fmla="*/ 390260 w 390260"/>
              <a:gd name="connsiteY2" fmla="*/ 381336 h 382031"/>
              <a:gd name="connsiteX3" fmla="*/ 577 w 390260"/>
              <a:gd name="connsiteY3" fmla="*/ 382031 h 382031"/>
              <a:gd name="connsiteX4" fmla="*/ 250 w 390260"/>
              <a:gd name="connsiteY4" fmla="*/ 248 h 382031"/>
              <a:gd name="connsiteX0" fmla="*/ 839 w 390849"/>
              <a:gd name="connsiteY0" fmla="*/ 248 h 382031"/>
              <a:gd name="connsiteX1" fmla="*/ 190361 w 390849"/>
              <a:gd name="connsiteY1" fmla="*/ 0 h 382031"/>
              <a:gd name="connsiteX2" fmla="*/ 390849 w 390849"/>
              <a:gd name="connsiteY2" fmla="*/ 381336 h 382031"/>
              <a:gd name="connsiteX3" fmla="*/ 474 w 390849"/>
              <a:gd name="connsiteY3" fmla="*/ 382031 h 382031"/>
              <a:gd name="connsiteX4" fmla="*/ 839 w 390849"/>
              <a:gd name="connsiteY4" fmla="*/ 248 h 382031"/>
              <a:gd name="connsiteX0" fmla="*/ 839 w 390503"/>
              <a:gd name="connsiteY0" fmla="*/ 248 h 382374"/>
              <a:gd name="connsiteX1" fmla="*/ 190361 w 390503"/>
              <a:gd name="connsiteY1" fmla="*/ 0 h 382374"/>
              <a:gd name="connsiteX2" fmla="*/ 390503 w 390503"/>
              <a:gd name="connsiteY2" fmla="*/ 382374 h 382374"/>
              <a:gd name="connsiteX3" fmla="*/ 474 w 390503"/>
              <a:gd name="connsiteY3" fmla="*/ 382031 h 382374"/>
              <a:gd name="connsiteX4" fmla="*/ 839 w 390503"/>
              <a:gd name="connsiteY4" fmla="*/ 248 h 382374"/>
              <a:gd name="connsiteX0" fmla="*/ 0 w 390702"/>
              <a:gd name="connsiteY0" fmla="*/ 0 h 382472"/>
              <a:gd name="connsiteX1" fmla="*/ 190560 w 390702"/>
              <a:gd name="connsiteY1" fmla="*/ 98 h 382472"/>
              <a:gd name="connsiteX2" fmla="*/ 390702 w 390702"/>
              <a:gd name="connsiteY2" fmla="*/ 382472 h 382472"/>
              <a:gd name="connsiteX3" fmla="*/ 673 w 390702"/>
              <a:gd name="connsiteY3" fmla="*/ 382129 h 382472"/>
              <a:gd name="connsiteX4" fmla="*/ 0 w 390702"/>
              <a:gd name="connsiteY4" fmla="*/ 0 h 38247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90702" h="382472">
                <a:moveTo>
                  <a:pt x="0" y="0"/>
                </a:moveTo>
                <a:lnTo>
                  <a:pt x="190560" y="98"/>
                </a:lnTo>
                <a:lnTo>
                  <a:pt x="390702" y="382472"/>
                </a:lnTo>
                <a:lnTo>
                  <a:pt x="673" y="382129"/>
                </a:lnTo>
                <a:cubicBezTo>
                  <a:pt x="-921" y="190263"/>
                  <a:pt x="1062" y="127911"/>
                  <a:pt x="0" y="0"/>
                </a:cubicBezTo>
                <a:close/>
              </a:path>
            </a:pathLst>
          </a:cu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lvl1pPr>
              <a:defRPr>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algn="ctr"/>
            <a:r>
              <a:rPr lang="en-US" kern="1200" dirty="0" smtClean="0">
                <a:solidFill>
                  <a:schemeClr val="tx2"/>
                </a:solidFill>
              </a:rPr>
              <a:t>   </a:t>
            </a:r>
            <a:endParaRPr lang="en-US" kern="1200" dirty="0">
              <a:solidFill>
                <a:schemeClr val="tx2"/>
              </a:solidFill>
            </a:endParaRPr>
          </a:p>
        </p:txBody>
      </p:sp>
      <p:sp>
        <p:nvSpPr>
          <p:cNvPr id="11" name="Title 1"/>
          <p:cNvSpPr>
            <a:spLocks noGrp="1"/>
          </p:cNvSpPr>
          <p:nvPr>
            <p:ph type="ctrTitle" hasCustomPrompt="1"/>
          </p:nvPr>
        </p:nvSpPr>
        <p:spPr bwMode="gray">
          <a:xfrm>
            <a:off x="1404256" y="2936911"/>
            <a:ext cx="3886200" cy="1143000"/>
          </a:xfrm>
          <a:prstGeom prst="rect">
            <a:avLst/>
          </a:prstGeom>
        </p:spPr>
        <p:txBody>
          <a:bodyPr rIns="0" bIns="0" anchor="b" anchorCtr="0"/>
          <a:lstStyle>
            <a:lvl1pPr>
              <a:lnSpc>
                <a:spcPct val="90000"/>
              </a:lnSpc>
              <a:defRPr sz="2800" b="0">
                <a:solidFill>
                  <a:schemeClr val="bg1"/>
                </a:solidFill>
              </a:defRPr>
            </a:lvl1pPr>
          </a:lstStyle>
          <a:p>
            <a:r>
              <a:rPr lang="en-US" dirty="0" smtClean="0"/>
              <a:t>Section Title</a:t>
            </a:r>
            <a:endParaRPr lang="en-US" dirty="0"/>
          </a:p>
        </p:txBody>
      </p:sp>
      <p:sp>
        <p:nvSpPr>
          <p:cNvPr id="13" name="Subtitle 2"/>
          <p:cNvSpPr>
            <a:spLocks noGrp="1"/>
          </p:cNvSpPr>
          <p:nvPr>
            <p:ph type="subTitle" idx="1" hasCustomPrompt="1"/>
          </p:nvPr>
        </p:nvSpPr>
        <p:spPr bwMode="gray">
          <a:xfrm>
            <a:off x="1404256" y="4134995"/>
            <a:ext cx="4386944" cy="935515"/>
          </a:xfrm>
          <a:prstGeom prst="rect">
            <a:avLst/>
          </a:prstGeom>
        </p:spPr>
        <p:txBody>
          <a:bodyPr/>
          <a:lstStyle>
            <a:lvl1pPr marL="0" indent="0" algn="l">
              <a:lnSpc>
                <a:spcPct val="90000"/>
              </a:lnSpc>
              <a:spcBef>
                <a:spcPts val="0"/>
              </a:spcBef>
              <a:buNone/>
              <a:defRPr sz="2000" baseline="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Secondary Text Goes here</a:t>
            </a:r>
            <a:endParaRPr lang="en-US" dirty="0"/>
          </a:p>
        </p:txBody>
      </p:sp>
      <p:pic>
        <p:nvPicPr>
          <p:cNvPr id="14" name="Picture 13"/>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660633" y="911860"/>
            <a:ext cx="2488753" cy="464290"/>
          </a:xfrm>
          <a:prstGeom prst="rect">
            <a:avLst/>
          </a:prstGeom>
        </p:spPr>
      </p:pic>
    </p:spTree>
    <p:extLst>
      <p:ext uri="{BB962C8B-B14F-4D97-AF65-F5344CB8AC3E}">
        <p14:creationId xmlns:p14="http://schemas.microsoft.com/office/powerpoint/2010/main" val="264940733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990599" y="152400"/>
            <a:ext cx="7713969" cy="762000"/>
          </a:xfrm>
          <a:prstGeom prst="rect">
            <a:avLst/>
          </a:prstGeom>
        </p:spPr>
        <p:txBody>
          <a:bodyPr/>
          <a:lstStyle/>
          <a:p>
            <a:r>
              <a:rPr lang="en-US" dirty="0" smtClean="0"/>
              <a:t>Click to edit Master title style</a:t>
            </a:r>
            <a:endParaRPr lang="en-US" dirty="0"/>
          </a:p>
        </p:txBody>
      </p:sp>
      <p:sp>
        <p:nvSpPr>
          <p:cNvPr id="3" name="Date Placeholder 2"/>
          <p:cNvSpPr>
            <a:spLocks noGrp="1"/>
          </p:cNvSpPr>
          <p:nvPr>
            <p:ph type="dt" sz="half" idx="10"/>
          </p:nvPr>
        </p:nvSpPr>
        <p:spPr>
          <a:xfrm>
            <a:off x="2350008" y="6528816"/>
            <a:ext cx="850392" cy="168275"/>
          </a:xfrm>
          <a:prstGeom prst="rect">
            <a:avLst/>
          </a:prstGeom>
        </p:spPr>
        <p:txBody>
          <a:bodyPr/>
          <a:lstStyle/>
          <a:p>
            <a:fld id="{9623C80F-5998-4C5A-8426-1B9517C724DD}" type="datetimeFigureOut">
              <a:rPr lang="en-US" smtClean="0">
                <a:solidFill>
                  <a:srgbClr val="605F62"/>
                </a:solidFill>
              </a:rPr>
              <a:pPr/>
              <a:t>8/4/2017</a:t>
            </a:fld>
            <a:endParaRPr lang="en-US">
              <a:solidFill>
                <a:srgbClr val="605F62"/>
              </a:solidFill>
            </a:endParaRPr>
          </a:p>
        </p:txBody>
      </p:sp>
      <p:sp>
        <p:nvSpPr>
          <p:cNvPr id="4" name="Footer Placeholder 3"/>
          <p:cNvSpPr>
            <a:spLocks noGrp="1"/>
          </p:cNvSpPr>
          <p:nvPr>
            <p:ph type="ftr" sz="quarter" idx="11"/>
          </p:nvPr>
        </p:nvSpPr>
        <p:spPr>
          <a:xfrm>
            <a:off x="3121994" y="6485609"/>
            <a:ext cx="5181600" cy="231266"/>
          </a:xfrm>
          <a:prstGeom prst="rect">
            <a:avLst/>
          </a:prstGeom>
        </p:spPr>
        <p:txBody>
          <a:bodyPr/>
          <a:lstStyle/>
          <a:p>
            <a:endParaRPr lang="en-US">
              <a:solidFill>
                <a:srgbClr val="605F62"/>
              </a:solidFill>
            </a:endParaRPr>
          </a:p>
        </p:txBody>
      </p:sp>
      <p:sp>
        <p:nvSpPr>
          <p:cNvPr id="5" name="Slide Number Placeholder 4"/>
          <p:cNvSpPr>
            <a:spLocks noGrp="1"/>
          </p:cNvSpPr>
          <p:nvPr>
            <p:ph type="sldNum" sz="quarter" idx="12"/>
          </p:nvPr>
        </p:nvSpPr>
        <p:spPr>
          <a:xfrm>
            <a:off x="8305799" y="6485609"/>
            <a:ext cx="346745" cy="231266"/>
          </a:xfrm>
          <a:prstGeom prst="rect">
            <a:avLst/>
          </a:prstGeom>
        </p:spPr>
        <p:txBody>
          <a:bodyPr/>
          <a:lstStyle>
            <a:lvl1pPr>
              <a:defRPr>
                <a:solidFill>
                  <a:srgbClr val="B1ACCE"/>
                </a:solidFill>
              </a:defRPr>
            </a:lvl1pPr>
          </a:lstStyle>
          <a:p>
            <a:fld id="{0D558541-60C9-42A2-8392-FF12533A6B7A}" type="slidenum">
              <a:rPr lang="en-US" smtClean="0"/>
              <a:pPr/>
              <a:t>‹#›</a:t>
            </a:fld>
            <a:endParaRPr lang="en-US" dirty="0"/>
          </a:p>
        </p:txBody>
      </p:sp>
      <p:sp>
        <p:nvSpPr>
          <p:cNvPr id="7" name="Text Placeholder 10"/>
          <p:cNvSpPr>
            <a:spLocks noGrp="1"/>
          </p:cNvSpPr>
          <p:nvPr>
            <p:ph type="body" sz="quarter" idx="13" hasCustomPrompt="1"/>
          </p:nvPr>
        </p:nvSpPr>
        <p:spPr>
          <a:xfrm>
            <a:off x="990600" y="914400"/>
            <a:ext cx="6858000" cy="457200"/>
          </a:xfrm>
          <a:prstGeom prst="rect">
            <a:avLst/>
          </a:prstGeom>
        </p:spPr>
        <p:txBody>
          <a:bodyPr/>
          <a:lstStyle>
            <a:lvl1pPr marL="0" indent="0">
              <a:lnSpc>
                <a:spcPct val="85000"/>
              </a:lnSpc>
              <a:spcBef>
                <a:spcPts val="0"/>
              </a:spcBef>
              <a:buNone/>
              <a:defRPr sz="2000" spc="-80" baseline="0">
                <a:solidFill>
                  <a:schemeClr val="accent2"/>
                </a:solidFill>
              </a:defRPr>
            </a:lvl1pPr>
            <a:lvl2pPr marL="206375" indent="0">
              <a:buNone/>
              <a:defRPr/>
            </a:lvl2pPr>
            <a:lvl3pPr marL="457200" indent="0">
              <a:buNone/>
              <a:defRPr/>
            </a:lvl3pPr>
            <a:lvl4pPr marL="631825" indent="0">
              <a:buNone/>
              <a:defRPr/>
            </a:lvl4pPr>
            <a:lvl5pPr marL="804862" indent="0">
              <a:buNone/>
              <a:defRPr/>
            </a:lvl5pPr>
          </a:lstStyle>
          <a:p>
            <a:pPr lvl="0"/>
            <a:r>
              <a:rPr lang="en-US" dirty="0" smtClean="0"/>
              <a:t>Slide Subtitle</a:t>
            </a:r>
            <a:endParaRPr lang="en-US" dirty="0"/>
          </a:p>
        </p:txBody>
      </p:sp>
    </p:spTree>
    <p:extLst>
      <p:ext uri="{BB962C8B-B14F-4D97-AF65-F5344CB8AC3E}">
        <p14:creationId xmlns:p14="http://schemas.microsoft.com/office/powerpoint/2010/main" val="106619135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type="title" preserve="1">
  <p:cSld name="End Slide">
    <p:bg>
      <p:bgPr>
        <a:gradFill flip="none" rotWithShape="1">
          <a:gsLst>
            <a:gs pos="0">
              <a:schemeClr val="tx2"/>
            </a:gs>
            <a:gs pos="100000">
              <a:schemeClr val="accent1"/>
            </a:gs>
          </a:gsLst>
          <a:lin ang="14520000" scaled="0"/>
          <a:tileRect/>
        </a:gradFill>
        <a:effectLst/>
      </p:bgPr>
    </p:bg>
    <p:spTree>
      <p:nvGrpSpPr>
        <p:cNvPr id="1" name=""/>
        <p:cNvGrpSpPr/>
        <p:nvPr/>
      </p:nvGrpSpPr>
      <p:grpSpPr>
        <a:xfrm>
          <a:off x="0" y="0"/>
          <a:ext cx="0" cy="0"/>
          <a:chOff x="0" y="0"/>
          <a:chExt cx="0" cy="0"/>
        </a:xfrm>
      </p:grpSpPr>
      <p:sp>
        <p:nvSpPr>
          <p:cNvPr id="13" name="Rectangle 6"/>
          <p:cNvSpPr/>
          <p:nvPr userDrawn="1"/>
        </p:nvSpPr>
        <p:spPr>
          <a:xfrm>
            <a:off x="-45715" y="-4158"/>
            <a:ext cx="3968909" cy="6868473"/>
          </a:xfrm>
          <a:custGeom>
            <a:avLst/>
            <a:gdLst>
              <a:gd name="connsiteX0" fmla="*/ 0 w 990600"/>
              <a:gd name="connsiteY0" fmla="*/ 0 h 381000"/>
              <a:gd name="connsiteX1" fmla="*/ 990600 w 990600"/>
              <a:gd name="connsiteY1" fmla="*/ 0 h 381000"/>
              <a:gd name="connsiteX2" fmla="*/ 990600 w 990600"/>
              <a:gd name="connsiteY2" fmla="*/ 381000 h 381000"/>
              <a:gd name="connsiteX3" fmla="*/ 0 w 990600"/>
              <a:gd name="connsiteY3" fmla="*/ 381000 h 381000"/>
              <a:gd name="connsiteX4" fmla="*/ 0 w 990600"/>
              <a:gd name="connsiteY4" fmla="*/ 0 h 381000"/>
              <a:gd name="connsiteX0" fmla="*/ 0 w 990600"/>
              <a:gd name="connsiteY0" fmla="*/ 0 h 381000"/>
              <a:gd name="connsiteX1" fmla="*/ 731308 w 990600"/>
              <a:gd name="connsiteY1" fmla="*/ 0 h 381000"/>
              <a:gd name="connsiteX2" fmla="*/ 990600 w 990600"/>
              <a:gd name="connsiteY2" fmla="*/ 381000 h 381000"/>
              <a:gd name="connsiteX3" fmla="*/ 0 w 990600"/>
              <a:gd name="connsiteY3" fmla="*/ 381000 h 381000"/>
              <a:gd name="connsiteX4" fmla="*/ 0 w 990600"/>
              <a:gd name="connsiteY4" fmla="*/ 0 h 381000"/>
              <a:gd name="connsiteX0" fmla="*/ 0 w 990600"/>
              <a:gd name="connsiteY0" fmla="*/ 0 h 381000"/>
              <a:gd name="connsiteX1" fmla="*/ 800099 w 990600"/>
              <a:gd name="connsiteY1" fmla="*/ 0 h 381000"/>
              <a:gd name="connsiteX2" fmla="*/ 990600 w 990600"/>
              <a:gd name="connsiteY2" fmla="*/ 381000 h 381000"/>
              <a:gd name="connsiteX3" fmla="*/ 0 w 990600"/>
              <a:gd name="connsiteY3" fmla="*/ 381000 h 381000"/>
              <a:gd name="connsiteX4" fmla="*/ 0 w 990600"/>
              <a:gd name="connsiteY4" fmla="*/ 0 h 381000"/>
              <a:gd name="connsiteX0" fmla="*/ 0 w 990600"/>
              <a:gd name="connsiteY0" fmla="*/ 0 h 381000"/>
              <a:gd name="connsiteX1" fmla="*/ 794257 w 990600"/>
              <a:gd name="connsiteY1" fmla="*/ 0 h 381000"/>
              <a:gd name="connsiteX2" fmla="*/ 990600 w 990600"/>
              <a:gd name="connsiteY2" fmla="*/ 381000 h 381000"/>
              <a:gd name="connsiteX3" fmla="*/ 0 w 990600"/>
              <a:gd name="connsiteY3" fmla="*/ 381000 h 381000"/>
              <a:gd name="connsiteX4" fmla="*/ 0 w 990600"/>
              <a:gd name="connsiteY4" fmla="*/ 0 h 381000"/>
              <a:gd name="connsiteX0" fmla="*/ 0 w 998946"/>
              <a:gd name="connsiteY0" fmla="*/ 0 h 381000"/>
              <a:gd name="connsiteX1" fmla="*/ 794257 w 998946"/>
              <a:gd name="connsiteY1" fmla="*/ 0 h 381000"/>
              <a:gd name="connsiteX2" fmla="*/ 998946 w 998946"/>
              <a:gd name="connsiteY2" fmla="*/ 381000 h 381000"/>
              <a:gd name="connsiteX3" fmla="*/ 0 w 998946"/>
              <a:gd name="connsiteY3" fmla="*/ 381000 h 381000"/>
              <a:gd name="connsiteX4" fmla="*/ 0 w 998946"/>
              <a:gd name="connsiteY4" fmla="*/ 0 h 381000"/>
              <a:gd name="connsiteX0" fmla="*/ 0 w 1001466"/>
              <a:gd name="connsiteY0" fmla="*/ 0 h 381000"/>
              <a:gd name="connsiteX1" fmla="*/ 794257 w 1001466"/>
              <a:gd name="connsiteY1" fmla="*/ 0 h 381000"/>
              <a:gd name="connsiteX2" fmla="*/ 1001466 w 1001466"/>
              <a:gd name="connsiteY2" fmla="*/ 381000 h 381000"/>
              <a:gd name="connsiteX3" fmla="*/ 0 w 1001466"/>
              <a:gd name="connsiteY3" fmla="*/ 381000 h 381000"/>
              <a:gd name="connsiteX4" fmla="*/ 0 w 1001466"/>
              <a:gd name="connsiteY4" fmla="*/ 0 h 381000"/>
              <a:gd name="connsiteX0" fmla="*/ 411575 w 1001466"/>
              <a:gd name="connsiteY0" fmla="*/ 0 h 381000"/>
              <a:gd name="connsiteX1" fmla="*/ 794257 w 1001466"/>
              <a:gd name="connsiteY1" fmla="*/ 0 h 381000"/>
              <a:gd name="connsiteX2" fmla="*/ 1001466 w 1001466"/>
              <a:gd name="connsiteY2" fmla="*/ 381000 h 381000"/>
              <a:gd name="connsiteX3" fmla="*/ 0 w 1001466"/>
              <a:gd name="connsiteY3" fmla="*/ 381000 h 381000"/>
              <a:gd name="connsiteX4" fmla="*/ 411575 w 1001466"/>
              <a:gd name="connsiteY4" fmla="*/ 0 h 381000"/>
              <a:gd name="connsiteX0" fmla="*/ 0 w 589891"/>
              <a:gd name="connsiteY0" fmla="*/ 0 h 381000"/>
              <a:gd name="connsiteX1" fmla="*/ 382682 w 589891"/>
              <a:gd name="connsiteY1" fmla="*/ 0 h 381000"/>
              <a:gd name="connsiteX2" fmla="*/ 589891 w 589891"/>
              <a:gd name="connsiteY2" fmla="*/ 381000 h 381000"/>
              <a:gd name="connsiteX3" fmla="*/ 980 w 589891"/>
              <a:gd name="connsiteY3" fmla="*/ 379040 h 381000"/>
              <a:gd name="connsiteX4" fmla="*/ 0 w 589891"/>
              <a:gd name="connsiteY4" fmla="*/ 0 h 381000"/>
              <a:gd name="connsiteX0" fmla="*/ 1023 w 590914"/>
              <a:gd name="connsiteY0" fmla="*/ 0 h 381000"/>
              <a:gd name="connsiteX1" fmla="*/ 383705 w 590914"/>
              <a:gd name="connsiteY1" fmla="*/ 0 h 381000"/>
              <a:gd name="connsiteX2" fmla="*/ 590914 w 590914"/>
              <a:gd name="connsiteY2" fmla="*/ 381000 h 381000"/>
              <a:gd name="connsiteX3" fmla="*/ 43 w 590914"/>
              <a:gd name="connsiteY3" fmla="*/ 380020 h 381000"/>
              <a:gd name="connsiteX4" fmla="*/ 1023 w 590914"/>
              <a:gd name="connsiteY4" fmla="*/ 0 h 381000"/>
              <a:gd name="connsiteX0" fmla="*/ 294963 w 590872"/>
              <a:gd name="connsiteY0" fmla="*/ 980 h 381000"/>
              <a:gd name="connsiteX1" fmla="*/ 383663 w 590872"/>
              <a:gd name="connsiteY1" fmla="*/ 0 h 381000"/>
              <a:gd name="connsiteX2" fmla="*/ 590872 w 590872"/>
              <a:gd name="connsiteY2" fmla="*/ 381000 h 381000"/>
              <a:gd name="connsiteX3" fmla="*/ 1 w 590872"/>
              <a:gd name="connsiteY3" fmla="*/ 380020 h 381000"/>
              <a:gd name="connsiteX4" fmla="*/ 294963 w 590872"/>
              <a:gd name="connsiteY4" fmla="*/ 980 h 381000"/>
              <a:gd name="connsiteX0" fmla="*/ 0 w 295909"/>
              <a:gd name="connsiteY0" fmla="*/ 980 h 381000"/>
              <a:gd name="connsiteX1" fmla="*/ 88700 w 295909"/>
              <a:gd name="connsiteY1" fmla="*/ 0 h 381000"/>
              <a:gd name="connsiteX2" fmla="*/ 295909 w 295909"/>
              <a:gd name="connsiteY2" fmla="*/ 381000 h 381000"/>
              <a:gd name="connsiteX3" fmla="*/ 980 w 295909"/>
              <a:gd name="connsiteY3" fmla="*/ 380020 h 381000"/>
              <a:gd name="connsiteX4" fmla="*/ 0 w 295909"/>
              <a:gd name="connsiteY4" fmla="*/ 980 h 381000"/>
              <a:gd name="connsiteX0" fmla="*/ 51939 w 294931"/>
              <a:gd name="connsiteY0" fmla="*/ 0 h 381000"/>
              <a:gd name="connsiteX1" fmla="*/ 87722 w 294931"/>
              <a:gd name="connsiteY1" fmla="*/ 0 h 381000"/>
              <a:gd name="connsiteX2" fmla="*/ 294931 w 294931"/>
              <a:gd name="connsiteY2" fmla="*/ 381000 h 381000"/>
              <a:gd name="connsiteX3" fmla="*/ 2 w 294931"/>
              <a:gd name="connsiteY3" fmla="*/ 380020 h 381000"/>
              <a:gd name="connsiteX4" fmla="*/ 51939 w 294931"/>
              <a:gd name="connsiteY4" fmla="*/ 0 h 381000"/>
              <a:gd name="connsiteX0" fmla="*/ 1024 w 244016"/>
              <a:gd name="connsiteY0" fmla="*/ 0 h 381980"/>
              <a:gd name="connsiteX1" fmla="*/ 36807 w 244016"/>
              <a:gd name="connsiteY1" fmla="*/ 0 h 381980"/>
              <a:gd name="connsiteX2" fmla="*/ 244016 w 244016"/>
              <a:gd name="connsiteY2" fmla="*/ 381000 h 381980"/>
              <a:gd name="connsiteX3" fmla="*/ 44 w 244016"/>
              <a:gd name="connsiteY3" fmla="*/ 381980 h 381980"/>
              <a:gd name="connsiteX4" fmla="*/ 1024 w 244016"/>
              <a:gd name="connsiteY4" fmla="*/ 0 h 381980"/>
              <a:gd name="connsiteX0" fmla="*/ 94 w 244066"/>
              <a:gd name="connsiteY0" fmla="*/ 980 h 381980"/>
              <a:gd name="connsiteX1" fmla="*/ 36857 w 244066"/>
              <a:gd name="connsiteY1" fmla="*/ 0 h 381980"/>
              <a:gd name="connsiteX2" fmla="*/ 244066 w 244066"/>
              <a:gd name="connsiteY2" fmla="*/ 381000 h 381980"/>
              <a:gd name="connsiteX3" fmla="*/ 94 w 244066"/>
              <a:gd name="connsiteY3" fmla="*/ 381980 h 381980"/>
              <a:gd name="connsiteX4" fmla="*/ 94 w 244066"/>
              <a:gd name="connsiteY4" fmla="*/ 980 h 381980"/>
              <a:gd name="connsiteX0" fmla="*/ 0 w 243972"/>
              <a:gd name="connsiteY0" fmla="*/ 980 h 381980"/>
              <a:gd name="connsiteX1" fmla="*/ 36763 w 243972"/>
              <a:gd name="connsiteY1" fmla="*/ 0 h 381980"/>
              <a:gd name="connsiteX2" fmla="*/ 243972 w 243972"/>
              <a:gd name="connsiteY2" fmla="*/ 381000 h 381980"/>
              <a:gd name="connsiteX3" fmla="*/ 0 w 243972"/>
              <a:gd name="connsiteY3" fmla="*/ 381980 h 381980"/>
              <a:gd name="connsiteX4" fmla="*/ 0 w 243972"/>
              <a:gd name="connsiteY4" fmla="*/ 980 h 381980"/>
              <a:gd name="connsiteX0" fmla="*/ 0 w 243972"/>
              <a:gd name="connsiteY0" fmla="*/ 980 h 381980"/>
              <a:gd name="connsiteX1" fmla="*/ 36763 w 243972"/>
              <a:gd name="connsiteY1" fmla="*/ 0 h 381980"/>
              <a:gd name="connsiteX2" fmla="*/ 243972 w 243972"/>
              <a:gd name="connsiteY2" fmla="*/ 381000 h 381980"/>
              <a:gd name="connsiteX3" fmla="*/ 0 w 243972"/>
              <a:gd name="connsiteY3" fmla="*/ 381980 h 381980"/>
              <a:gd name="connsiteX4" fmla="*/ 0 w 243972"/>
              <a:gd name="connsiteY4" fmla="*/ 980 h 381980"/>
              <a:gd name="connsiteX0" fmla="*/ 0 w 243972"/>
              <a:gd name="connsiteY0" fmla="*/ 980 h 381980"/>
              <a:gd name="connsiteX1" fmla="*/ 36763 w 243972"/>
              <a:gd name="connsiteY1" fmla="*/ 0 h 381980"/>
              <a:gd name="connsiteX2" fmla="*/ 243972 w 243972"/>
              <a:gd name="connsiteY2" fmla="*/ 381000 h 381980"/>
              <a:gd name="connsiteX3" fmla="*/ 0 w 243972"/>
              <a:gd name="connsiteY3" fmla="*/ 381980 h 381980"/>
              <a:gd name="connsiteX4" fmla="*/ 0 w 243972"/>
              <a:gd name="connsiteY4" fmla="*/ 980 h 381980"/>
              <a:gd name="connsiteX0" fmla="*/ 0 w 243972"/>
              <a:gd name="connsiteY0" fmla="*/ 980 h 381980"/>
              <a:gd name="connsiteX1" fmla="*/ 36763 w 243972"/>
              <a:gd name="connsiteY1" fmla="*/ 0 h 381980"/>
              <a:gd name="connsiteX2" fmla="*/ 243972 w 243972"/>
              <a:gd name="connsiteY2" fmla="*/ 381000 h 381980"/>
              <a:gd name="connsiteX3" fmla="*/ 0 w 243972"/>
              <a:gd name="connsiteY3" fmla="*/ 381980 h 381980"/>
              <a:gd name="connsiteX4" fmla="*/ 0 w 243972"/>
              <a:gd name="connsiteY4" fmla="*/ 980 h 381980"/>
              <a:gd name="connsiteX0" fmla="*/ 0 w 243972"/>
              <a:gd name="connsiteY0" fmla="*/ 0 h 382085"/>
              <a:gd name="connsiteX1" fmla="*/ 36763 w 243972"/>
              <a:gd name="connsiteY1" fmla="*/ 105 h 382085"/>
              <a:gd name="connsiteX2" fmla="*/ 243972 w 243972"/>
              <a:gd name="connsiteY2" fmla="*/ 381105 h 382085"/>
              <a:gd name="connsiteX3" fmla="*/ 0 w 243972"/>
              <a:gd name="connsiteY3" fmla="*/ 382085 h 382085"/>
              <a:gd name="connsiteX4" fmla="*/ 0 w 243972"/>
              <a:gd name="connsiteY4" fmla="*/ 0 h 382085"/>
              <a:gd name="connsiteX0" fmla="*/ 0 w 243972"/>
              <a:gd name="connsiteY0" fmla="*/ 0 h 383276"/>
              <a:gd name="connsiteX1" fmla="*/ 36763 w 243972"/>
              <a:gd name="connsiteY1" fmla="*/ 105 h 383276"/>
              <a:gd name="connsiteX2" fmla="*/ 243972 w 243972"/>
              <a:gd name="connsiteY2" fmla="*/ 383276 h 383276"/>
              <a:gd name="connsiteX3" fmla="*/ 0 w 243972"/>
              <a:gd name="connsiteY3" fmla="*/ 382085 h 383276"/>
              <a:gd name="connsiteX4" fmla="*/ 0 w 243972"/>
              <a:gd name="connsiteY4" fmla="*/ 0 h 383276"/>
              <a:gd name="connsiteX0" fmla="*/ 0 w 243972"/>
              <a:gd name="connsiteY0" fmla="*/ 0 h 382085"/>
              <a:gd name="connsiteX1" fmla="*/ 36763 w 243972"/>
              <a:gd name="connsiteY1" fmla="*/ 105 h 382085"/>
              <a:gd name="connsiteX2" fmla="*/ 243972 w 243972"/>
              <a:gd name="connsiteY2" fmla="*/ 381105 h 382085"/>
              <a:gd name="connsiteX3" fmla="*/ 0 w 243972"/>
              <a:gd name="connsiteY3" fmla="*/ 382085 h 382085"/>
              <a:gd name="connsiteX4" fmla="*/ 0 w 243972"/>
              <a:gd name="connsiteY4" fmla="*/ 0 h 382085"/>
              <a:gd name="connsiteX0" fmla="*/ 0 w 243972"/>
              <a:gd name="connsiteY0" fmla="*/ 0 h 382085"/>
              <a:gd name="connsiteX1" fmla="*/ 36763 w 243972"/>
              <a:gd name="connsiteY1" fmla="*/ 105 h 382085"/>
              <a:gd name="connsiteX2" fmla="*/ 243972 w 243972"/>
              <a:gd name="connsiteY2" fmla="*/ 381105 h 382085"/>
              <a:gd name="connsiteX3" fmla="*/ 0 w 243972"/>
              <a:gd name="connsiteY3" fmla="*/ 382085 h 382085"/>
              <a:gd name="connsiteX4" fmla="*/ 0 w 243972"/>
              <a:gd name="connsiteY4" fmla="*/ 0 h 382085"/>
              <a:gd name="connsiteX0" fmla="*/ 0 w 243972"/>
              <a:gd name="connsiteY0" fmla="*/ 0 h 382085"/>
              <a:gd name="connsiteX1" fmla="*/ 36763 w 243972"/>
              <a:gd name="connsiteY1" fmla="*/ 105 h 382085"/>
              <a:gd name="connsiteX2" fmla="*/ 243972 w 243972"/>
              <a:gd name="connsiteY2" fmla="*/ 381105 h 382085"/>
              <a:gd name="connsiteX3" fmla="*/ 0 w 243972"/>
              <a:gd name="connsiteY3" fmla="*/ 382085 h 382085"/>
              <a:gd name="connsiteX4" fmla="*/ 0 w 243972"/>
              <a:gd name="connsiteY4" fmla="*/ 0 h 382085"/>
              <a:gd name="connsiteX0" fmla="*/ 0 w 243972"/>
              <a:gd name="connsiteY0" fmla="*/ 0 h 382085"/>
              <a:gd name="connsiteX1" fmla="*/ 36763 w 243972"/>
              <a:gd name="connsiteY1" fmla="*/ 105 h 382085"/>
              <a:gd name="connsiteX2" fmla="*/ 243972 w 243972"/>
              <a:gd name="connsiteY2" fmla="*/ 381105 h 382085"/>
              <a:gd name="connsiteX3" fmla="*/ 0 w 243972"/>
              <a:gd name="connsiteY3" fmla="*/ 382085 h 382085"/>
              <a:gd name="connsiteX4" fmla="*/ 0 w 243972"/>
              <a:gd name="connsiteY4" fmla="*/ 0 h 382085"/>
              <a:gd name="connsiteX0" fmla="*/ 0 w 243972"/>
              <a:gd name="connsiteY0" fmla="*/ 0 h 381105"/>
              <a:gd name="connsiteX1" fmla="*/ 36763 w 243972"/>
              <a:gd name="connsiteY1" fmla="*/ 105 h 381105"/>
              <a:gd name="connsiteX2" fmla="*/ 243972 w 243972"/>
              <a:gd name="connsiteY2" fmla="*/ 381105 h 381105"/>
              <a:gd name="connsiteX3" fmla="*/ 0 w 243972"/>
              <a:gd name="connsiteY3" fmla="*/ 381000 h 381105"/>
              <a:gd name="connsiteX4" fmla="*/ 0 w 243972"/>
              <a:gd name="connsiteY4" fmla="*/ 0 h 381105"/>
              <a:gd name="connsiteX0" fmla="*/ 0 w 241956"/>
              <a:gd name="connsiteY0" fmla="*/ 0 h 381105"/>
              <a:gd name="connsiteX1" fmla="*/ 36763 w 241956"/>
              <a:gd name="connsiteY1" fmla="*/ 105 h 381105"/>
              <a:gd name="connsiteX2" fmla="*/ 241956 w 241956"/>
              <a:gd name="connsiteY2" fmla="*/ 381105 h 381105"/>
              <a:gd name="connsiteX3" fmla="*/ 0 w 241956"/>
              <a:gd name="connsiteY3" fmla="*/ 381000 h 381105"/>
              <a:gd name="connsiteX4" fmla="*/ 0 w 241956"/>
              <a:gd name="connsiteY4" fmla="*/ 0 h 381105"/>
              <a:gd name="connsiteX0" fmla="*/ 0 w 241956"/>
              <a:gd name="connsiteY0" fmla="*/ 231 h 381336"/>
              <a:gd name="connsiteX1" fmla="*/ 37099 w 241956"/>
              <a:gd name="connsiteY1" fmla="*/ 0 h 381336"/>
              <a:gd name="connsiteX2" fmla="*/ 241956 w 241956"/>
              <a:gd name="connsiteY2" fmla="*/ 381336 h 381336"/>
              <a:gd name="connsiteX3" fmla="*/ 0 w 241956"/>
              <a:gd name="connsiteY3" fmla="*/ 381231 h 381336"/>
              <a:gd name="connsiteX4" fmla="*/ 0 w 241956"/>
              <a:gd name="connsiteY4" fmla="*/ 231 h 381336"/>
              <a:gd name="connsiteX0" fmla="*/ 0 w 241956"/>
              <a:gd name="connsiteY0" fmla="*/ 231 h 381336"/>
              <a:gd name="connsiteX1" fmla="*/ 41468 w 241956"/>
              <a:gd name="connsiteY1" fmla="*/ 0 h 381336"/>
              <a:gd name="connsiteX2" fmla="*/ 241956 w 241956"/>
              <a:gd name="connsiteY2" fmla="*/ 381336 h 381336"/>
              <a:gd name="connsiteX3" fmla="*/ 0 w 241956"/>
              <a:gd name="connsiteY3" fmla="*/ 381231 h 381336"/>
              <a:gd name="connsiteX4" fmla="*/ 0 w 241956"/>
              <a:gd name="connsiteY4" fmla="*/ 231 h 381336"/>
              <a:gd name="connsiteX0" fmla="*/ 0 w 241956"/>
              <a:gd name="connsiteY0" fmla="*/ 231 h 381336"/>
              <a:gd name="connsiteX1" fmla="*/ 41468 w 241956"/>
              <a:gd name="connsiteY1" fmla="*/ 0 h 381336"/>
              <a:gd name="connsiteX2" fmla="*/ 241956 w 241956"/>
              <a:gd name="connsiteY2" fmla="*/ 381336 h 381336"/>
              <a:gd name="connsiteX3" fmla="*/ 22311 w 241956"/>
              <a:gd name="connsiteY3" fmla="*/ 380776 h 381336"/>
              <a:gd name="connsiteX4" fmla="*/ 0 w 241956"/>
              <a:gd name="connsiteY4" fmla="*/ 231 h 381336"/>
              <a:gd name="connsiteX0" fmla="*/ 0 w 241956"/>
              <a:gd name="connsiteY0" fmla="*/ 231 h 381687"/>
              <a:gd name="connsiteX1" fmla="*/ 41468 w 241956"/>
              <a:gd name="connsiteY1" fmla="*/ 0 h 381687"/>
              <a:gd name="connsiteX2" fmla="*/ 241956 w 241956"/>
              <a:gd name="connsiteY2" fmla="*/ 381336 h 381687"/>
              <a:gd name="connsiteX3" fmla="*/ 21400 w 241956"/>
              <a:gd name="connsiteY3" fmla="*/ 381687 h 381687"/>
              <a:gd name="connsiteX4" fmla="*/ 0 w 241956"/>
              <a:gd name="connsiteY4" fmla="*/ 231 h 381687"/>
              <a:gd name="connsiteX0" fmla="*/ 0 w 220556"/>
              <a:gd name="connsiteY0" fmla="*/ 231 h 381687"/>
              <a:gd name="connsiteX1" fmla="*/ 20068 w 220556"/>
              <a:gd name="connsiteY1" fmla="*/ 0 h 381687"/>
              <a:gd name="connsiteX2" fmla="*/ 220556 w 220556"/>
              <a:gd name="connsiteY2" fmla="*/ 381336 h 381687"/>
              <a:gd name="connsiteX3" fmla="*/ 0 w 220556"/>
              <a:gd name="connsiteY3" fmla="*/ 381687 h 381687"/>
              <a:gd name="connsiteX4" fmla="*/ 0 w 220556"/>
              <a:gd name="connsiteY4" fmla="*/ 231 h 381687"/>
              <a:gd name="connsiteX0" fmla="*/ 0 w 220556"/>
              <a:gd name="connsiteY0" fmla="*/ 231 h 381687"/>
              <a:gd name="connsiteX1" fmla="*/ 20068 w 220556"/>
              <a:gd name="connsiteY1" fmla="*/ 0 h 381687"/>
              <a:gd name="connsiteX2" fmla="*/ 220556 w 220556"/>
              <a:gd name="connsiteY2" fmla="*/ 381336 h 381687"/>
              <a:gd name="connsiteX3" fmla="*/ 0 w 220556"/>
              <a:gd name="connsiteY3" fmla="*/ 381687 h 381687"/>
              <a:gd name="connsiteX4" fmla="*/ 0 w 220556"/>
              <a:gd name="connsiteY4" fmla="*/ 231 h 381687"/>
              <a:gd name="connsiteX0" fmla="*/ 0 w 220556"/>
              <a:gd name="connsiteY0" fmla="*/ 231 h 381687"/>
              <a:gd name="connsiteX1" fmla="*/ 20068 w 220556"/>
              <a:gd name="connsiteY1" fmla="*/ 0 h 381687"/>
              <a:gd name="connsiteX2" fmla="*/ 220556 w 220556"/>
              <a:gd name="connsiteY2" fmla="*/ 381336 h 381687"/>
              <a:gd name="connsiteX3" fmla="*/ 0 w 220556"/>
              <a:gd name="connsiteY3" fmla="*/ 381687 h 381687"/>
              <a:gd name="connsiteX4" fmla="*/ 0 w 220556"/>
              <a:gd name="connsiteY4" fmla="*/ 231 h 381687"/>
              <a:gd name="connsiteX0" fmla="*/ 0 w 220556"/>
              <a:gd name="connsiteY0" fmla="*/ 231 h 381687"/>
              <a:gd name="connsiteX1" fmla="*/ 20068 w 220556"/>
              <a:gd name="connsiteY1" fmla="*/ 0 h 381687"/>
              <a:gd name="connsiteX2" fmla="*/ 220556 w 220556"/>
              <a:gd name="connsiteY2" fmla="*/ 381336 h 381687"/>
              <a:gd name="connsiteX3" fmla="*/ 0 w 220556"/>
              <a:gd name="connsiteY3" fmla="*/ 381687 h 381687"/>
              <a:gd name="connsiteX4" fmla="*/ 0 w 220556"/>
              <a:gd name="connsiteY4" fmla="*/ 231 h 38168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0556" h="381687">
                <a:moveTo>
                  <a:pt x="0" y="231"/>
                </a:moveTo>
                <a:lnTo>
                  <a:pt x="20068" y="0"/>
                </a:lnTo>
                <a:lnTo>
                  <a:pt x="220556" y="381336"/>
                </a:lnTo>
                <a:lnTo>
                  <a:pt x="0" y="381687"/>
                </a:lnTo>
                <a:lnTo>
                  <a:pt x="0" y="231"/>
                </a:lnTo>
                <a:close/>
              </a:path>
            </a:pathLst>
          </a:cu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lvl1pPr>
              <a:defRPr>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algn="ctr"/>
            <a:r>
              <a:rPr lang="en-US" kern="1200" dirty="0" smtClean="0">
                <a:solidFill>
                  <a:schemeClr val="tx2"/>
                </a:solidFill>
              </a:rPr>
              <a:t>            </a:t>
            </a:r>
            <a:endParaRPr lang="en-US" kern="1200" dirty="0">
              <a:solidFill>
                <a:schemeClr val="tx2"/>
              </a:solidFill>
            </a:endParaRPr>
          </a:p>
        </p:txBody>
      </p:sp>
      <p:sp>
        <p:nvSpPr>
          <p:cNvPr id="2" name="Title 1"/>
          <p:cNvSpPr>
            <a:spLocks noGrp="1"/>
          </p:cNvSpPr>
          <p:nvPr>
            <p:ph type="ctrTitle" hasCustomPrompt="1"/>
          </p:nvPr>
        </p:nvSpPr>
        <p:spPr bwMode="gray">
          <a:xfrm>
            <a:off x="990600" y="2731512"/>
            <a:ext cx="6722378" cy="876329"/>
          </a:xfrm>
          <a:prstGeom prst="rect">
            <a:avLst/>
          </a:prstGeom>
        </p:spPr>
        <p:txBody>
          <a:bodyPr rIns="0" bIns="0" anchor="b" anchorCtr="0"/>
          <a:lstStyle>
            <a:lvl1pPr>
              <a:lnSpc>
                <a:spcPct val="90000"/>
              </a:lnSpc>
              <a:defRPr sz="6600" b="0">
                <a:solidFill>
                  <a:schemeClr val="bg1"/>
                </a:solidFill>
              </a:defRPr>
            </a:lvl1pPr>
          </a:lstStyle>
          <a:p>
            <a:r>
              <a:rPr lang="en-US" dirty="0" smtClean="0"/>
              <a:t>Document Title</a:t>
            </a:r>
            <a:endParaRPr lang="en-US" dirty="0"/>
          </a:p>
        </p:txBody>
      </p:sp>
      <p:sp>
        <p:nvSpPr>
          <p:cNvPr id="3" name="Subtitle 2"/>
          <p:cNvSpPr>
            <a:spLocks noGrp="1"/>
          </p:cNvSpPr>
          <p:nvPr>
            <p:ph type="subTitle" idx="1" hasCustomPrompt="1"/>
          </p:nvPr>
        </p:nvSpPr>
        <p:spPr bwMode="gray">
          <a:xfrm>
            <a:off x="990600" y="3581400"/>
            <a:ext cx="6400800" cy="685800"/>
          </a:xfrm>
          <a:prstGeom prst="rect">
            <a:avLst/>
          </a:prstGeom>
        </p:spPr>
        <p:txBody>
          <a:bodyPr/>
          <a:lstStyle>
            <a:lvl1pPr marL="0" indent="0" algn="l">
              <a:lnSpc>
                <a:spcPct val="90000"/>
              </a:lnSpc>
              <a:spcBef>
                <a:spcPts val="0"/>
              </a:spcBef>
              <a:buNone/>
              <a:defRPr sz="2400" baseline="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Secondary Document Title</a:t>
            </a:r>
            <a:endParaRPr lang="en-US" dirty="0"/>
          </a:p>
        </p:txBody>
      </p:sp>
      <p:sp>
        <p:nvSpPr>
          <p:cNvPr id="8" name="Date Placeholder 6"/>
          <p:cNvSpPr>
            <a:spLocks noGrp="1"/>
          </p:cNvSpPr>
          <p:nvPr>
            <p:ph type="dt" sz="half" idx="10"/>
          </p:nvPr>
        </p:nvSpPr>
        <p:spPr bwMode="gray">
          <a:xfrm>
            <a:off x="6855794" y="6232524"/>
            <a:ext cx="1447800" cy="168275"/>
          </a:xfrm>
          <a:prstGeom prst="rect">
            <a:avLst/>
          </a:prstGeom>
        </p:spPr>
        <p:txBody>
          <a:bodyPr/>
          <a:lstStyle>
            <a:lvl1pPr>
              <a:defRPr>
                <a:solidFill>
                  <a:schemeClr val="bg1"/>
                </a:solidFill>
              </a:defRPr>
            </a:lvl1pPr>
          </a:lstStyle>
          <a:p>
            <a:fld id="{9623C80F-5998-4C5A-8426-1B9517C724DD}" type="datetimeFigureOut">
              <a:rPr lang="en-US" smtClean="0">
                <a:solidFill>
                  <a:prstClr val="white"/>
                </a:solidFill>
              </a:rPr>
              <a:pPr/>
              <a:t>8/4/2017</a:t>
            </a:fld>
            <a:endParaRPr lang="en-US">
              <a:solidFill>
                <a:prstClr val="white"/>
              </a:solidFill>
            </a:endParaRPr>
          </a:p>
        </p:txBody>
      </p:sp>
      <p:sp>
        <p:nvSpPr>
          <p:cNvPr id="10" name="Footer Placeholder 7"/>
          <p:cNvSpPr>
            <a:spLocks noGrp="1"/>
          </p:cNvSpPr>
          <p:nvPr>
            <p:ph type="ftr" sz="quarter" idx="11"/>
          </p:nvPr>
        </p:nvSpPr>
        <p:spPr bwMode="gray">
          <a:xfrm>
            <a:off x="3121994" y="6397689"/>
            <a:ext cx="5181600" cy="231266"/>
          </a:xfrm>
          <a:prstGeom prst="rect">
            <a:avLst/>
          </a:prstGeom>
        </p:spPr>
        <p:txBody>
          <a:bodyPr/>
          <a:lstStyle>
            <a:lvl1pPr>
              <a:defRPr>
                <a:solidFill>
                  <a:schemeClr val="bg1"/>
                </a:solidFill>
              </a:defRPr>
            </a:lvl1pPr>
          </a:lstStyle>
          <a:p>
            <a:endParaRPr lang="en-US">
              <a:solidFill>
                <a:prstClr val="white"/>
              </a:solidFill>
            </a:endParaRPr>
          </a:p>
        </p:txBody>
      </p:sp>
      <p:sp>
        <p:nvSpPr>
          <p:cNvPr id="11" name="Slide Number Placeholder 8"/>
          <p:cNvSpPr>
            <a:spLocks noGrp="1"/>
          </p:cNvSpPr>
          <p:nvPr>
            <p:ph type="sldNum" sz="quarter" idx="12"/>
          </p:nvPr>
        </p:nvSpPr>
        <p:spPr bwMode="gray">
          <a:xfrm>
            <a:off x="8305799" y="6397689"/>
            <a:ext cx="346745" cy="231266"/>
          </a:xfrm>
          <a:prstGeom prst="rect">
            <a:avLst/>
          </a:prstGeom>
        </p:spPr>
        <p:txBody>
          <a:bodyPr/>
          <a:lstStyle>
            <a:lvl1pPr>
              <a:defRPr>
                <a:solidFill>
                  <a:schemeClr val="bg1"/>
                </a:solidFill>
              </a:defRPr>
            </a:lvl1pPr>
          </a:lstStyle>
          <a:p>
            <a:fld id="{0D558541-60C9-42A2-8392-FF12533A6B7A}" type="slidenum">
              <a:rPr lang="en-US" smtClean="0">
                <a:solidFill>
                  <a:prstClr val="white"/>
                </a:solidFill>
              </a:rPr>
              <a:pPr/>
              <a:t>‹#›</a:t>
            </a:fld>
            <a:endParaRPr lang="en-US">
              <a:solidFill>
                <a:prstClr val="white"/>
              </a:solidFill>
            </a:endParaRPr>
          </a:p>
        </p:txBody>
      </p:sp>
      <p:pic>
        <p:nvPicPr>
          <p:cNvPr id="12" name="Picture 11"/>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545927" y="6400799"/>
            <a:ext cx="1422018" cy="265285"/>
          </a:xfrm>
          <a:prstGeom prst="rect">
            <a:avLst/>
          </a:prstGeom>
        </p:spPr>
      </p:pic>
    </p:spTree>
    <p:extLst>
      <p:ext uri="{BB962C8B-B14F-4D97-AF65-F5344CB8AC3E}">
        <p14:creationId xmlns:p14="http://schemas.microsoft.com/office/powerpoint/2010/main" val="272895785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userDrawn="1">
  <p:cSld name="7_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457200" y="2514600"/>
            <a:ext cx="8229600" cy="3553505"/>
          </a:xfrm>
        </p:spPr>
        <p:txBody>
          <a:bodyPr/>
          <a:lstStyle>
            <a:lvl1pPr>
              <a:lnSpc>
                <a:spcPct val="100000"/>
              </a:lnSpc>
              <a:spcBef>
                <a:spcPts val="0"/>
              </a:spcBef>
              <a:spcAft>
                <a:spcPts val="1100"/>
              </a:spcAft>
              <a:defRPr sz="2800"/>
            </a:lvl1pPr>
            <a:lvl2pPr>
              <a:lnSpc>
                <a:spcPts val="2200"/>
              </a:lnSpc>
              <a:spcAft>
                <a:spcPts val="600"/>
              </a:spcAft>
              <a:defRPr sz="2000"/>
            </a:lvl2pPr>
            <a:lvl3pPr>
              <a:lnSpc>
                <a:spcPts val="2200"/>
              </a:lnSpc>
              <a:spcAft>
                <a:spcPts val="600"/>
              </a:spcAft>
              <a:defRPr sz="1600"/>
            </a:lvl3pPr>
            <a:lvl4pPr>
              <a:lnSpc>
                <a:spcPts val="2200"/>
              </a:lnSpc>
              <a:spcAft>
                <a:spcPts val="600"/>
              </a:spcAft>
              <a:defRPr sz="1600"/>
            </a:lvl4pPr>
            <a:lvl5pPr>
              <a:lnSpc>
                <a:spcPts val="2200"/>
              </a:lnSpc>
              <a:spcAft>
                <a:spcPts val="600"/>
              </a:spcAft>
              <a:defRPr sz="1600"/>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 2 point text</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Footer Placeholder 4"/>
          <p:cNvSpPr>
            <a:spLocks noGrp="1"/>
          </p:cNvSpPr>
          <p:nvPr>
            <p:ph type="ftr" sz="quarter" idx="10"/>
          </p:nvPr>
        </p:nvSpPr>
        <p:spPr/>
        <p:txBody>
          <a:bodyPr/>
          <a:lstStyle>
            <a:lvl1pPr>
              <a:defRPr/>
            </a:lvl1pPr>
          </a:lstStyle>
          <a:p>
            <a:pPr>
              <a:defRPr/>
            </a:pPr>
            <a:endParaRPr lang="en-US"/>
          </a:p>
        </p:txBody>
      </p:sp>
      <p:sp>
        <p:nvSpPr>
          <p:cNvPr id="5" name="Slide Number Placeholder 5"/>
          <p:cNvSpPr>
            <a:spLocks noGrp="1"/>
          </p:cNvSpPr>
          <p:nvPr>
            <p:ph type="sldNum" sz="quarter" idx="11"/>
          </p:nvPr>
        </p:nvSpPr>
        <p:spPr/>
        <p:txBody>
          <a:bodyPr/>
          <a:lstStyle>
            <a:lvl1pPr>
              <a:defRPr/>
            </a:lvl1pPr>
          </a:lstStyle>
          <a:p>
            <a:pPr>
              <a:defRPr/>
            </a:pPr>
            <a:fld id="{4DBF91DD-78C5-C145-A438-F36D5831D1DC}" type="slidenum">
              <a:rPr lang="en-US"/>
              <a:pPr>
                <a:defRPr/>
              </a:pPr>
              <a:t>‹#›</a:t>
            </a:fld>
            <a:endParaRPr lang="en-US"/>
          </a:p>
        </p:txBody>
      </p:sp>
    </p:spTree>
    <p:extLst>
      <p:ext uri="{BB962C8B-B14F-4D97-AF65-F5344CB8AC3E}">
        <p14:creationId xmlns:p14="http://schemas.microsoft.com/office/powerpoint/2010/main" val="586109629"/>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userDrawn="1">
  <p:cSld name="1_Comparison">
    <p:spTree>
      <p:nvGrpSpPr>
        <p:cNvPr id="1" name=""/>
        <p:cNvGrpSpPr/>
        <p:nvPr/>
      </p:nvGrpSpPr>
      <p:grpSpPr>
        <a:xfrm>
          <a:off x="0" y="0"/>
          <a:ext cx="0" cy="0"/>
          <a:chOff x="0" y="0"/>
          <a:chExt cx="0" cy="0"/>
        </a:xfrm>
      </p:grpSpPr>
      <p:sp>
        <p:nvSpPr>
          <p:cNvPr id="15" name="Content Placeholder 2"/>
          <p:cNvSpPr>
            <a:spLocks noGrp="1"/>
          </p:cNvSpPr>
          <p:nvPr>
            <p:ph sz="half" idx="18"/>
          </p:nvPr>
        </p:nvSpPr>
        <p:spPr>
          <a:xfrm>
            <a:off x="932495" y="2399681"/>
            <a:ext cx="3587119" cy="3596215"/>
          </a:xfrm>
          <a:prstGeom prst="rect">
            <a:avLst/>
          </a:prstGeom>
        </p:spPr>
        <p:txBody>
          <a:bodyPr vert="horz" lIns="0" tIns="0" rIns="91440" bIns="45720" rtlCol="0">
            <a:noAutofit/>
          </a:bodyPr>
          <a:lstStyle>
            <a:lvl1pPr>
              <a:defRPr lang="en-US" smtClean="0"/>
            </a:lvl1pPr>
            <a:lvl2pPr>
              <a:defRPr lang="en-US" smtClean="0"/>
            </a:lvl2pPr>
            <a:lvl3pPr>
              <a:defRPr lang="en-US" smtClean="0"/>
            </a:lvl3pPr>
            <a:lvl4pPr>
              <a:defRPr lang="en-US" smtClean="0"/>
            </a:lvl4pPr>
            <a:lvl5pPr>
              <a:defRPr lang="en-US"/>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8" name="Text Placeholder 2"/>
          <p:cNvSpPr>
            <a:spLocks noGrp="1"/>
          </p:cNvSpPr>
          <p:nvPr>
            <p:ph type="body" idx="1"/>
          </p:nvPr>
        </p:nvSpPr>
        <p:spPr>
          <a:xfrm>
            <a:off x="1107415" y="2031618"/>
            <a:ext cx="3412205" cy="393593"/>
          </a:xfrm>
          <a:prstGeom prst="rect">
            <a:avLst/>
          </a:prstGeom>
        </p:spPr>
        <p:txBody>
          <a:bodyPr anchor="b"/>
          <a:lstStyle>
            <a:lvl1pPr marL="0" indent="0">
              <a:buNone/>
              <a:defRPr sz="1700" b="0">
                <a:solidFill>
                  <a:srgbClr val="514689"/>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smtClean="0"/>
              <a:t>Click to edit Master text styles</a:t>
            </a:r>
          </a:p>
        </p:txBody>
      </p:sp>
      <p:sp>
        <p:nvSpPr>
          <p:cNvPr id="20" name="Date Placeholder 11"/>
          <p:cNvSpPr>
            <a:spLocks noGrp="1"/>
          </p:cNvSpPr>
          <p:nvPr>
            <p:ph type="dt" sz="half" idx="14"/>
          </p:nvPr>
        </p:nvSpPr>
        <p:spPr>
          <a:xfrm>
            <a:off x="2798064" y="6373977"/>
            <a:ext cx="473282" cy="308356"/>
          </a:xfrm>
          <a:prstGeom prst="rect">
            <a:avLst/>
          </a:prstGeom>
        </p:spPr>
        <p:txBody>
          <a:bodyPr/>
          <a:lstStyle/>
          <a:p>
            <a:fld id="{7390B150-5DE9-D249-9EDB-A4FEB84366A7}" type="datetime1">
              <a:rPr lang="en-US" smtClean="0"/>
              <a:t>8/4/2017</a:t>
            </a:fld>
            <a:endParaRPr lang="en-US" dirty="0"/>
          </a:p>
        </p:txBody>
      </p:sp>
      <p:sp>
        <p:nvSpPr>
          <p:cNvPr id="21" name="Footer Placeholder 12"/>
          <p:cNvSpPr>
            <a:spLocks noGrp="1"/>
          </p:cNvSpPr>
          <p:nvPr>
            <p:ph type="ftr" sz="quarter" idx="15"/>
          </p:nvPr>
        </p:nvSpPr>
        <p:spPr>
          <a:xfrm>
            <a:off x="3273552" y="6374244"/>
            <a:ext cx="5030042" cy="308355"/>
          </a:xfrm>
          <a:prstGeom prst="rect">
            <a:avLst/>
          </a:prstGeom>
        </p:spPr>
        <p:txBody>
          <a:bodyPr/>
          <a:lstStyle/>
          <a:p>
            <a:r>
              <a:rPr lang="en-US" smtClean="0">
                <a:solidFill>
                  <a:srgbClr val="605F62"/>
                </a:solidFill>
              </a:rPr>
              <a:t>Presentation or Section Title</a:t>
            </a:r>
            <a:endParaRPr lang="en-US" dirty="0">
              <a:solidFill>
                <a:srgbClr val="605F62"/>
              </a:solidFill>
            </a:endParaRPr>
          </a:p>
        </p:txBody>
      </p:sp>
      <p:sp>
        <p:nvSpPr>
          <p:cNvPr id="22" name="Slide Number Placeholder 13"/>
          <p:cNvSpPr>
            <a:spLocks noGrp="1"/>
          </p:cNvSpPr>
          <p:nvPr>
            <p:ph type="sldNum" sz="quarter" idx="16"/>
          </p:nvPr>
        </p:nvSpPr>
        <p:spPr>
          <a:xfrm>
            <a:off x="8305800" y="6374245"/>
            <a:ext cx="346745" cy="308355"/>
          </a:xfrm>
          <a:prstGeom prst="rect">
            <a:avLst/>
          </a:prstGeom>
        </p:spPr>
        <p:txBody>
          <a:bodyPr/>
          <a:lstStyle/>
          <a:p>
            <a:fld id="{0D558541-60C9-42A2-8392-FF12533A6B7A}" type="slidenum">
              <a:rPr lang="en-US" smtClean="0"/>
              <a:pPr/>
              <a:t>‹#›</a:t>
            </a:fld>
            <a:endParaRPr lang="en-US" dirty="0"/>
          </a:p>
        </p:txBody>
      </p:sp>
      <p:sp>
        <p:nvSpPr>
          <p:cNvPr id="11" name="Content Placeholder 2"/>
          <p:cNvSpPr>
            <a:spLocks noGrp="1"/>
          </p:cNvSpPr>
          <p:nvPr>
            <p:ph sz="half" idx="19"/>
          </p:nvPr>
        </p:nvSpPr>
        <p:spPr>
          <a:xfrm>
            <a:off x="4688514" y="2399681"/>
            <a:ext cx="3587119" cy="3596215"/>
          </a:xfrm>
          <a:prstGeom prst="rect">
            <a:avLst/>
          </a:prstGeom>
        </p:spPr>
        <p:txBody>
          <a:bodyPr vert="horz" lIns="0" tIns="0" rIns="91440" bIns="45720" rtlCol="0">
            <a:noAutofit/>
          </a:bodyPr>
          <a:lstStyle>
            <a:lvl1pPr>
              <a:defRPr lang="en-US" smtClean="0"/>
            </a:lvl1pPr>
            <a:lvl2pPr>
              <a:defRPr lang="en-US" smtClean="0"/>
            </a:lvl2pPr>
            <a:lvl3pPr>
              <a:defRPr lang="en-US" smtClean="0"/>
            </a:lvl3pPr>
            <a:lvl4pPr>
              <a:defRPr lang="en-US" smtClean="0"/>
            </a:lvl4pPr>
            <a:lvl5pPr>
              <a:defRPr lang="en-US"/>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Text Placeholder 2"/>
          <p:cNvSpPr>
            <a:spLocks noGrp="1"/>
          </p:cNvSpPr>
          <p:nvPr>
            <p:ph type="body" idx="20"/>
          </p:nvPr>
        </p:nvSpPr>
        <p:spPr>
          <a:xfrm>
            <a:off x="4863434" y="2031618"/>
            <a:ext cx="3412205" cy="393593"/>
          </a:xfrm>
          <a:prstGeom prst="rect">
            <a:avLst/>
          </a:prstGeom>
        </p:spPr>
        <p:txBody>
          <a:bodyPr anchor="b"/>
          <a:lstStyle>
            <a:lvl1pPr marL="0" indent="0">
              <a:buNone/>
              <a:defRPr sz="1700" b="0">
                <a:solidFill>
                  <a:srgbClr val="514689"/>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smtClean="0"/>
              <a:t>Click to edit Master text styles</a:t>
            </a:r>
          </a:p>
        </p:txBody>
      </p:sp>
      <p:sp>
        <p:nvSpPr>
          <p:cNvPr id="16" name="Title 1"/>
          <p:cNvSpPr>
            <a:spLocks noGrp="1"/>
          </p:cNvSpPr>
          <p:nvPr>
            <p:ph type="title"/>
          </p:nvPr>
        </p:nvSpPr>
        <p:spPr>
          <a:xfrm>
            <a:off x="1098557" y="389336"/>
            <a:ext cx="7178040" cy="999744"/>
          </a:xfrm>
          <a:prstGeom prst="rect">
            <a:avLst/>
          </a:prstGeom>
        </p:spPr>
        <p:txBody>
          <a:bodyPr/>
          <a:lstStyle>
            <a:lvl1pPr>
              <a:lnSpc>
                <a:spcPct val="90000"/>
              </a:lnSpc>
              <a:defRPr>
                <a:solidFill>
                  <a:srgbClr val="514689"/>
                </a:solidFill>
              </a:defRPr>
            </a:lvl1pPr>
          </a:lstStyle>
          <a:p>
            <a:r>
              <a:rPr lang="en-US" dirty="0" smtClean="0"/>
              <a:t>Click to edit Master title style</a:t>
            </a:r>
            <a:endParaRPr lang="en-US" dirty="0"/>
          </a:p>
        </p:txBody>
      </p:sp>
      <p:sp>
        <p:nvSpPr>
          <p:cNvPr id="23" name="Text Placeholder 10"/>
          <p:cNvSpPr>
            <a:spLocks noGrp="1"/>
          </p:cNvSpPr>
          <p:nvPr>
            <p:ph type="body" sz="quarter" idx="21" hasCustomPrompt="1"/>
          </p:nvPr>
        </p:nvSpPr>
        <p:spPr>
          <a:xfrm>
            <a:off x="1098557" y="1380203"/>
            <a:ext cx="7180263" cy="521749"/>
          </a:xfrm>
          <a:prstGeom prst="rect">
            <a:avLst/>
          </a:prstGeom>
        </p:spPr>
        <p:txBody>
          <a:bodyPr/>
          <a:lstStyle>
            <a:lvl1pPr marL="0" indent="0">
              <a:lnSpc>
                <a:spcPct val="85000"/>
              </a:lnSpc>
              <a:spcBef>
                <a:spcPts val="0"/>
              </a:spcBef>
              <a:buNone/>
              <a:defRPr sz="2000" spc="-80" baseline="0">
                <a:solidFill>
                  <a:schemeClr val="accent2"/>
                </a:solidFill>
              </a:defRPr>
            </a:lvl1pPr>
            <a:lvl2pPr marL="206375" indent="0">
              <a:buNone/>
              <a:defRPr/>
            </a:lvl2pPr>
            <a:lvl3pPr marL="457200" indent="0">
              <a:buNone/>
              <a:defRPr/>
            </a:lvl3pPr>
            <a:lvl4pPr marL="631825" indent="0">
              <a:buNone/>
              <a:defRPr/>
            </a:lvl4pPr>
            <a:lvl5pPr marL="804862" indent="0">
              <a:buNone/>
              <a:defRPr/>
            </a:lvl5pPr>
          </a:lstStyle>
          <a:p>
            <a:pPr lvl="0"/>
            <a:r>
              <a:rPr lang="en-US" dirty="0" smtClean="0"/>
              <a:t>Slide Subtitle</a:t>
            </a:r>
            <a:endParaRPr lang="en-US" dirty="0"/>
          </a:p>
        </p:txBody>
      </p:sp>
    </p:spTree>
    <p:extLst>
      <p:ext uri="{BB962C8B-B14F-4D97-AF65-F5344CB8AC3E}">
        <p14:creationId xmlns:p14="http://schemas.microsoft.com/office/powerpoint/2010/main" val="2818731126"/>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a:xfrm>
            <a:off x="457200" y="4649977"/>
            <a:ext cx="8229600" cy="1476186"/>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a:xfrm>
            <a:off x="457200" y="6356350"/>
            <a:ext cx="2133600" cy="365125"/>
          </a:xfrm>
          <a:prstGeom prst="rect">
            <a:avLst/>
          </a:prstGeom>
        </p:spPr>
        <p:txBody>
          <a:bodyPr/>
          <a:lstStyle/>
          <a:p>
            <a:fld id="{69DBF5E5-0D07-044F-A24F-C40267D4D515}" type="datetimeFigureOut">
              <a:rPr lang="en-US" smtClean="0"/>
              <a:t>8/4/2017</a:t>
            </a:fld>
            <a:endParaRPr lang="en-US"/>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fld id="{CC75E10D-0DDE-1A40-B578-F63933652F1B}" type="slidenum">
              <a:rPr lang="en-US" smtClean="0"/>
              <a:t>‹#›</a:t>
            </a:fld>
            <a:endParaRPr lang="en-US"/>
          </a:p>
        </p:txBody>
      </p:sp>
    </p:spTree>
    <p:extLst>
      <p:ext uri="{BB962C8B-B14F-4D97-AF65-F5344CB8AC3E}">
        <p14:creationId xmlns:p14="http://schemas.microsoft.com/office/powerpoint/2010/main" val="224084221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Section Header 2">
    <p:spTree>
      <p:nvGrpSpPr>
        <p:cNvPr id="1" name=""/>
        <p:cNvGrpSpPr/>
        <p:nvPr/>
      </p:nvGrpSpPr>
      <p:grpSpPr>
        <a:xfrm>
          <a:off x="0" y="0"/>
          <a:ext cx="0" cy="0"/>
          <a:chOff x="0" y="0"/>
          <a:chExt cx="0" cy="0"/>
        </a:xfrm>
      </p:grpSpPr>
      <p:pic>
        <p:nvPicPr>
          <p:cNvPr id="13" name="Picture 12" descr="Cadence image 2rgb.jpg"/>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0" y="0"/>
            <a:ext cx="9144000" cy="6858000"/>
          </a:xfrm>
          <a:prstGeom prst="rect">
            <a:avLst/>
          </a:prstGeom>
        </p:spPr>
      </p:pic>
      <p:sp>
        <p:nvSpPr>
          <p:cNvPr id="6" name="Rectangle 6"/>
          <p:cNvSpPr/>
          <p:nvPr userDrawn="1"/>
        </p:nvSpPr>
        <p:spPr>
          <a:xfrm>
            <a:off x="-15915" y="-7892"/>
            <a:ext cx="7030689" cy="6882601"/>
          </a:xfrm>
          <a:custGeom>
            <a:avLst/>
            <a:gdLst>
              <a:gd name="connsiteX0" fmla="*/ 0 w 990600"/>
              <a:gd name="connsiteY0" fmla="*/ 0 h 381000"/>
              <a:gd name="connsiteX1" fmla="*/ 990600 w 990600"/>
              <a:gd name="connsiteY1" fmla="*/ 0 h 381000"/>
              <a:gd name="connsiteX2" fmla="*/ 990600 w 990600"/>
              <a:gd name="connsiteY2" fmla="*/ 381000 h 381000"/>
              <a:gd name="connsiteX3" fmla="*/ 0 w 990600"/>
              <a:gd name="connsiteY3" fmla="*/ 381000 h 381000"/>
              <a:gd name="connsiteX4" fmla="*/ 0 w 990600"/>
              <a:gd name="connsiteY4" fmla="*/ 0 h 381000"/>
              <a:gd name="connsiteX0" fmla="*/ 0 w 990600"/>
              <a:gd name="connsiteY0" fmla="*/ 0 h 381000"/>
              <a:gd name="connsiteX1" fmla="*/ 731308 w 990600"/>
              <a:gd name="connsiteY1" fmla="*/ 0 h 381000"/>
              <a:gd name="connsiteX2" fmla="*/ 990600 w 990600"/>
              <a:gd name="connsiteY2" fmla="*/ 381000 h 381000"/>
              <a:gd name="connsiteX3" fmla="*/ 0 w 990600"/>
              <a:gd name="connsiteY3" fmla="*/ 381000 h 381000"/>
              <a:gd name="connsiteX4" fmla="*/ 0 w 990600"/>
              <a:gd name="connsiteY4" fmla="*/ 0 h 381000"/>
              <a:gd name="connsiteX0" fmla="*/ 0 w 990600"/>
              <a:gd name="connsiteY0" fmla="*/ 0 h 381000"/>
              <a:gd name="connsiteX1" fmla="*/ 800099 w 990600"/>
              <a:gd name="connsiteY1" fmla="*/ 0 h 381000"/>
              <a:gd name="connsiteX2" fmla="*/ 990600 w 990600"/>
              <a:gd name="connsiteY2" fmla="*/ 381000 h 381000"/>
              <a:gd name="connsiteX3" fmla="*/ 0 w 990600"/>
              <a:gd name="connsiteY3" fmla="*/ 381000 h 381000"/>
              <a:gd name="connsiteX4" fmla="*/ 0 w 990600"/>
              <a:gd name="connsiteY4" fmla="*/ 0 h 381000"/>
              <a:gd name="connsiteX0" fmla="*/ 0 w 990600"/>
              <a:gd name="connsiteY0" fmla="*/ 0 h 381000"/>
              <a:gd name="connsiteX1" fmla="*/ 794257 w 990600"/>
              <a:gd name="connsiteY1" fmla="*/ 0 h 381000"/>
              <a:gd name="connsiteX2" fmla="*/ 990600 w 990600"/>
              <a:gd name="connsiteY2" fmla="*/ 381000 h 381000"/>
              <a:gd name="connsiteX3" fmla="*/ 0 w 990600"/>
              <a:gd name="connsiteY3" fmla="*/ 381000 h 381000"/>
              <a:gd name="connsiteX4" fmla="*/ 0 w 990600"/>
              <a:gd name="connsiteY4" fmla="*/ 0 h 381000"/>
              <a:gd name="connsiteX0" fmla="*/ 0 w 998946"/>
              <a:gd name="connsiteY0" fmla="*/ 0 h 381000"/>
              <a:gd name="connsiteX1" fmla="*/ 794257 w 998946"/>
              <a:gd name="connsiteY1" fmla="*/ 0 h 381000"/>
              <a:gd name="connsiteX2" fmla="*/ 998946 w 998946"/>
              <a:gd name="connsiteY2" fmla="*/ 381000 h 381000"/>
              <a:gd name="connsiteX3" fmla="*/ 0 w 998946"/>
              <a:gd name="connsiteY3" fmla="*/ 381000 h 381000"/>
              <a:gd name="connsiteX4" fmla="*/ 0 w 998946"/>
              <a:gd name="connsiteY4" fmla="*/ 0 h 381000"/>
              <a:gd name="connsiteX0" fmla="*/ 0 w 1001466"/>
              <a:gd name="connsiteY0" fmla="*/ 0 h 381000"/>
              <a:gd name="connsiteX1" fmla="*/ 794257 w 1001466"/>
              <a:gd name="connsiteY1" fmla="*/ 0 h 381000"/>
              <a:gd name="connsiteX2" fmla="*/ 1001466 w 1001466"/>
              <a:gd name="connsiteY2" fmla="*/ 381000 h 381000"/>
              <a:gd name="connsiteX3" fmla="*/ 0 w 1001466"/>
              <a:gd name="connsiteY3" fmla="*/ 381000 h 381000"/>
              <a:gd name="connsiteX4" fmla="*/ 0 w 1001466"/>
              <a:gd name="connsiteY4" fmla="*/ 0 h 381000"/>
              <a:gd name="connsiteX0" fmla="*/ 411575 w 1001466"/>
              <a:gd name="connsiteY0" fmla="*/ 0 h 381000"/>
              <a:gd name="connsiteX1" fmla="*/ 794257 w 1001466"/>
              <a:gd name="connsiteY1" fmla="*/ 0 h 381000"/>
              <a:gd name="connsiteX2" fmla="*/ 1001466 w 1001466"/>
              <a:gd name="connsiteY2" fmla="*/ 381000 h 381000"/>
              <a:gd name="connsiteX3" fmla="*/ 0 w 1001466"/>
              <a:gd name="connsiteY3" fmla="*/ 381000 h 381000"/>
              <a:gd name="connsiteX4" fmla="*/ 411575 w 1001466"/>
              <a:gd name="connsiteY4" fmla="*/ 0 h 381000"/>
              <a:gd name="connsiteX0" fmla="*/ 0 w 589891"/>
              <a:gd name="connsiteY0" fmla="*/ 0 h 381000"/>
              <a:gd name="connsiteX1" fmla="*/ 382682 w 589891"/>
              <a:gd name="connsiteY1" fmla="*/ 0 h 381000"/>
              <a:gd name="connsiteX2" fmla="*/ 589891 w 589891"/>
              <a:gd name="connsiteY2" fmla="*/ 381000 h 381000"/>
              <a:gd name="connsiteX3" fmla="*/ 980 w 589891"/>
              <a:gd name="connsiteY3" fmla="*/ 379040 h 381000"/>
              <a:gd name="connsiteX4" fmla="*/ 0 w 589891"/>
              <a:gd name="connsiteY4" fmla="*/ 0 h 381000"/>
              <a:gd name="connsiteX0" fmla="*/ 1023 w 590914"/>
              <a:gd name="connsiteY0" fmla="*/ 0 h 381000"/>
              <a:gd name="connsiteX1" fmla="*/ 383705 w 590914"/>
              <a:gd name="connsiteY1" fmla="*/ 0 h 381000"/>
              <a:gd name="connsiteX2" fmla="*/ 590914 w 590914"/>
              <a:gd name="connsiteY2" fmla="*/ 381000 h 381000"/>
              <a:gd name="connsiteX3" fmla="*/ 43 w 590914"/>
              <a:gd name="connsiteY3" fmla="*/ 380020 h 381000"/>
              <a:gd name="connsiteX4" fmla="*/ 1023 w 590914"/>
              <a:gd name="connsiteY4" fmla="*/ 0 h 381000"/>
              <a:gd name="connsiteX0" fmla="*/ 294963 w 590872"/>
              <a:gd name="connsiteY0" fmla="*/ 980 h 381000"/>
              <a:gd name="connsiteX1" fmla="*/ 383663 w 590872"/>
              <a:gd name="connsiteY1" fmla="*/ 0 h 381000"/>
              <a:gd name="connsiteX2" fmla="*/ 590872 w 590872"/>
              <a:gd name="connsiteY2" fmla="*/ 381000 h 381000"/>
              <a:gd name="connsiteX3" fmla="*/ 1 w 590872"/>
              <a:gd name="connsiteY3" fmla="*/ 380020 h 381000"/>
              <a:gd name="connsiteX4" fmla="*/ 294963 w 590872"/>
              <a:gd name="connsiteY4" fmla="*/ 980 h 381000"/>
              <a:gd name="connsiteX0" fmla="*/ 0 w 295909"/>
              <a:gd name="connsiteY0" fmla="*/ 980 h 381000"/>
              <a:gd name="connsiteX1" fmla="*/ 88700 w 295909"/>
              <a:gd name="connsiteY1" fmla="*/ 0 h 381000"/>
              <a:gd name="connsiteX2" fmla="*/ 295909 w 295909"/>
              <a:gd name="connsiteY2" fmla="*/ 381000 h 381000"/>
              <a:gd name="connsiteX3" fmla="*/ 980 w 295909"/>
              <a:gd name="connsiteY3" fmla="*/ 380020 h 381000"/>
              <a:gd name="connsiteX4" fmla="*/ 0 w 295909"/>
              <a:gd name="connsiteY4" fmla="*/ 980 h 381000"/>
              <a:gd name="connsiteX0" fmla="*/ 51939 w 294931"/>
              <a:gd name="connsiteY0" fmla="*/ 0 h 381000"/>
              <a:gd name="connsiteX1" fmla="*/ 87722 w 294931"/>
              <a:gd name="connsiteY1" fmla="*/ 0 h 381000"/>
              <a:gd name="connsiteX2" fmla="*/ 294931 w 294931"/>
              <a:gd name="connsiteY2" fmla="*/ 381000 h 381000"/>
              <a:gd name="connsiteX3" fmla="*/ 2 w 294931"/>
              <a:gd name="connsiteY3" fmla="*/ 380020 h 381000"/>
              <a:gd name="connsiteX4" fmla="*/ 51939 w 294931"/>
              <a:gd name="connsiteY4" fmla="*/ 0 h 381000"/>
              <a:gd name="connsiteX0" fmla="*/ 1024 w 244016"/>
              <a:gd name="connsiteY0" fmla="*/ 0 h 381980"/>
              <a:gd name="connsiteX1" fmla="*/ 36807 w 244016"/>
              <a:gd name="connsiteY1" fmla="*/ 0 h 381980"/>
              <a:gd name="connsiteX2" fmla="*/ 244016 w 244016"/>
              <a:gd name="connsiteY2" fmla="*/ 381000 h 381980"/>
              <a:gd name="connsiteX3" fmla="*/ 44 w 244016"/>
              <a:gd name="connsiteY3" fmla="*/ 381980 h 381980"/>
              <a:gd name="connsiteX4" fmla="*/ 1024 w 244016"/>
              <a:gd name="connsiteY4" fmla="*/ 0 h 381980"/>
              <a:gd name="connsiteX0" fmla="*/ 94 w 244066"/>
              <a:gd name="connsiteY0" fmla="*/ 980 h 381980"/>
              <a:gd name="connsiteX1" fmla="*/ 36857 w 244066"/>
              <a:gd name="connsiteY1" fmla="*/ 0 h 381980"/>
              <a:gd name="connsiteX2" fmla="*/ 244066 w 244066"/>
              <a:gd name="connsiteY2" fmla="*/ 381000 h 381980"/>
              <a:gd name="connsiteX3" fmla="*/ 94 w 244066"/>
              <a:gd name="connsiteY3" fmla="*/ 381980 h 381980"/>
              <a:gd name="connsiteX4" fmla="*/ 94 w 244066"/>
              <a:gd name="connsiteY4" fmla="*/ 980 h 381980"/>
              <a:gd name="connsiteX0" fmla="*/ 0 w 243972"/>
              <a:gd name="connsiteY0" fmla="*/ 980 h 381980"/>
              <a:gd name="connsiteX1" fmla="*/ 36763 w 243972"/>
              <a:gd name="connsiteY1" fmla="*/ 0 h 381980"/>
              <a:gd name="connsiteX2" fmla="*/ 243972 w 243972"/>
              <a:gd name="connsiteY2" fmla="*/ 381000 h 381980"/>
              <a:gd name="connsiteX3" fmla="*/ 0 w 243972"/>
              <a:gd name="connsiteY3" fmla="*/ 381980 h 381980"/>
              <a:gd name="connsiteX4" fmla="*/ 0 w 243972"/>
              <a:gd name="connsiteY4" fmla="*/ 980 h 381980"/>
              <a:gd name="connsiteX0" fmla="*/ 0 w 243972"/>
              <a:gd name="connsiteY0" fmla="*/ 980 h 381980"/>
              <a:gd name="connsiteX1" fmla="*/ 36763 w 243972"/>
              <a:gd name="connsiteY1" fmla="*/ 0 h 381980"/>
              <a:gd name="connsiteX2" fmla="*/ 243972 w 243972"/>
              <a:gd name="connsiteY2" fmla="*/ 381000 h 381980"/>
              <a:gd name="connsiteX3" fmla="*/ 0 w 243972"/>
              <a:gd name="connsiteY3" fmla="*/ 381980 h 381980"/>
              <a:gd name="connsiteX4" fmla="*/ 0 w 243972"/>
              <a:gd name="connsiteY4" fmla="*/ 980 h 381980"/>
              <a:gd name="connsiteX0" fmla="*/ 0 w 243972"/>
              <a:gd name="connsiteY0" fmla="*/ 980 h 381980"/>
              <a:gd name="connsiteX1" fmla="*/ 36763 w 243972"/>
              <a:gd name="connsiteY1" fmla="*/ 0 h 381980"/>
              <a:gd name="connsiteX2" fmla="*/ 243972 w 243972"/>
              <a:gd name="connsiteY2" fmla="*/ 381000 h 381980"/>
              <a:gd name="connsiteX3" fmla="*/ 0 w 243972"/>
              <a:gd name="connsiteY3" fmla="*/ 381980 h 381980"/>
              <a:gd name="connsiteX4" fmla="*/ 0 w 243972"/>
              <a:gd name="connsiteY4" fmla="*/ 980 h 381980"/>
              <a:gd name="connsiteX0" fmla="*/ 0 w 243972"/>
              <a:gd name="connsiteY0" fmla="*/ 980 h 381980"/>
              <a:gd name="connsiteX1" fmla="*/ 36763 w 243972"/>
              <a:gd name="connsiteY1" fmla="*/ 0 h 381980"/>
              <a:gd name="connsiteX2" fmla="*/ 243972 w 243972"/>
              <a:gd name="connsiteY2" fmla="*/ 381000 h 381980"/>
              <a:gd name="connsiteX3" fmla="*/ 0 w 243972"/>
              <a:gd name="connsiteY3" fmla="*/ 381980 h 381980"/>
              <a:gd name="connsiteX4" fmla="*/ 0 w 243972"/>
              <a:gd name="connsiteY4" fmla="*/ 980 h 381980"/>
              <a:gd name="connsiteX0" fmla="*/ 0 w 243972"/>
              <a:gd name="connsiteY0" fmla="*/ 0 h 382085"/>
              <a:gd name="connsiteX1" fmla="*/ 36763 w 243972"/>
              <a:gd name="connsiteY1" fmla="*/ 105 h 382085"/>
              <a:gd name="connsiteX2" fmla="*/ 243972 w 243972"/>
              <a:gd name="connsiteY2" fmla="*/ 381105 h 382085"/>
              <a:gd name="connsiteX3" fmla="*/ 0 w 243972"/>
              <a:gd name="connsiteY3" fmla="*/ 382085 h 382085"/>
              <a:gd name="connsiteX4" fmla="*/ 0 w 243972"/>
              <a:gd name="connsiteY4" fmla="*/ 0 h 382085"/>
              <a:gd name="connsiteX0" fmla="*/ 0 w 243972"/>
              <a:gd name="connsiteY0" fmla="*/ 0 h 383276"/>
              <a:gd name="connsiteX1" fmla="*/ 36763 w 243972"/>
              <a:gd name="connsiteY1" fmla="*/ 105 h 383276"/>
              <a:gd name="connsiteX2" fmla="*/ 243972 w 243972"/>
              <a:gd name="connsiteY2" fmla="*/ 383276 h 383276"/>
              <a:gd name="connsiteX3" fmla="*/ 0 w 243972"/>
              <a:gd name="connsiteY3" fmla="*/ 382085 h 383276"/>
              <a:gd name="connsiteX4" fmla="*/ 0 w 243972"/>
              <a:gd name="connsiteY4" fmla="*/ 0 h 383276"/>
              <a:gd name="connsiteX0" fmla="*/ 0 w 243972"/>
              <a:gd name="connsiteY0" fmla="*/ 0 h 382085"/>
              <a:gd name="connsiteX1" fmla="*/ 36763 w 243972"/>
              <a:gd name="connsiteY1" fmla="*/ 105 h 382085"/>
              <a:gd name="connsiteX2" fmla="*/ 243972 w 243972"/>
              <a:gd name="connsiteY2" fmla="*/ 381105 h 382085"/>
              <a:gd name="connsiteX3" fmla="*/ 0 w 243972"/>
              <a:gd name="connsiteY3" fmla="*/ 382085 h 382085"/>
              <a:gd name="connsiteX4" fmla="*/ 0 w 243972"/>
              <a:gd name="connsiteY4" fmla="*/ 0 h 382085"/>
              <a:gd name="connsiteX0" fmla="*/ 0 w 243972"/>
              <a:gd name="connsiteY0" fmla="*/ 0 h 382085"/>
              <a:gd name="connsiteX1" fmla="*/ 36763 w 243972"/>
              <a:gd name="connsiteY1" fmla="*/ 105 h 382085"/>
              <a:gd name="connsiteX2" fmla="*/ 243972 w 243972"/>
              <a:gd name="connsiteY2" fmla="*/ 381105 h 382085"/>
              <a:gd name="connsiteX3" fmla="*/ 0 w 243972"/>
              <a:gd name="connsiteY3" fmla="*/ 382085 h 382085"/>
              <a:gd name="connsiteX4" fmla="*/ 0 w 243972"/>
              <a:gd name="connsiteY4" fmla="*/ 0 h 382085"/>
              <a:gd name="connsiteX0" fmla="*/ 0 w 243972"/>
              <a:gd name="connsiteY0" fmla="*/ 0 h 382085"/>
              <a:gd name="connsiteX1" fmla="*/ 36763 w 243972"/>
              <a:gd name="connsiteY1" fmla="*/ 105 h 382085"/>
              <a:gd name="connsiteX2" fmla="*/ 243972 w 243972"/>
              <a:gd name="connsiteY2" fmla="*/ 381105 h 382085"/>
              <a:gd name="connsiteX3" fmla="*/ 0 w 243972"/>
              <a:gd name="connsiteY3" fmla="*/ 382085 h 382085"/>
              <a:gd name="connsiteX4" fmla="*/ 0 w 243972"/>
              <a:gd name="connsiteY4" fmla="*/ 0 h 382085"/>
              <a:gd name="connsiteX0" fmla="*/ 0 w 243972"/>
              <a:gd name="connsiteY0" fmla="*/ 0 h 382085"/>
              <a:gd name="connsiteX1" fmla="*/ 36763 w 243972"/>
              <a:gd name="connsiteY1" fmla="*/ 105 h 382085"/>
              <a:gd name="connsiteX2" fmla="*/ 243972 w 243972"/>
              <a:gd name="connsiteY2" fmla="*/ 381105 h 382085"/>
              <a:gd name="connsiteX3" fmla="*/ 0 w 243972"/>
              <a:gd name="connsiteY3" fmla="*/ 382085 h 382085"/>
              <a:gd name="connsiteX4" fmla="*/ 0 w 243972"/>
              <a:gd name="connsiteY4" fmla="*/ 0 h 382085"/>
              <a:gd name="connsiteX0" fmla="*/ 0 w 243972"/>
              <a:gd name="connsiteY0" fmla="*/ 0 h 381105"/>
              <a:gd name="connsiteX1" fmla="*/ 36763 w 243972"/>
              <a:gd name="connsiteY1" fmla="*/ 105 h 381105"/>
              <a:gd name="connsiteX2" fmla="*/ 243972 w 243972"/>
              <a:gd name="connsiteY2" fmla="*/ 381105 h 381105"/>
              <a:gd name="connsiteX3" fmla="*/ 0 w 243972"/>
              <a:gd name="connsiteY3" fmla="*/ 381000 h 381105"/>
              <a:gd name="connsiteX4" fmla="*/ 0 w 243972"/>
              <a:gd name="connsiteY4" fmla="*/ 0 h 381105"/>
              <a:gd name="connsiteX0" fmla="*/ 0 w 241956"/>
              <a:gd name="connsiteY0" fmla="*/ 0 h 381105"/>
              <a:gd name="connsiteX1" fmla="*/ 36763 w 241956"/>
              <a:gd name="connsiteY1" fmla="*/ 105 h 381105"/>
              <a:gd name="connsiteX2" fmla="*/ 241956 w 241956"/>
              <a:gd name="connsiteY2" fmla="*/ 381105 h 381105"/>
              <a:gd name="connsiteX3" fmla="*/ 0 w 241956"/>
              <a:gd name="connsiteY3" fmla="*/ 381000 h 381105"/>
              <a:gd name="connsiteX4" fmla="*/ 0 w 241956"/>
              <a:gd name="connsiteY4" fmla="*/ 0 h 381105"/>
              <a:gd name="connsiteX0" fmla="*/ 0 w 241956"/>
              <a:gd name="connsiteY0" fmla="*/ 231 h 381336"/>
              <a:gd name="connsiteX1" fmla="*/ 37099 w 241956"/>
              <a:gd name="connsiteY1" fmla="*/ 0 h 381336"/>
              <a:gd name="connsiteX2" fmla="*/ 241956 w 241956"/>
              <a:gd name="connsiteY2" fmla="*/ 381336 h 381336"/>
              <a:gd name="connsiteX3" fmla="*/ 0 w 241956"/>
              <a:gd name="connsiteY3" fmla="*/ 381231 h 381336"/>
              <a:gd name="connsiteX4" fmla="*/ 0 w 241956"/>
              <a:gd name="connsiteY4" fmla="*/ 231 h 381336"/>
              <a:gd name="connsiteX0" fmla="*/ 0 w 241956"/>
              <a:gd name="connsiteY0" fmla="*/ 231 h 381336"/>
              <a:gd name="connsiteX1" fmla="*/ 41468 w 241956"/>
              <a:gd name="connsiteY1" fmla="*/ 0 h 381336"/>
              <a:gd name="connsiteX2" fmla="*/ 241956 w 241956"/>
              <a:gd name="connsiteY2" fmla="*/ 381336 h 381336"/>
              <a:gd name="connsiteX3" fmla="*/ 0 w 241956"/>
              <a:gd name="connsiteY3" fmla="*/ 381231 h 381336"/>
              <a:gd name="connsiteX4" fmla="*/ 0 w 241956"/>
              <a:gd name="connsiteY4" fmla="*/ 231 h 381336"/>
              <a:gd name="connsiteX0" fmla="*/ 0 w 394489"/>
              <a:gd name="connsiteY0" fmla="*/ 0 h 382016"/>
              <a:gd name="connsiteX1" fmla="*/ 194001 w 394489"/>
              <a:gd name="connsiteY1" fmla="*/ 680 h 382016"/>
              <a:gd name="connsiteX2" fmla="*/ 394489 w 394489"/>
              <a:gd name="connsiteY2" fmla="*/ 382016 h 382016"/>
              <a:gd name="connsiteX3" fmla="*/ 152533 w 394489"/>
              <a:gd name="connsiteY3" fmla="*/ 381911 h 382016"/>
              <a:gd name="connsiteX4" fmla="*/ 0 w 394489"/>
              <a:gd name="connsiteY4" fmla="*/ 0 h 382016"/>
              <a:gd name="connsiteX0" fmla="*/ 0 w 394489"/>
              <a:gd name="connsiteY0" fmla="*/ 0 h 382016"/>
              <a:gd name="connsiteX1" fmla="*/ 194001 w 394489"/>
              <a:gd name="connsiteY1" fmla="*/ 680 h 382016"/>
              <a:gd name="connsiteX2" fmla="*/ 394489 w 394489"/>
              <a:gd name="connsiteY2" fmla="*/ 382016 h 382016"/>
              <a:gd name="connsiteX3" fmla="*/ 152533 w 394489"/>
              <a:gd name="connsiteY3" fmla="*/ 381911 h 382016"/>
              <a:gd name="connsiteX4" fmla="*/ 0 w 394489"/>
              <a:gd name="connsiteY4" fmla="*/ 0 h 382016"/>
              <a:gd name="connsiteX0" fmla="*/ 0 w 394489"/>
              <a:gd name="connsiteY0" fmla="*/ 0 h 383732"/>
              <a:gd name="connsiteX1" fmla="*/ 194001 w 394489"/>
              <a:gd name="connsiteY1" fmla="*/ 680 h 383732"/>
              <a:gd name="connsiteX2" fmla="*/ 394489 w 394489"/>
              <a:gd name="connsiteY2" fmla="*/ 382016 h 383732"/>
              <a:gd name="connsiteX3" fmla="*/ 3187 w 394489"/>
              <a:gd name="connsiteY3" fmla="*/ 383732 h 383732"/>
              <a:gd name="connsiteX4" fmla="*/ 0 w 394489"/>
              <a:gd name="connsiteY4" fmla="*/ 0 h 383732"/>
              <a:gd name="connsiteX0" fmla="*/ 0 w 394489"/>
              <a:gd name="connsiteY0" fmla="*/ 0 h 383732"/>
              <a:gd name="connsiteX1" fmla="*/ 194001 w 394489"/>
              <a:gd name="connsiteY1" fmla="*/ 680 h 383732"/>
              <a:gd name="connsiteX2" fmla="*/ 394489 w 394489"/>
              <a:gd name="connsiteY2" fmla="*/ 382016 h 383732"/>
              <a:gd name="connsiteX3" fmla="*/ 3187 w 394489"/>
              <a:gd name="connsiteY3" fmla="*/ 383732 h 383732"/>
              <a:gd name="connsiteX4" fmla="*/ 0 w 394489"/>
              <a:gd name="connsiteY4" fmla="*/ 0 h 383732"/>
              <a:gd name="connsiteX0" fmla="*/ 0 w 394489"/>
              <a:gd name="connsiteY0" fmla="*/ 0 h 384187"/>
              <a:gd name="connsiteX1" fmla="*/ 194001 w 394489"/>
              <a:gd name="connsiteY1" fmla="*/ 680 h 384187"/>
              <a:gd name="connsiteX2" fmla="*/ 394489 w 394489"/>
              <a:gd name="connsiteY2" fmla="*/ 382016 h 384187"/>
              <a:gd name="connsiteX3" fmla="*/ 910 w 394489"/>
              <a:gd name="connsiteY3" fmla="*/ 384187 h 384187"/>
              <a:gd name="connsiteX4" fmla="*/ 0 w 394489"/>
              <a:gd name="connsiteY4" fmla="*/ 0 h 384187"/>
              <a:gd name="connsiteX0" fmla="*/ 920 w 394043"/>
              <a:gd name="connsiteY0" fmla="*/ 0 h 384642"/>
              <a:gd name="connsiteX1" fmla="*/ 193555 w 394043"/>
              <a:gd name="connsiteY1" fmla="*/ 1135 h 384642"/>
              <a:gd name="connsiteX2" fmla="*/ 394043 w 394043"/>
              <a:gd name="connsiteY2" fmla="*/ 382471 h 384642"/>
              <a:gd name="connsiteX3" fmla="*/ 464 w 394043"/>
              <a:gd name="connsiteY3" fmla="*/ 384642 h 384642"/>
              <a:gd name="connsiteX4" fmla="*/ 920 w 394043"/>
              <a:gd name="connsiteY4" fmla="*/ 0 h 384642"/>
              <a:gd name="connsiteX0" fmla="*/ 920 w 394043"/>
              <a:gd name="connsiteY0" fmla="*/ 0 h 382471"/>
              <a:gd name="connsiteX1" fmla="*/ 193555 w 394043"/>
              <a:gd name="connsiteY1" fmla="*/ 1135 h 382471"/>
              <a:gd name="connsiteX2" fmla="*/ 394043 w 394043"/>
              <a:gd name="connsiteY2" fmla="*/ 382471 h 382471"/>
              <a:gd name="connsiteX3" fmla="*/ 464 w 394043"/>
              <a:gd name="connsiteY3" fmla="*/ 380999 h 382471"/>
              <a:gd name="connsiteX4" fmla="*/ 920 w 394043"/>
              <a:gd name="connsiteY4" fmla="*/ 0 h 382471"/>
              <a:gd name="connsiteX0" fmla="*/ 0 w 393123"/>
              <a:gd name="connsiteY0" fmla="*/ 0 h 382820"/>
              <a:gd name="connsiteX1" fmla="*/ 192635 w 393123"/>
              <a:gd name="connsiteY1" fmla="*/ 1135 h 382820"/>
              <a:gd name="connsiteX2" fmla="*/ 393123 w 393123"/>
              <a:gd name="connsiteY2" fmla="*/ 382471 h 382820"/>
              <a:gd name="connsiteX3" fmla="*/ 1365 w 393123"/>
              <a:gd name="connsiteY3" fmla="*/ 382820 h 382820"/>
              <a:gd name="connsiteX4" fmla="*/ 0 w 393123"/>
              <a:gd name="connsiteY4" fmla="*/ 0 h 382820"/>
              <a:gd name="connsiteX0" fmla="*/ 5761 w 391965"/>
              <a:gd name="connsiteY0" fmla="*/ 9589 h 381685"/>
              <a:gd name="connsiteX1" fmla="*/ 191477 w 391965"/>
              <a:gd name="connsiteY1" fmla="*/ 0 h 381685"/>
              <a:gd name="connsiteX2" fmla="*/ 391965 w 391965"/>
              <a:gd name="connsiteY2" fmla="*/ 381336 h 381685"/>
              <a:gd name="connsiteX3" fmla="*/ 207 w 391965"/>
              <a:gd name="connsiteY3" fmla="*/ 381685 h 381685"/>
              <a:gd name="connsiteX4" fmla="*/ 5761 w 391965"/>
              <a:gd name="connsiteY4" fmla="*/ 9589 h 381685"/>
              <a:gd name="connsiteX0" fmla="*/ 2099 w 392109"/>
              <a:gd name="connsiteY0" fmla="*/ 248 h 381685"/>
              <a:gd name="connsiteX1" fmla="*/ 191621 w 392109"/>
              <a:gd name="connsiteY1" fmla="*/ 0 h 381685"/>
              <a:gd name="connsiteX2" fmla="*/ 392109 w 392109"/>
              <a:gd name="connsiteY2" fmla="*/ 381336 h 381685"/>
              <a:gd name="connsiteX3" fmla="*/ 351 w 392109"/>
              <a:gd name="connsiteY3" fmla="*/ 381685 h 381685"/>
              <a:gd name="connsiteX4" fmla="*/ 2099 w 392109"/>
              <a:gd name="connsiteY4" fmla="*/ 248 h 381685"/>
              <a:gd name="connsiteX0" fmla="*/ 0 w 390010"/>
              <a:gd name="connsiteY0" fmla="*/ 248 h 381336"/>
              <a:gd name="connsiteX1" fmla="*/ 189522 w 390010"/>
              <a:gd name="connsiteY1" fmla="*/ 0 h 381336"/>
              <a:gd name="connsiteX2" fmla="*/ 390010 w 390010"/>
              <a:gd name="connsiteY2" fmla="*/ 381336 h 381336"/>
              <a:gd name="connsiteX3" fmla="*/ 26967 w 390010"/>
              <a:gd name="connsiteY3" fmla="*/ 356777 h 381336"/>
              <a:gd name="connsiteX4" fmla="*/ 0 w 390010"/>
              <a:gd name="connsiteY4" fmla="*/ 248 h 381336"/>
              <a:gd name="connsiteX0" fmla="*/ 250 w 390260"/>
              <a:gd name="connsiteY0" fmla="*/ 248 h 382031"/>
              <a:gd name="connsiteX1" fmla="*/ 189772 w 390260"/>
              <a:gd name="connsiteY1" fmla="*/ 0 h 382031"/>
              <a:gd name="connsiteX2" fmla="*/ 390260 w 390260"/>
              <a:gd name="connsiteY2" fmla="*/ 381336 h 382031"/>
              <a:gd name="connsiteX3" fmla="*/ 577 w 390260"/>
              <a:gd name="connsiteY3" fmla="*/ 382031 h 382031"/>
              <a:gd name="connsiteX4" fmla="*/ 250 w 390260"/>
              <a:gd name="connsiteY4" fmla="*/ 248 h 382031"/>
              <a:gd name="connsiteX0" fmla="*/ 839 w 390849"/>
              <a:gd name="connsiteY0" fmla="*/ 248 h 382031"/>
              <a:gd name="connsiteX1" fmla="*/ 190361 w 390849"/>
              <a:gd name="connsiteY1" fmla="*/ 0 h 382031"/>
              <a:gd name="connsiteX2" fmla="*/ 390849 w 390849"/>
              <a:gd name="connsiteY2" fmla="*/ 381336 h 382031"/>
              <a:gd name="connsiteX3" fmla="*/ 474 w 390849"/>
              <a:gd name="connsiteY3" fmla="*/ 382031 h 382031"/>
              <a:gd name="connsiteX4" fmla="*/ 839 w 390849"/>
              <a:gd name="connsiteY4" fmla="*/ 248 h 382031"/>
              <a:gd name="connsiteX0" fmla="*/ 839 w 390503"/>
              <a:gd name="connsiteY0" fmla="*/ 248 h 382374"/>
              <a:gd name="connsiteX1" fmla="*/ 190361 w 390503"/>
              <a:gd name="connsiteY1" fmla="*/ 0 h 382374"/>
              <a:gd name="connsiteX2" fmla="*/ 390503 w 390503"/>
              <a:gd name="connsiteY2" fmla="*/ 382374 h 382374"/>
              <a:gd name="connsiteX3" fmla="*/ 474 w 390503"/>
              <a:gd name="connsiteY3" fmla="*/ 382031 h 382374"/>
              <a:gd name="connsiteX4" fmla="*/ 839 w 390503"/>
              <a:gd name="connsiteY4" fmla="*/ 248 h 382374"/>
              <a:gd name="connsiteX0" fmla="*/ 0 w 390702"/>
              <a:gd name="connsiteY0" fmla="*/ 0 h 382472"/>
              <a:gd name="connsiteX1" fmla="*/ 190560 w 390702"/>
              <a:gd name="connsiteY1" fmla="*/ 98 h 382472"/>
              <a:gd name="connsiteX2" fmla="*/ 390702 w 390702"/>
              <a:gd name="connsiteY2" fmla="*/ 382472 h 382472"/>
              <a:gd name="connsiteX3" fmla="*/ 673 w 390702"/>
              <a:gd name="connsiteY3" fmla="*/ 382129 h 382472"/>
              <a:gd name="connsiteX4" fmla="*/ 0 w 390702"/>
              <a:gd name="connsiteY4" fmla="*/ 0 h 38247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90702" h="382472">
                <a:moveTo>
                  <a:pt x="0" y="0"/>
                </a:moveTo>
                <a:lnTo>
                  <a:pt x="190560" y="98"/>
                </a:lnTo>
                <a:lnTo>
                  <a:pt x="390702" y="382472"/>
                </a:lnTo>
                <a:lnTo>
                  <a:pt x="673" y="382129"/>
                </a:lnTo>
                <a:cubicBezTo>
                  <a:pt x="-921" y="190263"/>
                  <a:pt x="1062" y="127911"/>
                  <a:pt x="0" y="0"/>
                </a:cubicBezTo>
                <a:close/>
              </a:path>
            </a:pathLst>
          </a:cu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lvl1pPr>
              <a:defRPr>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algn="ctr"/>
            <a:r>
              <a:rPr lang="en-US" kern="1200" dirty="0" smtClean="0">
                <a:solidFill>
                  <a:schemeClr val="tx2"/>
                </a:solidFill>
              </a:rPr>
              <a:t>   </a:t>
            </a:r>
            <a:endParaRPr lang="en-US" kern="1200" dirty="0">
              <a:solidFill>
                <a:schemeClr val="tx2"/>
              </a:solidFill>
            </a:endParaRPr>
          </a:p>
        </p:txBody>
      </p:sp>
      <p:sp>
        <p:nvSpPr>
          <p:cNvPr id="7" name="Title 1"/>
          <p:cNvSpPr>
            <a:spLocks noGrp="1"/>
          </p:cNvSpPr>
          <p:nvPr>
            <p:ph type="ctrTitle" hasCustomPrompt="1"/>
          </p:nvPr>
        </p:nvSpPr>
        <p:spPr bwMode="gray">
          <a:xfrm>
            <a:off x="1404256" y="2936911"/>
            <a:ext cx="3886200" cy="1143000"/>
          </a:xfrm>
          <a:prstGeom prst="rect">
            <a:avLst/>
          </a:prstGeom>
        </p:spPr>
        <p:txBody>
          <a:bodyPr rIns="0" bIns="0" anchor="b" anchorCtr="0"/>
          <a:lstStyle>
            <a:lvl1pPr>
              <a:lnSpc>
                <a:spcPct val="90000"/>
              </a:lnSpc>
              <a:defRPr sz="2800" b="0">
                <a:solidFill>
                  <a:schemeClr val="bg1"/>
                </a:solidFill>
              </a:defRPr>
            </a:lvl1pPr>
          </a:lstStyle>
          <a:p>
            <a:r>
              <a:rPr lang="en-US" dirty="0" smtClean="0"/>
              <a:t>Section Title</a:t>
            </a:r>
            <a:endParaRPr lang="en-US" dirty="0"/>
          </a:p>
        </p:txBody>
      </p:sp>
      <p:sp>
        <p:nvSpPr>
          <p:cNvPr id="8" name="Subtitle 2"/>
          <p:cNvSpPr>
            <a:spLocks noGrp="1"/>
          </p:cNvSpPr>
          <p:nvPr>
            <p:ph type="subTitle" idx="1" hasCustomPrompt="1"/>
          </p:nvPr>
        </p:nvSpPr>
        <p:spPr bwMode="gray">
          <a:xfrm>
            <a:off x="1404256" y="4134995"/>
            <a:ext cx="4386944" cy="935515"/>
          </a:xfrm>
          <a:prstGeom prst="rect">
            <a:avLst/>
          </a:prstGeom>
        </p:spPr>
        <p:txBody>
          <a:bodyPr/>
          <a:lstStyle>
            <a:lvl1pPr marL="0" indent="0" algn="l">
              <a:lnSpc>
                <a:spcPct val="90000"/>
              </a:lnSpc>
              <a:spcBef>
                <a:spcPts val="0"/>
              </a:spcBef>
              <a:buNone/>
              <a:defRPr sz="2000" baseline="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Secondary Text Goes here</a:t>
            </a:r>
            <a:endParaRPr lang="en-US" dirty="0"/>
          </a:p>
        </p:txBody>
      </p:sp>
      <p:pic>
        <p:nvPicPr>
          <p:cNvPr id="9" name="Picture 8"/>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660633" y="911860"/>
            <a:ext cx="2488753" cy="464290"/>
          </a:xfrm>
          <a:prstGeom prst="rect">
            <a:avLst/>
          </a:prstGeom>
        </p:spPr>
      </p:pic>
    </p:spTree>
    <p:extLst>
      <p:ext uri="{BB962C8B-B14F-4D97-AF65-F5344CB8AC3E}">
        <p14:creationId xmlns:p14="http://schemas.microsoft.com/office/powerpoint/2010/main" val="379698796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Section Header 3">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9144000" cy="6858000"/>
          </a:xfrm>
          <a:prstGeom prst="rect">
            <a:avLst/>
          </a:prstGeom>
        </p:spPr>
      </p:pic>
      <p:sp>
        <p:nvSpPr>
          <p:cNvPr id="8" name="Rectangle 6"/>
          <p:cNvSpPr/>
          <p:nvPr userDrawn="1"/>
        </p:nvSpPr>
        <p:spPr>
          <a:xfrm>
            <a:off x="-15915" y="-7892"/>
            <a:ext cx="7030689" cy="6882601"/>
          </a:xfrm>
          <a:custGeom>
            <a:avLst/>
            <a:gdLst>
              <a:gd name="connsiteX0" fmla="*/ 0 w 990600"/>
              <a:gd name="connsiteY0" fmla="*/ 0 h 381000"/>
              <a:gd name="connsiteX1" fmla="*/ 990600 w 990600"/>
              <a:gd name="connsiteY1" fmla="*/ 0 h 381000"/>
              <a:gd name="connsiteX2" fmla="*/ 990600 w 990600"/>
              <a:gd name="connsiteY2" fmla="*/ 381000 h 381000"/>
              <a:gd name="connsiteX3" fmla="*/ 0 w 990600"/>
              <a:gd name="connsiteY3" fmla="*/ 381000 h 381000"/>
              <a:gd name="connsiteX4" fmla="*/ 0 w 990600"/>
              <a:gd name="connsiteY4" fmla="*/ 0 h 381000"/>
              <a:gd name="connsiteX0" fmla="*/ 0 w 990600"/>
              <a:gd name="connsiteY0" fmla="*/ 0 h 381000"/>
              <a:gd name="connsiteX1" fmla="*/ 731308 w 990600"/>
              <a:gd name="connsiteY1" fmla="*/ 0 h 381000"/>
              <a:gd name="connsiteX2" fmla="*/ 990600 w 990600"/>
              <a:gd name="connsiteY2" fmla="*/ 381000 h 381000"/>
              <a:gd name="connsiteX3" fmla="*/ 0 w 990600"/>
              <a:gd name="connsiteY3" fmla="*/ 381000 h 381000"/>
              <a:gd name="connsiteX4" fmla="*/ 0 w 990600"/>
              <a:gd name="connsiteY4" fmla="*/ 0 h 381000"/>
              <a:gd name="connsiteX0" fmla="*/ 0 w 990600"/>
              <a:gd name="connsiteY0" fmla="*/ 0 h 381000"/>
              <a:gd name="connsiteX1" fmla="*/ 800099 w 990600"/>
              <a:gd name="connsiteY1" fmla="*/ 0 h 381000"/>
              <a:gd name="connsiteX2" fmla="*/ 990600 w 990600"/>
              <a:gd name="connsiteY2" fmla="*/ 381000 h 381000"/>
              <a:gd name="connsiteX3" fmla="*/ 0 w 990600"/>
              <a:gd name="connsiteY3" fmla="*/ 381000 h 381000"/>
              <a:gd name="connsiteX4" fmla="*/ 0 w 990600"/>
              <a:gd name="connsiteY4" fmla="*/ 0 h 381000"/>
              <a:gd name="connsiteX0" fmla="*/ 0 w 990600"/>
              <a:gd name="connsiteY0" fmla="*/ 0 h 381000"/>
              <a:gd name="connsiteX1" fmla="*/ 794257 w 990600"/>
              <a:gd name="connsiteY1" fmla="*/ 0 h 381000"/>
              <a:gd name="connsiteX2" fmla="*/ 990600 w 990600"/>
              <a:gd name="connsiteY2" fmla="*/ 381000 h 381000"/>
              <a:gd name="connsiteX3" fmla="*/ 0 w 990600"/>
              <a:gd name="connsiteY3" fmla="*/ 381000 h 381000"/>
              <a:gd name="connsiteX4" fmla="*/ 0 w 990600"/>
              <a:gd name="connsiteY4" fmla="*/ 0 h 381000"/>
              <a:gd name="connsiteX0" fmla="*/ 0 w 998946"/>
              <a:gd name="connsiteY0" fmla="*/ 0 h 381000"/>
              <a:gd name="connsiteX1" fmla="*/ 794257 w 998946"/>
              <a:gd name="connsiteY1" fmla="*/ 0 h 381000"/>
              <a:gd name="connsiteX2" fmla="*/ 998946 w 998946"/>
              <a:gd name="connsiteY2" fmla="*/ 381000 h 381000"/>
              <a:gd name="connsiteX3" fmla="*/ 0 w 998946"/>
              <a:gd name="connsiteY3" fmla="*/ 381000 h 381000"/>
              <a:gd name="connsiteX4" fmla="*/ 0 w 998946"/>
              <a:gd name="connsiteY4" fmla="*/ 0 h 381000"/>
              <a:gd name="connsiteX0" fmla="*/ 0 w 1001466"/>
              <a:gd name="connsiteY0" fmla="*/ 0 h 381000"/>
              <a:gd name="connsiteX1" fmla="*/ 794257 w 1001466"/>
              <a:gd name="connsiteY1" fmla="*/ 0 h 381000"/>
              <a:gd name="connsiteX2" fmla="*/ 1001466 w 1001466"/>
              <a:gd name="connsiteY2" fmla="*/ 381000 h 381000"/>
              <a:gd name="connsiteX3" fmla="*/ 0 w 1001466"/>
              <a:gd name="connsiteY3" fmla="*/ 381000 h 381000"/>
              <a:gd name="connsiteX4" fmla="*/ 0 w 1001466"/>
              <a:gd name="connsiteY4" fmla="*/ 0 h 381000"/>
              <a:gd name="connsiteX0" fmla="*/ 411575 w 1001466"/>
              <a:gd name="connsiteY0" fmla="*/ 0 h 381000"/>
              <a:gd name="connsiteX1" fmla="*/ 794257 w 1001466"/>
              <a:gd name="connsiteY1" fmla="*/ 0 h 381000"/>
              <a:gd name="connsiteX2" fmla="*/ 1001466 w 1001466"/>
              <a:gd name="connsiteY2" fmla="*/ 381000 h 381000"/>
              <a:gd name="connsiteX3" fmla="*/ 0 w 1001466"/>
              <a:gd name="connsiteY3" fmla="*/ 381000 h 381000"/>
              <a:gd name="connsiteX4" fmla="*/ 411575 w 1001466"/>
              <a:gd name="connsiteY4" fmla="*/ 0 h 381000"/>
              <a:gd name="connsiteX0" fmla="*/ 0 w 589891"/>
              <a:gd name="connsiteY0" fmla="*/ 0 h 381000"/>
              <a:gd name="connsiteX1" fmla="*/ 382682 w 589891"/>
              <a:gd name="connsiteY1" fmla="*/ 0 h 381000"/>
              <a:gd name="connsiteX2" fmla="*/ 589891 w 589891"/>
              <a:gd name="connsiteY2" fmla="*/ 381000 h 381000"/>
              <a:gd name="connsiteX3" fmla="*/ 980 w 589891"/>
              <a:gd name="connsiteY3" fmla="*/ 379040 h 381000"/>
              <a:gd name="connsiteX4" fmla="*/ 0 w 589891"/>
              <a:gd name="connsiteY4" fmla="*/ 0 h 381000"/>
              <a:gd name="connsiteX0" fmla="*/ 1023 w 590914"/>
              <a:gd name="connsiteY0" fmla="*/ 0 h 381000"/>
              <a:gd name="connsiteX1" fmla="*/ 383705 w 590914"/>
              <a:gd name="connsiteY1" fmla="*/ 0 h 381000"/>
              <a:gd name="connsiteX2" fmla="*/ 590914 w 590914"/>
              <a:gd name="connsiteY2" fmla="*/ 381000 h 381000"/>
              <a:gd name="connsiteX3" fmla="*/ 43 w 590914"/>
              <a:gd name="connsiteY3" fmla="*/ 380020 h 381000"/>
              <a:gd name="connsiteX4" fmla="*/ 1023 w 590914"/>
              <a:gd name="connsiteY4" fmla="*/ 0 h 381000"/>
              <a:gd name="connsiteX0" fmla="*/ 294963 w 590872"/>
              <a:gd name="connsiteY0" fmla="*/ 980 h 381000"/>
              <a:gd name="connsiteX1" fmla="*/ 383663 w 590872"/>
              <a:gd name="connsiteY1" fmla="*/ 0 h 381000"/>
              <a:gd name="connsiteX2" fmla="*/ 590872 w 590872"/>
              <a:gd name="connsiteY2" fmla="*/ 381000 h 381000"/>
              <a:gd name="connsiteX3" fmla="*/ 1 w 590872"/>
              <a:gd name="connsiteY3" fmla="*/ 380020 h 381000"/>
              <a:gd name="connsiteX4" fmla="*/ 294963 w 590872"/>
              <a:gd name="connsiteY4" fmla="*/ 980 h 381000"/>
              <a:gd name="connsiteX0" fmla="*/ 0 w 295909"/>
              <a:gd name="connsiteY0" fmla="*/ 980 h 381000"/>
              <a:gd name="connsiteX1" fmla="*/ 88700 w 295909"/>
              <a:gd name="connsiteY1" fmla="*/ 0 h 381000"/>
              <a:gd name="connsiteX2" fmla="*/ 295909 w 295909"/>
              <a:gd name="connsiteY2" fmla="*/ 381000 h 381000"/>
              <a:gd name="connsiteX3" fmla="*/ 980 w 295909"/>
              <a:gd name="connsiteY3" fmla="*/ 380020 h 381000"/>
              <a:gd name="connsiteX4" fmla="*/ 0 w 295909"/>
              <a:gd name="connsiteY4" fmla="*/ 980 h 381000"/>
              <a:gd name="connsiteX0" fmla="*/ 51939 w 294931"/>
              <a:gd name="connsiteY0" fmla="*/ 0 h 381000"/>
              <a:gd name="connsiteX1" fmla="*/ 87722 w 294931"/>
              <a:gd name="connsiteY1" fmla="*/ 0 h 381000"/>
              <a:gd name="connsiteX2" fmla="*/ 294931 w 294931"/>
              <a:gd name="connsiteY2" fmla="*/ 381000 h 381000"/>
              <a:gd name="connsiteX3" fmla="*/ 2 w 294931"/>
              <a:gd name="connsiteY3" fmla="*/ 380020 h 381000"/>
              <a:gd name="connsiteX4" fmla="*/ 51939 w 294931"/>
              <a:gd name="connsiteY4" fmla="*/ 0 h 381000"/>
              <a:gd name="connsiteX0" fmla="*/ 1024 w 244016"/>
              <a:gd name="connsiteY0" fmla="*/ 0 h 381980"/>
              <a:gd name="connsiteX1" fmla="*/ 36807 w 244016"/>
              <a:gd name="connsiteY1" fmla="*/ 0 h 381980"/>
              <a:gd name="connsiteX2" fmla="*/ 244016 w 244016"/>
              <a:gd name="connsiteY2" fmla="*/ 381000 h 381980"/>
              <a:gd name="connsiteX3" fmla="*/ 44 w 244016"/>
              <a:gd name="connsiteY3" fmla="*/ 381980 h 381980"/>
              <a:gd name="connsiteX4" fmla="*/ 1024 w 244016"/>
              <a:gd name="connsiteY4" fmla="*/ 0 h 381980"/>
              <a:gd name="connsiteX0" fmla="*/ 94 w 244066"/>
              <a:gd name="connsiteY0" fmla="*/ 980 h 381980"/>
              <a:gd name="connsiteX1" fmla="*/ 36857 w 244066"/>
              <a:gd name="connsiteY1" fmla="*/ 0 h 381980"/>
              <a:gd name="connsiteX2" fmla="*/ 244066 w 244066"/>
              <a:gd name="connsiteY2" fmla="*/ 381000 h 381980"/>
              <a:gd name="connsiteX3" fmla="*/ 94 w 244066"/>
              <a:gd name="connsiteY3" fmla="*/ 381980 h 381980"/>
              <a:gd name="connsiteX4" fmla="*/ 94 w 244066"/>
              <a:gd name="connsiteY4" fmla="*/ 980 h 381980"/>
              <a:gd name="connsiteX0" fmla="*/ 0 w 243972"/>
              <a:gd name="connsiteY0" fmla="*/ 980 h 381980"/>
              <a:gd name="connsiteX1" fmla="*/ 36763 w 243972"/>
              <a:gd name="connsiteY1" fmla="*/ 0 h 381980"/>
              <a:gd name="connsiteX2" fmla="*/ 243972 w 243972"/>
              <a:gd name="connsiteY2" fmla="*/ 381000 h 381980"/>
              <a:gd name="connsiteX3" fmla="*/ 0 w 243972"/>
              <a:gd name="connsiteY3" fmla="*/ 381980 h 381980"/>
              <a:gd name="connsiteX4" fmla="*/ 0 w 243972"/>
              <a:gd name="connsiteY4" fmla="*/ 980 h 381980"/>
              <a:gd name="connsiteX0" fmla="*/ 0 w 243972"/>
              <a:gd name="connsiteY0" fmla="*/ 980 h 381980"/>
              <a:gd name="connsiteX1" fmla="*/ 36763 w 243972"/>
              <a:gd name="connsiteY1" fmla="*/ 0 h 381980"/>
              <a:gd name="connsiteX2" fmla="*/ 243972 w 243972"/>
              <a:gd name="connsiteY2" fmla="*/ 381000 h 381980"/>
              <a:gd name="connsiteX3" fmla="*/ 0 w 243972"/>
              <a:gd name="connsiteY3" fmla="*/ 381980 h 381980"/>
              <a:gd name="connsiteX4" fmla="*/ 0 w 243972"/>
              <a:gd name="connsiteY4" fmla="*/ 980 h 381980"/>
              <a:gd name="connsiteX0" fmla="*/ 0 w 243972"/>
              <a:gd name="connsiteY0" fmla="*/ 980 h 381980"/>
              <a:gd name="connsiteX1" fmla="*/ 36763 w 243972"/>
              <a:gd name="connsiteY1" fmla="*/ 0 h 381980"/>
              <a:gd name="connsiteX2" fmla="*/ 243972 w 243972"/>
              <a:gd name="connsiteY2" fmla="*/ 381000 h 381980"/>
              <a:gd name="connsiteX3" fmla="*/ 0 w 243972"/>
              <a:gd name="connsiteY3" fmla="*/ 381980 h 381980"/>
              <a:gd name="connsiteX4" fmla="*/ 0 w 243972"/>
              <a:gd name="connsiteY4" fmla="*/ 980 h 381980"/>
              <a:gd name="connsiteX0" fmla="*/ 0 w 243972"/>
              <a:gd name="connsiteY0" fmla="*/ 980 h 381980"/>
              <a:gd name="connsiteX1" fmla="*/ 36763 w 243972"/>
              <a:gd name="connsiteY1" fmla="*/ 0 h 381980"/>
              <a:gd name="connsiteX2" fmla="*/ 243972 w 243972"/>
              <a:gd name="connsiteY2" fmla="*/ 381000 h 381980"/>
              <a:gd name="connsiteX3" fmla="*/ 0 w 243972"/>
              <a:gd name="connsiteY3" fmla="*/ 381980 h 381980"/>
              <a:gd name="connsiteX4" fmla="*/ 0 w 243972"/>
              <a:gd name="connsiteY4" fmla="*/ 980 h 381980"/>
              <a:gd name="connsiteX0" fmla="*/ 0 w 243972"/>
              <a:gd name="connsiteY0" fmla="*/ 0 h 382085"/>
              <a:gd name="connsiteX1" fmla="*/ 36763 w 243972"/>
              <a:gd name="connsiteY1" fmla="*/ 105 h 382085"/>
              <a:gd name="connsiteX2" fmla="*/ 243972 w 243972"/>
              <a:gd name="connsiteY2" fmla="*/ 381105 h 382085"/>
              <a:gd name="connsiteX3" fmla="*/ 0 w 243972"/>
              <a:gd name="connsiteY3" fmla="*/ 382085 h 382085"/>
              <a:gd name="connsiteX4" fmla="*/ 0 w 243972"/>
              <a:gd name="connsiteY4" fmla="*/ 0 h 382085"/>
              <a:gd name="connsiteX0" fmla="*/ 0 w 243972"/>
              <a:gd name="connsiteY0" fmla="*/ 0 h 383276"/>
              <a:gd name="connsiteX1" fmla="*/ 36763 w 243972"/>
              <a:gd name="connsiteY1" fmla="*/ 105 h 383276"/>
              <a:gd name="connsiteX2" fmla="*/ 243972 w 243972"/>
              <a:gd name="connsiteY2" fmla="*/ 383276 h 383276"/>
              <a:gd name="connsiteX3" fmla="*/ 0 w 243972"/>
              <a:gd name="connsiteY3" fmla="*/ 382085 h 383276"/>
              <a:gd name="connsiteX4" fmla="*/ 0 w 243972"/>
              <a:gd name="connsiteY4" fmla="*/ 0 h 383276"/>
              <a:gd name="connsiteX0" fmla="*/ 0 w 243972"/>
              <a:gd name="connsiteY0" fmla="*/ 0 h 382085"/>
              <a:gd name="connsiteX1" fmla="*/ 36763 w 243972"/>
              <a:gd name="connsiteY1" fmla="*/ 105 h 382085"/>
              <a:gd name="connsiteX2" fmla="*/ 243972 w 243972"/>
              <a:gd name="connsiteY2" fmla="*/ 381105 h 382085"/>
              <a:gd name="connsiteX3" fmla="*/ 0 w 243972"/>
              <a:gd name="connsiteY3" fmla="*/ 382085 h 382085"/>
              <a:gd name="connsiteX4" fmla="*/ 0 w 243972"/>
              <a:gd name="connsiteY4" fmla="*/ 0 h 382085"/>
              <a:gd name="connsiteX0" fmla="*/ 0 w 243972"/>
              <a:gd name="connsiteY0" fmla="*/ 0 h 382085"/>
              <a:gd name="connsiteX1" fmla="*/ 36763 w 243972"/>
              <a:gd name="connsiteY1" fmla="*/ 105 h 382085"/>
              <a:gd name="connsiteX2" fmla="*/ 243972 w 243972"/>
              <a:gd name="connsiteY2" fmla="*/ 381105 h 382085"/>
              <a:gd name="connsiteX3" fmla="*/ 0 w 243972"/>
              <a:gd name="connsiteY3" fmla="*/ 382085 h 382085"/>
              <a:gd name="connsiteX4" fmla="*/ 0 w 243972"/>
              <a:gd name="connsiteY4" fmla="*/ 0 h 382085"/>
              <a:gd name="connsiteX0" fmla="*/ 0 w 243972"/>
              <a:gd name="connsiteY0" fmla="*/ 0 h 382085"/>
              <a:gd name="connsiteX1" fmla="*/ 36763 w 243972"/>
              <a:gd name="connsiteY1" fmla="*/ 105 h 382085"/>
              <a:gd name="connsiteX2" fmla="*/ 243972 w 243972"/>
              <a:gd name="connsiteY2" fmla="*/ 381105 h 382085"/>
              <a:gd name="connsiteX3" fmla="*/ 0 w 243972"/>
              <a:gd name="connsiteY3" fmla="*/ 382085 h 382085"/>
              <a:gd name="connsiteX4" fmla="*/ 0 w 243972"/>
              <a:gd name="connsiteY4" fmla="*/ 0 h 382085"/>
              <a:gd name="connsiteX0" fmla="*/ 0 w 243972"/>
              <a:gd name="connsiteY0" fmla="*/ 0 h 382085"/>
              <a:gd name="connsiteX1" fmla="*/ 36763 w 243972"/>
              <a:gd name="connsiteY1" fmla="*/ 105 h 382085"/>
              <a:gd name="connsiteX2" fmla="*/ 243972 w 243972"/>
              <a:gd name="connsiteY2" fmla="*/ 381105 h 382085"/>
              <a:gd name="connsiteX3" fmla="*/ 0 w 243972"/>
              <a:gd name="connsiteY3" fmla="*/ 382085 h 382085"/>
              <a:gd name="connsiteX4" fmla="*/ 0 w 243972"/>
              <a:gd name="connsiteY4" fmla="*/ 0 h 382085"/>
              <a:gd name="connsiteX0" fmla="*/ 0 w 243972"/>
              <a:gd name="connsiteY0" fmla="*/ 0 h 381105"/>
              <a:gd name="connsiteX1" fmla="*/ 36763 w 243972"/>
              <a:gd name="connsiteY1" fmla="*/ 105 h 381105"/>
              <a:gd name="connsiteX2" fmla="*/ 243972 w 243972"/>
              <a:gd name="connsiteY2" fmla="*/ 381105 h 381105"/>
              <a:gd name="connsiteX3" fmla="*/ 0 w 243972"/>
              <a:gd name="connsiteY3" fmla="*/ 381000 h 381105"/>
              <a:gd name="connsiteX4" fmla="*/ 0 w 243972"/>
              <a:gd name="connsiteY4" fmla="*/ 0 h 381105"/>
              <a:gd name="connsiteX0" fmla="*/ 0 w 241956"/>
              <a:gd name="connsiteY0" fmla="*/ 0 h 381105"/>
              <a:gd name="connsiteX1" fmla="*/ 36763 w 241956"/>
              <a:gd name="connsiteY1" fmla="*/ 105 h 381105"/>
              <a:gd name="connsiteX2" fmla="*/ 241956 w 241956"/>
              <a:gd name="connsiteY2" fmla="*/ 381105 h 381105"/>
              <a:gd name="connsiteX3" fmla="*/ 0 w 241956"/>
              <a:gd name="connsiteY3" fmla="*/ 381000 h 381105"/>
              <a:gd name="connsiteX4" fmla="*/ 0 w 241956"/>
              <a:gd name="connsiteY4" fmla="*/ 0 h 381105"/>
              <a:gd name="connsiteX0" fmla="*/ 0 w 241956"/>
              <a:gd name="connsiteY0" fmla="*/ 231 h 381336"/>
              <a:gd name="connsiteX1" fmla="*/ 37099 w 241956"/>
              <a:gd name="connsiteY1" fmla="*/ 0 h 381336"/>
              <a:gd name="connsiteX2" fmla="*/ 241956 w 241956"/>
              <a:gd name="connsiteY2" fmla="*/ 381336 h 381336"/>
              <a:gd name="connsiteX3" fmla="*/ 0 w 241956"/>
              <a:gd name="connsiteY3" fmla="*/ 381231 h 381336"/>
              <a:gd name="connsiteX4" fmla="*/ 0 w 241956"/>
              <a:gd name="connsiteY4" fmla="*/ 231 h 381336"/>
              <a:gd name="connsiteX0" fmla="*/ 0 w 241956"/>
              <a:gd name="connsiteY0" fmla="*/ 231 h 381336"/>
              <a:gd name="connsiteX1" fmla="*/ 41468 w 241956"/>
              <a:gd name="connsiteY1" fmla="*/ 0 h 381336"/>
              <a:gd name="connsiteX2" fmla="*/ 241956 w 241956"/>
              <a:gd name="connsiteY2" fmla="*/ 381336 h 381336"/>
              <a:gd name="connsiteX3" fmla="*/ 0 w 241956"/>
              <a:gd name="connsiteY3" fmla="*/ 381231 h 381336"/>
              <a:gd name="connsiteX4" fmla="*/ 0 w 241956"/>
              <a:gd name="connsiteY4" fmla="*/ 231 h 381336"/>
              <a:gd name="connsiteX0" fmla="*/ 0 w 394489"/>
              <a:gd name="connsiteY0" fmla="*/ 0 h 382016"/>
              <a:gd name="connsiteX1" fmla="*/ 194001 w 394489"/>
              <a:gd name="connsiteY1" fmla="*/ 680 h 382016"/>
              <a:gd name="connsiteX2" fmla="*/ 394489 w 394489"/>
              <a:gd name="connsiteY2" fmla="*/ 382016 h 382016"/>
              <a:gd name="connsiteX3" fmla="*/ 152533 w 394489"/>
              <a:gd name="connsiteY3" fmla="*/ 381911 h 382016"/>
              <a:gd name="connsiteX4" fmla="*/ 0 w 394489"/>
              <a:gd name="connsiteY4" fmla="*/ 0 h 382016"/>
              <a:gd name="connsiteX0" fmla="*/ 0 w 394489"/>
              <a:gd name="connsiteY0" fmla="*/ 0 h 382016"/>
              <a:gd name="connsiteX1" fmla="*/ 194001 w 394489"/>
              <a:gd name="connsiteY1" fmla="*/ 680 h 382016"/>
              <a:gd name="connsiteX2" fmla="*/ 394489 w 394489"/>
              <a:gd name="connsiteY2" fmla="*/ 382016 h 382016"/>
              <a:gd name="connsiteX3" fmla="*/ 152533 w 394489"/>
              <a:gd name="connsiteY3" fmla="*/ 381911 h 382016"/>
              <a:gd name="connsiteX4" fmla="*/ 0 w 394489"/>
              <a:gd name="connsiteY4" fmla="*/ 0 h 382016"/>
              <a:gd name="connsiteX0" fmla="*/ 0 w 394489"/>
              <a:gd name="connsiteY0" fmla="*/ 0 h 383732"/>
              <a:gd name="connsiteX1" fmla="*/ 194001 w 394489"/>
              <a:gd name="connsiteY1" fmla="*/ 680 h 383732"/>
              <a:gd name="connsiteX2" fmla="*/ 394489 w 394489"/>
              <a:gd name="connsiteY2" fmla="*/ 382016 h 383732"/>
              <a:gd name="connsiteX3" fmla="*/ 3187 w 394489"/>
              <a:gd name="connsiteY3" fmla="*/ 383732 h 383732"/>
              <a:gd name="connsiteX4" fmla="*/ 0 w 394489"/>
              <a:gd name="connsiteY4" fmla="*/ 0 h 383732"/>
              <a:gd name="connsiteX0" fmla="*/ 0 w 394489"/>
              <a:gd name="connsiteY0" fmla="*/ 0 h 383732"/>
              <a:gd name="connsiteX1" fmla="*/ 194001 w 394489"/>
              <a:gd name="connsiteY1" fmla="*/ 680 h 383732"/>
              <a:gd name="connsiteX2" fmla="*/ 394489 w 394489"/>
              <a:gd name="connsiteY2" fmla="*/ 382016 h 383732"/>
              <a:gd name="connsiteX3" fmla="*/ 3187 w 394489"/>
              <a:gd name="connsiteY3" fmla="*/ 383732 h 383732"/>
              <a:gd name="connsiteX4" fmla="*/ 0 w 394489"/>
              <a:gd name="connsiteY4" fmla="*/ 0 h 383732"/>
              <a:gd name="connsiteX0" fmla="*/ 0 w 394489"/>
              <a:gd name="connsiteY0" fmla="*/ 0 h 384187"/>
              <a:gd name="connsiteX1" fmla="*/ 194001 w 394489"/>
              <a:gd name="connsiteY1" fmla="*/ 680 h 384187"/>
              <a:gd name="connsiteX2" fmla="*/ 394489 w 394489"/>
              <a:gd name="connsiteY2" fmla="*/ 382016 h 384187"/>
              <a:gd name="connsiteX3" fmla="*/ 910 w 394489"/>
              <a:gd name="connsiteY3" fmla="*/ 384187 h 384187"/>
              <a:gd name="connsiteX4" fmla="*/ 0 w 394489"/>
              <a:gd name="connsiteY4" fmla="*/ 0 h 384187"/>
              <a:gd name="connsiteX0" fmla="*/ 920 w 394043"/>
              <a:gd name="connsiteY0" fmla="*/ 0 h 384642"/>
              <a:gd name="connsiteX1" fmla="*/ 193555 w 394043"/>
              <a:gd name="connsiteY1" fmla="*/ 1135 h 384642"/>
              <a:gd name="connsiteX2" fmla="*/ 394043 w 394043"/>
              <a:gd name="connsiteY2" fmla="*/ 382471 h 384642"/>
              <a:gd name="connsiteX3" fmla="*/ 464 w 394043"/>
              <a:gd name="connsiteY3" fmla="*/ 384642 h 384642"/>
              <a:gd name="connsiteX4" fmla="*/ 920 w 394043"/>
              <a:gd name="connsiteY4" fmla="*/ 0 h 384642"/>
              <a:gd name="connsiteX0" fmla="*/ 920 w 394043"/>
              <a:gd name="connsiteY0" fmla="*/ 0 h 382471"/>
              <a:gd name="connsiteX1" fmla="*/ 193555 w 394043"/>
              <a:gd name="connsiteY1" fmla="*/ 1135 h 382471"/>
              <a:gd name="connsiteX2" fmla="*/ 394043 w 394043"/>
              <a:gd name="connsiteY2" fmla="*/ 382471 h 382471"/>
              <a:gd name="connsiteX3" fmla="*/ 464 w 394043"/>
              <a:gd name="connsiteY3" fmla="*/ 380999 h 382471"/>
              <a:gd name="connsiteX4" fmla="*/ 920 w 394043"/>
              <a:gd name="connsiteY4" fmla="*/ 0 h 382471"/>
              <a:gd name="connsiteX0" fmla="*/ 0 w 393123"/>
              <a:gd name="connsiteY0" fmla="*/ 0 h 382820"/>
              <a:gd name="connsiteX1" fmla="*/ 192635 w 393123"/>
              <a:gd name="connsiteY1" fmla="*/ 1135 h 382820"/>
              <a:gd name="connsiteX2" fmla="*/ 393123 w 393123"/>
              <a:gd name="connsiteY2" fmla="*/ 382471 h 382820"/>
              <a:gd name="connsiteX3" fmla="*/ 1365 w 393123"/>
              <a:gd name="connsiteY3" fmla="*/ 382820 h 382820"/>
              <a:gd name="connsiteX4" fmla="*/ 0 w 393123"/>
              <a:gd name="connsiteY4" fmla="*/ 0 h 382820"/>
              <a:gd name="connsiteX0" fmla="*/ 5761 w 391965"/>
              <a:gd name="connsiteY0" fmla="*/ 9589 h 381685"/>
              <a:gd name="connsiteX1" fmla="*/ 191477 w 391965"/>
              <a:gd name="connsiteY1" fmla="*/ 0 h 381685"/>
              <a:gd name="connsiteX2" fmla="*/ 391965 w 391965"/>
              <a:gd name="connsiteY2" fmla="*/ 381336 h 381685"/>
              <a:gd name="connsiteX3" fmla="*/ 207 w 391965"/>
              <a:gd name="connsiteY3" fmla="*/ 381685 h 381685"/>
              <a:gd name="connsiteX4" fmla="*/ 5761 w 391965"/>
              <a:gd name="connsiteY4" fmla="*/ 9589 h 381685"/>
              <a:gd name="connsiteX0" fmla="*/ 2099 w 392109"/>
              <a:gd name="connsiteY0" fmla="*/ 248 h 381685"/>
              <a:gd name="connsiteX1" fmla="*/ 191621 w 392109"/>
              <a:gd name="connsiteY1" fmla="*/ 0 h 381685"/>
              <a:gd name="connsiteX2" fmla="*/ 392109 w 392109"/>
              <a:gd name="connsiteY2" fmla="*/ 381336 h 381685"/>
              <a:gd name="connsiteX3" fmla="*/ 351 w 392109"/>
              <a:gd name="connsiteY3" fmla="*/ 381685 h 381685"/>
              <a:gd name="connsiteX4" fmla="*/ 2099 w 392109"/>
              <a:gd name="connsiteY4" fmla="*/ 248 h 381685"/>
              <a:gd name="connsiteX0" fmla="*/ 0 w 390010"/>
              <a:gd name="connsiteY0" fmla="*/ 248 h 381336"/>
              <a:gd name="connsiteX1" fmla="*/ 189522 w 390010"/>
              <a:gd name="connsiteY1" fmla="*/ 0 h 381336"/>
              <a:gd name="connsiteX2" fmla="*/ 390010 w 390010"/>
              <a:gd name="connsiteY2" fmla="*/ 381336 h 381336"/>
              <a:gd name="connsiteX3" fmla="*/ 26967 w 390010"/>
              <a:gd name="connsiteY3" fmla="*/ 356777 h 381336"/>
              <a:gd name="connsiteX4" fmla="*/ 0 w 390010"/>
              <a:gd name="connsiteY4" fmla="*/ 248 h 381336"/>
              <a:gd name="connsiteX0" fmla="*/ 250 w 390260"/>
              <a:gd name="connsiteY0" fmla="*/ 248 h 382031"/>
              <a:gd name="connsiteX1" fmla="*/ 189772 w 390260"/>
              <a:gd name="connsiteY1" fmla="*/ 0 h 382031"/>
              <a:gd name="connsiteX2" fmla="*/ 390260 w 390260"/>
              <a:gd name="connsiteY2" fmla="*/ 381336 h 382031"/>
              <a:gd name="connsiteX3" fmla="*/ 577 w 390260"/>
              <a:gd name="connsiteY3" fmla="*/ 382031 h 382031"/>
              <a:gd name="connsiteX4" fmla="*/ 250 w 390260"/>
              <a:gd name="connsiteY4" fmla="*/ 248 h 382031"/>
              <a:gd name="connsiteX0" fmla="*/ 839 w 390849"/>
              <a:gd name="connsiteY0" fmla="*/ 248 h 382031"/>
              <a:gd name="connsiteX1" fmla="*/ 190361 w 390849"/>
              <a:gd name="connsiteY1" fmla="*/ 0 h 382031"/>
              <a:gd name="connsiteX2" fmla="*/ 390849 w 390849"/>
              <a:gd name="connsiteY2" fmla="*/ 381336 h 382031"/>
              <a:gd name="connsiteX3" fmla="*/ 474 w 390849"/>
              <a:gd name="connsiteY3" fmla="*/ 382031 h 382031"/>
              <a:gd name="connsiteX4" fmla="*/ 839 w 390849"/>
              <a:gd name="connsiteY4" fmla="*/ 248 h 382031"/>
              <a:gd name="connsiteX0" fmla="*/ 839 w 390503"/>
              <a:gd name="connsiteY0" fmla="*/ 248 h 382374"/>
              <a:gd name="connsiteX1" fmla="*/ 190361 w 390503"/>
              <a:gd name="connsiteY1" fmla="*/ 0 h 382374"/>
              <a:gd name="connsiteX2" fmla="*/ 390503 w 390503"/>
              <a:gd name="connsiteY2" fmla="*/ 382374 h 382374"/>
              <a:gd name="connsiteX3" fmla="*/ 474 w 390503"/>
              <a:gd name="connsiteY3" fmla="*/ 382031 h 382374"/>
              <a:gd name="connsiteX4" fmla="*/ 839 w 390503"/>
              <a:gd name="connsiteY4" fmla="*/ 248 h 382374"/>
              <a:gd name="connsiteX0" fmla="*/ 0 w 390702"/>
              <a:gd name="connsiteY0" fmla="*/ 0 h 382472"/>
              <a:gd name="connsiteX1" fmla="*/ 190560 w 390702"/>
              <a:gd name="connsiteY1" fmla="*/ 98 h 382472"/>
              <a:gd name="connsiteX2" fmla="*/ 390702 w 390702"/>
              <a:gd name="connsiteY2" fmla="*/ 382472 h 382472"/>
              <a:gd name="connsiteX3" fmla="*/ 673 w 390702"/>
              <a:gd name="connsiteY3" fmla="*/ 382129 h 382472"/>
              <a:gd name="connsiteX4" fmla="*/ 0 w 390702"/>
              <a:gd name="connsiteY4" fmla="*/ 0 h 38247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90702" h="382472">
                <a:moveTo>
                  <a:pt x="0" y="0"/>
                </a:moveTo>
                <a:lnTo>
                  <a:pt x="190560" y="98"/>
                </a:lnTo>
                <a:lnTo>
                  <a:pt x="390702" y="382472"/>
                </a:lnTo>
                <a:lnTo>
                  <a:pt x="673" y="382129"/>
                </a:lnTo>
                <a:cubicBezTo>
                  <a:pt x="-921" y="190263"/>
                  <a:pt x="1062" y="127911"/>
                  <a:pt x="0" y="0"/>
                </a:cubicBezTo>
                <a:close/>
              </a:path>
            </a:pathLst>
          </a:cu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lvl1pPr>
              <a:defRPr>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algn="ctr"/>
            <a:r>
              <a:rPr lang="en-US" kern="1200" dirty="0" smtClean="0">
                <a:solidFill>
                  <a:schemeClr val="tx2"/>
                </a:solidFill>
              </a:rPr>
              <a:t>   </a:t>
            </a:r>
            <a:endParaRPr lang="en-US" kern="1200" dirty="0">
              <a:solidFill>
                <a:schemeClr val="tx2"/>
              </a:solidFill>
            </a:endParaRPr>
          </a:p>
        </p:txBody>
      </p:sp>
      <p:sp>
        <p:nvSpPr>
          <p:cNvPr id="9" name="Title 1"/>
          <p:cNvSpPr>
            <a:spLocks noGrp="1"/>
          </p:cNvSpPr>
          <p:nvPr>
            <p:ph type="ctrTitle" hasCustomPrompt="1"/>
          </p:nvPr>
        </p:nvSpPr>
        <p:spPr bwMode="gray">
          <a:xfrm>
            <a:off x="1404256" y="2936911"/>
            <a:ext cx="3886200" cy="1143000"/>
          </a:xfrm>
          <a:prstGeom prst="rect">
            <a:avLst/>
          </a:prstGeom>
        </p:spPr>
        <p:txBody>
          <a:bodyPr rIns="0" bIns="0" anchor="b" anchorCtr="0"/>
          <a:lstStyle>
            <a:lvl1pPr>
              <a:lnSpc>
                <a:spcPct val="90000"/>
              </a:lnSpc>
              <a:defRPr sz="2800" b="0">
                <a:solidFill>
                  <a:schemeClr val="bg1"/>
                </a:solidFill>
              </a:defRPr>
            </a:lvl1pPr>
          </a:lstStyle>
          <a:p>
            <a:r>
              <a:rPr lang="en-US" dirty="0" smtClean="0"/>
              <a:t>Section Title</a:t>
            </a:r>
            <a:endParaRPr lang="en-US" dirty="0"/>
          </a:p>
        </p:txBody>
      </p:sp>
      <p:sp>
        <p:nvSpPr>
          <p:cNvPr id="11" name="Subtitle 2"/>
          <p:cNvSpPr>
            <a:spLocks noGrp="1"/>
          </p:cNvSpPr>
          <p:nvPr>
            <p:ph type="subTitle" idx="1" hasCustomPrompt="1"/>
          </p:nvPr>
        </p:nvSpPr>
        <p:spPr bwMode="gray">
          <a:xfrm>
            <a:off x="1404256" y="4134995"/>
            <a:ext cx="4386944" cy="935515"/>
          </a:xfrm>
          <a:prstGeom prst="rect">
            <a:avLst/>
          </a:prstGeom>
        </p:spPr>
        <p:txBody>
          <a:bodyPr/>
          <a:lstStyle>
            <a:lvl1pPr marL="0" indent="0" algn="l">
              <a:lnSpc>
                <a:spcPct val="90000"/>
              </a:lnSpc>
              <a:spcBef>
                <a:spcPts val="0"/>
              </a:spcBef>
              <a:buNone/>
              <a:defRPr sz="2000" baseline="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Secondary Text Goes here</a:t>
            </a:r>
            <a:endParaRPr lang="en-US" dirty="0"/>
          </a:p>
        </p:txBody>
      </p:sp>
      <p:pic>
        <p:nvPicPr>
          <p:cNvPr id="12" name="Picture 11"/>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660633" y="911860"/>
            <a:ext cx="2488753" cy="464290"/>
          </a:xfrm>
          <a:prstGeom prst="rect">
            <a:avLst/>
          </a:prstGeom>
        </p:spPr>
      </p:pic>
    </p:spTree>
    <p:extLst>
      <p:ext uri="{BB962C8B-B14F-4D97-AF65-F5344CB8AC3E}">
        <p14:creationId xmlns:p14="http://schemas.microsoft.com/office/powerpoint/2010/main" val="241570362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itle" preserve="1">
  <p:cSld name="Section Header">
    <p:spTree>
      <p:nvGrpSpPr>
        <p:cNvPr id="1" name=""/>
        <p:cNvGrpSpPr/>
        <p:nvPr/>
      </p:nvGrpSpPr>
      <p:grpSpPr>
        <a:xfrm>
          <a:off x="0" y="0"/>
          <a:ext cx="0" cy="0"/>
          <a:chOff x="0" y="0"/>
          <a:chExt cx="0" cy="0"/>
        </a:xfrm>
      </p:grpSpPr>
      <p:pic>
        <p:nvPicPr>
          <p:cNvPr id="4" name="Picture 3" descr="Cadence Building rgb.jpg"/>
          <p:cNvPicPr>
            <a:picLocks noChangeAspect="1"/>
          </p:cNvPicPr>
          <p:nvPr userDrawn="1"/>
        </p:nvPicPr>
        <p:blipFill rotWithShape="1">
          <a:blip r:embed="rId2">
            <a:extLst>
              <a:ext uri="{28A0092B-C50C-407E-A947-70E740481C1C}">
                <a14:useLocalDpi xmlns:a14="http://schemas.microsoft.com/office/drawing/2010/main"/>
              </a:ext>
            </a:extLst>
          </a:blip>
          <a:srcRect r="27500"/>
          <a:stretch/>
        </p:blipFill>
        <p:spPr>
          <a:xfrm>
            <a:off x="2514600" y="0"/>
            <a:ext cx="6629400" cy="6858000"/>
          </a:xfrm>
          <a:prstGeom prst="rect">
            <a:avLst/>
          </a:prstGeom>
        </p:spPr>
      </p:pic>
      <p:sp>
        <p:nvSpPr>
          <p:cNvPr id="6" name="Rectangle 6"/>
          <p:cNvSpPr/>
          <p:nvPr userDrawn="1"/>
        </p:nvSpPr>
        <p:spPr>
          <a:xfrm>
            <a:off x="-15915" y="-7892"/>
            <a:ext cx="7030689" cy="6882601"/>
          </a:xfrm>
          <a:custGeom>
            <a:avLst/>
            <a:gdLst>
              <a:gd name="connsiteX0" fmla="*/ 0 w 990600"/>
              <a:gd name="connsiteY0" fmla="*/ 0 h 381000"/>
              <a:gd name="connsiteX1" fmla="*/ 990600 w 990600"/>
              <a:gd name="connsiteY1" fmla="*/ 0 h 381000"/>
              <a:gd name="connsiteX2" fmla="*/ 990600 w 990600"/>
              <a:gd name="connsiteY2" fmla="*/ 381000 h 381000"/>
              <a:gd name="connsiteX3" fmla="*/ 0 w 990600"/>
              <a:gd name="connsiteY3" fmla="*/ 381000 h 381000"/>
              <a:gd name="connsiteX4" fmla="*/ 0 w 990600"/>
              <a:gd name="connsiteY4" fmla="*/ 0 h 381000"/>
              <a:gd name="connsiteX0" fmla="*/ 0 w 990600"/>
              <a:gd name="connsiteY0" fmla="*/ 0 h 381000"/>
              <a:gd name="connsiteX1" fmla="*/ 731308 w 990600"/>
              <a:gd name="connsiteY1" fmla="*/ 0 h 381000"/>
              <a:gd name="connsiteX2" fmla="*/ 990600 w 990600"/>
              <a:gd name="connsiteY2" fmla="*/ 381000 h 381000"/>
              <a:gd name="connsiteX3" fmla="*/ 0 w 990600"/>
              <a:gd name="connsiteY3" fmla="*/ 381000 h 381000"/>
              <a:gd name="connsiteX4" fmla="*/ 0 w 990600"/>
              <a:gd name="connsiteY4" fmla="*/ 0 h 381000"/>
              <a:gd name="connsiteX0" fmla="*/ 0 w 990600"/>
              <a:gd name="connsiteY0" fmla="*/ 0 h 381000"/>
              <a:gd name="connsiteX1" fmla="*/ 800099 w 990600"/>
              <a:gd name="connsiteY1" fmla="*/ 0 h 381000"/>
              <a:gd name="connsiteX2" fmla="*/ 990600 w 990600"/>
              <a:gd name="connsiteY2" fmla="*/ 381000 h 381000"/>
              <a:gd name="connsiteX3" fmla="*/ 0 w 990600"/>
              <a:gd name="connsiteY3" fmla="*/ 381000 h 381000"/>
              <a:gd name="connsiteX4" fmla="*/ 0 w 990600"/>
              <a:gd name="connsiteY4" fmla="*/ 0 h 381000"/>
              <a:gd name="connsiteX0" fmla="*/ 0 w 990600"/>
              <a:gd name="connsiteY0" fmla="*/ 0 h 381000"/>
              <a:gd name="connsiteX1" fmla="*/ 794257 w 990600"/>
              <a:gd name="connsiteY1" fmla="*/ 0 h 381000"/>
              <a:gd name="connsiteX2" fmla="*/ 990600 w 990600"/>
              <a:gd name="connsiteY2" fmla="*/ 381000 h 381000"/>
              <a:gd name="connsiteX3" fmla="*/ 0 w 990600"/>
              <a:gd name="connsiteY3" fmla="*/ 381000 h 381000"/>
              <a:gd name="connsiteX4" fmla="*/ 0 w 990600"/>
              <a:gd name="connsiteY4" fmla="*/ 0 h 381000"/>
              <a:gd name="connsiteX0" fmla="*/ 0 w 998946"/>
              <a:gd name="connsiteY0" fmla="*/ 0 h 381000"/>
              <a:gd name="connsiteX1" fmla="*/ 794257 w 998946"/>
              <a:gd name="connsiteY1" fmla="*/ 0 h 381000"/>
              <a:gd name="connsiteX2" fmla="*/ 998946 w 998946"/>
              <a:gd name="connsiteY2" fmla="*/ 381000 h 381000"/>
              <a:gd name="connsiteX3" fmla="*/ 0 w 998946"/>
              <a:gd name="connsiteY3" fmla="*/ 381000 h 381000"/>
              <a:gd name="connsiteX4" fmla="*/ 0 w 998946"/>
              <a:gd name="connsiteY4" fmla="*/ 0 h 381000"/>
              <a:gd name="connsiteX0" fmla="*/ 0 w 1001466"/>
              <a:gd name="connsiteY0" fmla="*/ 0 h 381000"/>
              <a:gd name="connsiteX1" fmla="*/ 794257 w 1001466"/>
              <a:gd name="connsiteY1" fmla="*/ 0 h 381000"/>
              <a:gd name="connsiteX2" fmla="*/ 1001466 w 1001466"/>
              <a:gd name="connsiteY2" fmla="*/ 381000 h 381000"/>
              <a:gd name="connsiteX3" fmla="*/ 0 w 1001466"/>
              <a:gd name="connsiteY3" fmla="*/ 381000 h 381000"/>
              <a:gd name="connsiteX4" fmla="*/ 0 w 1001466"/>
              <a:gd name="connsiteY4" fmla="*/ 0 h 381000"/>
              <a:gd name="connsiteX0" fmla="*/ 411575 w 1001466"/>
              <a:gd name="connsiteY0" fmla="*/ 0 h 381000"/>
              <a:gd name="connsiteX1" fmla="*/ 794257 w 1001466"/>
              <a:gd name="connsiteY1" fmla="*/ 0 h 381000"/>
              <a:gd name="connsiteX2" fmla="*/ 1001466 w 1001466"/>
              <a:gd name="connsiteY2" fmla="*/ 381000 h 381000"/>
              <a:gd name="connsiteX3" fmla="*/ 0 w 1001466"/>
              <a:gd name="connsiteY3" fmla="*/ 381000 h 381000"/>
              <a:gd name="connsiteX4" fmla="*/ 411575 w 1001466"/>
              <a:gd name="connsiteY4" fmla="*/ 0 h 381000"/>
              <a:gd name="connsiteX0" fmla="*/ 0 w 589891"/>
              <a:gd name="connsiteY0" fmla="*/ 0 h 381000"/>
              <a:gd name="connsiteX1" fmla="*/ 382682 w 589891"/>
              <a:gd name="connsiteY1" fmla="*/ 0 h 381000"/>
              <a:gd name="connsiteX2" fmla="*/ 589891 w 589891"/>
              <a:gd name="connsiteY2" fmla="*/ 381000 h 381000"/>
              <a:gd name="connsiteX3" fmla="*/ 980 w 589891"/>
              <a:gd name="connsiteY3" fmla="*/ 379040 h 381000"/>
              <a:gd name="connsiteX4" fmla="*/ 0 w 589891"/>
              <a:gd name="connsiteY4" fmla="*/ 0 h 381000"/>
              <a:gd name="connsiteX0" fmla="*/ 1023 w 590914"/>
              <a:gd name="connsiteY0" fmla="*/ 0 h 381000"/>
              <a:gd name="connsiteX1" fmla="*/ 383705 w 590914"/>
              <a:gd name="connsiteY1" fmla="*/ 0 h 381000"/>
              <a:gd name="connsiteX2" fmla="*/ 590914 w 590914"/>
              <a:gd name="connsiteY2" fmla="*/ 381000 h 381000"/>
              <a:gd name="connsiteX3" fmla="*/ 43 w 590914"/>
              <a:gd name="connsiteY3" fmla="*/ 380020 h 381000"/>
              <a:gd name="connsiteX4" fmla="*/ 1023 w 590914"/>
              <a:gd name="connsiteY4" fmla="*/ 0 h 381000"/>
              <a:gd name="connsiteX0" fmla="*/ 294963 w 590872"/>
              <a:gd name="connsiteY0" fmla="*/ 980 h 381000"/>
              <a:gd name="connsiteX1" fmla="*/ 383663 w 590872"/>
              <a:gd name="connsiteY1" fmla="*/ 0 h 381000"/>
              <a:gd name="connsiteX2" fmla="*/ 590872 w 590872"/>
              <a:gd name="connsiteY2" fmla="*/ 381000 h 381000"/>
              <a:gd name="connsiteX3" fmla="*/ 1 w 590872"/>
              <a:gd name="connsiteY3" fmla="*/ 380020 h 381000"/>
              <a:gd name="connsiteX4" fmla="*/ 294963 w 590872"/>
              <a:gd name="connsiteY4" fmla="*/ 980 h 381000"/>
              <a:gd name="connsiteX0" fmla="*/ 0 w 295909"/>
              <a:gd name="connsiteY0" fmla="*/ 980 h 381000"/>
              <a:gd name="connsiteX1" fmla="*/ 88700 w 295909"/>
              <a:gd name="connsiteY1" fmla="*/ 0 h 381000"/>
              <a:gd name="connsiteX2" fmla="*/ 295909 w 295909"/>
              <a:gd name="connsiteY2" fmla="*/ 381000 h 381000"/>
              <a:gd name="connsiteX3" fmla="*/ 980 w 295909"/>
              <a:gd name="connsiteY3" fmla="*/ 380020 h 381000"/>
              <a:gd name="connsiteX4" fmla="*/ 0 w 295909"/>
              <a:gd name="connsiteY4" fmla="*/ 980 h 381000"/>
              <a:gd name="connsiteX0" fmla="*/ 51939 w 294931"/>
              <a:gd name="connsiteY0" fmla="*/ 0 h 381000"/>
              <a:gd name="connsiteX1" fmla="*/ 87722 w 294931"/>
              <a:gd name="connsiteY1" fmla="*/ 0 h 381000"/>
              <a:gd name="connsiteX2" fmla="*/ 294931 w 294931"/>
              <a:gd name="connsiteY2" fmla="*/ 381000 h 381000"/>
              <a:gd name="connsiteX3" fmla="*/ 2 w 294931"/>
              <a:gd name="connsiteY3" fmla="*/ 380020 h 381000"/>
              <a:gd name="connsiteX4" fmla="*/ 51939 w 294931"/>
              <a:gd name="connsiteY4" fmla="*/ 0 h 381000"/>
              <a:gd name="connsiteX0" fmla="*/ 1024 w 244016"/>
              <a:gd name="connsiteY0" fmla="*/ 0 h 381980"/>
              <a:gd name="connsiteX1" fmla="*/ 36807 w 244016"/>
              <a:gd name="connsiteY1" fmla="*/ 0 h 381980"/>
              <a:gd name="connsiteX2" fmla="*/ 244016 w 244016"/>
              <a:gd name="connsiteY2" fmla="*/ 381000 h 381980"/>
              <a:gd name="connsiteX3" fmla="*/ 44 w 244016"/>
              <a:gd name="connsiteY3" fmla="*/ 381980 h 381980"/>
              <a:gd name="connsiteX4" fmla="*/ 1024 w 244016"/>
              <a:gd name="connsiteY4" fmla="*/ 0 h 381980"/>
              <a:gd name="connsiteX0" fmla="*/ 94 w 244066"/>
              <a:gd name="connsiteY0" fmla="*/ 980 h 381980"/>
              <a:gd name="connsiteX1" fmla="*/ 36857 w 244066"/>
              <a:gd name="connsiteY1" fmla="*/ 0 h 381980"/>
              <a:gd name="connsiteX2" fmla="*/ 244066 w 244066"/>
              <a:gd name="connsiteY2" fmla="*/ 381000 h 381980"/>
              <a:gd name="connsiteX3" fmla="*/ 94 w 244066"/>
              <a:gd name="connsiteY3" fmla="*/ 381980 h 381980"/>
              <a:gd name="connsiteX4" fmla="*/ 94 w 244066"/>
              <a:gd name="connsiteY4" fmla="*/ 980 h 381980"/>
              <a:gd name="connsiteX0" fmla="*/ 0 w 243972"/>
              <a:gd name="connsiteY0" fmla="*/ 980 h 381980"/>
              <a:gd name="connsiteX1" fmla="*/ 36763 w 243972"/>
              <a:gd name="connsiteY1" fmla="*/ 0 h 381980"/>
              <a:gd name="connsiteX2" fmla="*/ 243972 w 243972"/>
              <a:gd name="connsiteY2" fmla="*/ 381000 h 381980"/>
              <a:gd name="connsiteX3" fmla="*/ 0 w 243972"/>
              <a:gd name="connsiteY3" fmla="*/ 381980 h 381980"/>
              <a:gd name="connsiteX4" fmla="*/ 0 w 243972"/>
              <a:gd name="connsiteY4" fmla="*/ 980 h 381980"/>
              <a:gd name="connsiteX0" fmla="*/ 0 w 243972"/>
              <a:gd name="connsiteY0" fmla="*/ 980 h 381980"/>
              <a:gd name="connsiteX1" fmla="*/ 36763 w 243972"/>
              <a:gd name="connsiteY1" fmla="*/ 0 h 381980"/>
              <a:gd name="connsiteX2" fmla="*/ 243972 w 243972"/>
              <a:gd name="connsiteY2" fmla="*/ 381000 h 381980"/>
              <a:gd name="connsiteX3" fmla="*/ 0 w 243972"/>
              <a:gd name="connsiteY3" fmla="*/ 381980 h 381980"/>
              <a:gd name="connsiteX4" fmla="*/ 0 w 243972"/>
              <a:gd name="connsiteY4" fmla="*/ 980 h 381980"/>
              <a:gd name="connsiteX0" fmla="*/ 0 w 243972"/>
              <a:gd name="connsiteY0" fmla="*/ 980 h 381980"/>
              <a:gd name="connsiteX1" fmla="*/ 36763 w 243972"/>
              <a:gd name="connsiteY1" fmla="*/ 0 h 381980"/>
              <a:gd name="connsiteX2" fmla="*/ 243972 w 243972"/>
              <a:gd name="connsiteY2" fmla="*/ 381000 h 381980"/>
              <a:gd name="connsiteX3" fmla="*/ 0 w 243972"/>
              <a:gd name="connsiteY3" fmla="*/ 381980 h 381980"/>
              <a:gd name="connsiteX4" fmla="*/ 0 w 243972"/>
              <a:gd name="connsiteY4" fmla="*/ 980 h 381980"/>
              <a:gd name="connsiteX0" fmla="*/ 0 w 243972"/>
              <a:gd name="connsiteY0" fmla="*/ 980 h 381980"/>
              <a:gd name="connsiteX1" fmla="*/ 36763 w 243972"/>
              <a:gd name="connsiteY1" fmla="*/ 0 h 381980"/>
              <a:gd name="connsiteX2" fmla="*/ 243972 w 243972"/>
              <a:gd name="connsiteY2" fmla="*/ 381000 h 381980"/>
              <a:gd name="connsiteX3" fmla="*/ 0 w 243972"/>
              <a:gd name="connsiteY3" fmla="*/ 381980 h 381980"/>
              <a:gd name="connsiteX4" fmla="*/ 0 w 243972"/>
              <a:gd name="connsiteY4" fmla="*/ 980 h 381980"/>
              <a:gd name="connsiteX0" fmla="*/ 0 w 243972"/>
              <a:gd name="connsiteY0" fmla="*/ 0 h 382085"/>
              <a:gd name="connsiteX1" fmla="*/ 36763 w 243972"/>
              <a:gd name="connsiteY1" fmla="*/ 105 h 382085"/>
              <a:gd name="connsiteX2" fmla="*/ 243972 w 243972"/>
              <a:gd name="connsiteY2" fmla="*/ 381105 h 382085"/>
              <a:gd name="connsiteX3" fmla="*/ 0 w 243972"/>
              <a:gd name="connsiteY3" fmla="*/ 382085 h 382085"/>
              <a:gd name="connsiteX4" fmla="*/ 0 w 243972"/>
              <a:gd name="connsiteY4" fmla="*/ 0 h 382085"/>
              <a:gd name="connsiteX0" fmla="*/ 0 w 243972"/>
              <a:gd name="connsiteY0" fmla="*/ 0 h 383276"/>
              <a:gd name="connsiteX1" fmla="*/ 36763 w 243972"/>
              <a:gd name="connsiteY1" fmla="*/ 105 h 383276"/>
              <a:gd name="connsiteX2" fmla="*/ 243972 w 243972"/>
              <a:gd name="connsiteY2" fmla="*/ 383276 h 383276"/>
              <a:gd name="connsiteX3" fmla="*/ 0 w 243972"/>
              <a:gd name="connsiteY3" fmla="*/ 382085 h 383276"/>
              <a:gd name="connsiteX4" fmla="*/ 0 w 243972"/>
              <a:gd name="connsiteY4" fmla="*/ 0 h 383276"/>
              <a:gd name="connsiteX0" fmla="*/ 0 w 243972"/>
              <a:gd name="connsiteY0" fmla="*/ 0 h 382085"/>
              <a:gd name="connsiteX1" fmla="*/ 36763 w 243972"/>
              <a:gd name="connsiteY1" fmla="*/ 105 h 382085"/>
              <a:gd name="connsiteX2" fmla="*/ 243972 w 243972"/>
              <a:gd name="connsiteY2" fmla="*/ 381105 h 382085"/>
              <a:gd name="connsiteX3" fmla="*/ 0 w 243972"/>
              <a:gd name="connsiteY3" fmla="*/ 382085 h 382085"/>
              <a:gd name="connsiteX4" fmla="*/ 0 w 243972"/>
              <a:gd name="connsiteY4" fmla="*/ 0 h 382085"/>
              <a:gd name="connsiteX0" fmla="*/ 0 w 243972"/>
              <a:gd name="connsiteY0" fmla="*/ 0 h 382085"/>
              <a:gd name="connsiteX1" fmla="*/ 36763 w 243972"/>
              <a:gd name="connsiteY1" fmla="*/ 105 h 382085"/>
              <a:gd name="connsiteX2" fmla="*/ 243972 w 243972"/>
              <a:gd name="connsiteY2" fmla="*/ 381105 h 382085"/>
              <a:gd name="connsiteX3" fmla="*/ 0 w 243972"/>
              <a:gd name="connsiteY3" fmla="*/ 382085 h 382085"/>
              <a:gd name="connsiteX4" fmla="*/ 0 w 243972"/>
              <a:gd name="connsiteY4" fmla="*/ 0 h 382085"/>
              <a:gd name="connsiteX0" fmla="*/ 0 w 243972"/>
              <a:gd name="connsiteY0" fmla="*/ 0 h 382085"/>
              <a:gd name="connsiteX1" fmla="*/ 36763 w 243972"/>
              <a:gd name="connsiteY1" fmla="*/ 105 h 382085"/>
              <a:gd name="connsiteX2" fmla="*/ 243972 w 243972"/>
              <a:gd name="connsiteY2" fmla="*/ 381105 h 382085"/>
              <a:gd name="connsiteX3" fmla="*/ 0 w 243972"/>
              <a:gd name="connsiteY3" fmla="*/ 382085 h 382085"/>
              <a:gd name="connsiteX4" fmla="*/ 0 w 243972"/>
              <a:gd name="connsiteY4" fmla="*/ 0 h 382085"/>
              <a:gd name="connsiteX0" fmla="*/ 0 w 243972"/>
              <a:gd name="connsiteY0" fmla="*/ 0 h 382085"/>
              <a:gd name="connsiteX1" fmla="*/ 36763 w 243972"/>
              <a:gd name="connsiteY1" fmla="*/ 105 h 382085"/>
              <a:gd name="connsiteX2" fmla="*/ 243972 w 243972"/>
              <a:gd name="connsiteY2" fmla="*/ 381105 h 382085"/>
              <a:gd name="connsiteX3" fmla="*/ 0 w 243972"/>
              <a:gd name="connsiteY3" fmla="*/ 382085 h 382085"/>
              <a:gd name="connsiteX4" fmla="*/ 0 w 243972"/>
              <a:gd name="connsiteY4" fmla="*/ 0 h 382085"/>
              <a:gd name="connsiteX0" fmla="*/ 0 w 243972"/>
              <a:gd name="connsiteY0" fmla="*/ 0 h 381105"/>
              <a:gd name="connsiteX1" fmla="*/ 36763 w 243972"/>
              <a:gd name="connsiteY1" fmla="*/ 105 h 381105"/>
              <a:gd name="connsiteX2" fmla="*/ 243972 w 243972"/>
              <a:gd name="connsiteY2" fmla="*/ 381105 h 381105"/>
              <a:gd name="connsiteX3" fmla="*/ 0 w 243972"/>
              <a:gd name="connsiteY3" fmla="*/ 381000 h 381105"/>
              <a:gd name="connsiteX4" fmla="*/ 0 w 243972"/>
              <a:gd name="connsiteY4" fmla="*/ 0 h 381105"/>
              <a:gd name="connsiteX0" fmla="*/ 0 w 241956"/>
              <a:gd name="connsiteY0" fmla="*/ 0 h 381105"/>
              <a:gd name="connsiteX1" fmla="*/ 36763 w 241956"/>
              <a:gd name="connsiteY1" fmla="*/ 105 h 381105"/>
              <a:gd name="connsiteX2" fmla="*/ 241956 w 241956"/>
              <a:gd name="connsiteY2" fmla="*/ 381105 h 381105"/>
              <a:gd name="connsiteX3" fmla="*/ 0 w 241956"/>
              <a:gd name="connsiteY3" fmla="*/ 381000 h 381105"/>
              <a:gd name="connsiteX4" fmla="*/ 0 w 241956"/>
              <a:gd name="connsiteY4" fmla="*/ 0 h 381105"/>
              <a:gd name="connsiteX0" fmla="*/ 0 w 241956"/>
              <a:gd name="connsiteY0" fmla="*/ 231 h 381336"/>
              <a:gd name="connsiteX1" fmla="*/ 37099 w 241956"/>
              <a:gd name="connsiteY1" fmla="*/ 0 h 381336"/>
              <a:gd name="connsiteX2" fmla="*/ 241956 w 241956"/>
              <a:gd name="connsiteY2" fmla="*/ 381336 h 381336"/>
              <a:gd name="connsiteX3" fmla="*/ 0 w 241956"/>
              <a:gd name="connsiteY3" fmla="*/ 381231 h 381336"/>
              <a:gd name="connsiteX4" fmla="*/ 0 w 241956"/>
              <a:gd name="connsiteY4" fmla="*/ 231 h 381336"/>
              <a:gd name="connsiteX0" fmla="*/ 0 w 241956"/>
              <a:gd name="connsiteY0" fmla="*/ 231 h 381336"/>
              <a:gd name="connsiteX1" fmla="*/ 41468 w 241956"/>
              <a:gd name="connsiteY1" fmla="*/ 0 h 381336"/>
              <a:gd name="connsiteX2" fmla="*/ 241956 w 241956"/>
              <a:gd name="connsiteY2" fmla="*/ 381336 h 381336"/>
              <a:gd name="connsiteX3" fmla="*/ 0 w 241956"/>
              <a:gd name="connsiteY3" fmla="*/ 381231 h 381336"/>
              <a:gd name="connsiteX4" fmla="*/ 0 w 241956"/>
              <a:gd name="connsiteY4" fmla="*/ 231 h 381336"/>
              <a:gd name="connsiteX0" fmla="*/ 0 w 394489"/>
              <a:gd name="connsiteY0" fmla="*/ 0 h 382016"/>
              <a:gd name="connsiteX1" fmla="*/ 194001 w 394489"/>
              <a:gd name="connsiteY1" fmla="*/ 680 h 382016"/>
              <a:gd name="connsiteX2" fmla="*/ 394489 w 394489"/>
              <a:gd name="connsiteY2" fmla="*/ 382016 h 382016"/>
              <a:gd name="connsiteX3" fmla="*/ 152533 w 394489"/>
              <a:gd name="connsiteY3" fmla="*/ 381911 h 382016"/>
              <a:gd name="connsiteX4" fmla="*/ 0 w 394489"/>
              <a:gd name="connsiteY4" fmla="*/ 0 h 382016"/>
              <a:gd name="connsiteX0" fmla="*/ 0 w 394489"/>
              <a:gd name="connsiteY0" fmla="*/ 0 h 382016"/>
              <a:gd name="connsiteX1" fmla="*/ 194001 w 394489"/>
              <a:gd name="connsiteY1" fmla="*/ 680 h 382016"/>
              <a:gd name="connsiteX2" fmla="*/ 394489 w 394489"/>
              <a:gd name="connsiteY2" fmla="*/ 382016 h 382016"/>
              <a:gd name="connsiteX3" fmla="*/ 152533 w 394489"/>
              <a:gd name="connsiteY3" fmla="*/ 381911 h 382016"/>
              <a:gd name="connsiteX4" fmla="*/ 0 w 394489"/>
              <a:gd name="connsiteY4" fmla="*/ 0 h 382016"/>
              <a:gd name="connsiteX0" fmla="*/ 0 w 394489"/>
              <a:gd name="connsiteY0" fmla="*/ 0 h 383732"/>
              <a:gd name="connsiteX1" fmla="*/ 194001 w 394489"/>
              <a:gd name="connsiteY1" fmla="*/ 680 h 383732"/>
              <a:gd name="connsiteX2" fmla="*/ 394489 w 394489"/>
              <a:gd name="connsiteY2" fmla="*/ 382016 h 383732"/>
              <a:gd name="connsiteX3" fmla="*/ 3187 w 394489"/>
              <a:gd name="connsiteY3" fmla="*/ 383732 h 383732"/>
              <a:gd name="connsiteX4" fmla="*/ 0 w 394489"/>
              <a:gd name="connsiteY4" fmla="*/ 0 h 383732"/>
              <a:gd name="connsiteX0" fmla="*/ 0 w 394489"/>
              <a:gd name="connsiteY0" fmla="*/ 0 h 383732"/>
              <a:gd name="connsiteX1" fmla="*/ 194001 w 394489"/>
              <a:gd name="connsiteY1" fmla="*/ 680 h 383732"/>
              <a:gd name="connsiteX2" fmla="*/ 394489 w 394489"/>
              <a:gd name="connsiteY2" fmla="*/ 382016 h 383732"/>
              <a:gd name="connsiteX3" fmla="*/ 3187 w 394489"/>
              <a:gd name="connsiteY3" fmla="*/ 383732 h 383732"/>
              <a:gd name="connsiteX4" fmla="*/ 0 w 394489"/>
              <a:gd name="connsiteY4" fmla="*/ 0 h 383732"/>
              <a:gd name="connsiteX0" fmla="*/ 0 w 394489"/>
              <a:gd name="connsiteY0" fmla="*/ 0 h 384187"/>
              <a:gd name="connsiteX1" fmla="*/ 194001 w 394489"/>
              <a:gd name="connsiteY1" fmla="*/ 680 h 384187"/>
              <a:gd name="connsiteX2" fmla="*/ 394489 w 394489"/>
              <a:gd name="connsiteY2" fmla="*/ 382016 h 384187"/>
              <a:gd name="connsiteX3" fmla="*/ 910 w 394489"/>
              <a:gd name="connsiteY3" fmla="*/ 384187 h 384187"/>
              <a:gd name="connsiteX4" fmla="*/ 0 w 394489"/>
              <a:gd name="connsiteY4" fmla="*/ 0 h 384187"/>
              <a:gd name="connsiteX0" fmla="*/ 920 w 394043"/>
              <a:gd name="connsiteY0" fmla="*/ 0 h 384642"/>
              <a:gd name="connsiteX1" fmla="*/ 193555 w 394043"/>
              <a:gd name="connsiteY1" fmla="*/ 1135 h 384642"/>
              <a:gd name="connsiteX2" fmla="*/ 394043 w 394043"/>
              <a:gd name="connsiteY2" fmla="*/ 382471 h 384642"/>
              <a:gd name="connsiteX3" fmla="*/ 464 w 394043"/>
              <a:gd name="connsiteY3" fmla="*/ 384642 h 384642"/>
              <a:gd name="connsiteX4" fmla="*/ 920 w 394043"/>
              <a:gd name="connsiteY4" fmla="*/ 0 h 384642"/>
              <a:gd name="connsiteX0" fmla="*/ 920 w 394043"/>
              <a:gd name="connsiteY0" fmla="*/ 0 h 382471"/>
              <a:gd name="connsiteX1" fmla="*/ 193555 w 394043"/>
              <a:gd name="connsiteY1" fmla="*/ 1135 h 382471"/>
              <a:gd name="connsiteX2" fmla="*/ 394043 w 394043"/>
              <a:gd name="connsiteY2" fmla="*/ 382471 h 382471"/>
              <a:gd name="connsiteX3" fmla="*/ 464 w 394043"/>
              <a:gd name="connsiteY3" fmla="*/ 380999 h 382471"/>
              <a:gd name="connsiteX4" fmla="*/ 920 w 394043"/>
              <a:gd name="connsiteY4" fmla="*/ 0 h 382471"/>
              <a:gd name="connsiteX0" fmla="*/ 0 w 393123"/>
              <a:gd name="connsiteY0" fmla="*/ 0 h 382820"/>
              <a:gd name="connsiteX1" fmla="*/ 192635 w 393123"/>
              <a:gd name="connsiteY1" fmla="*/ 1135 h 382820"/>
              <a:gd name="connsiteX2" fmla="*/ 393123 w 393123"/>
              <a:gd name="connsiteY2" fmla="*/ 382471 h 382820"/>
              <a:gd name="connsiteX3" fmla="*/ 1365 w 393123"/>
              <a:gd name="connsiteY3" fmla="*/ 382820 h 382820"/>
              <a:gd name="connsiteX4" fmla="*/ 0 w 393123"/>
              <a:gd name="connsiteY4" fmla="*/ 0 h 382820"/>
              <a:gd name="connsiteX0" fmla="*/ 5761 w 391965"/>
              <a:gd name="connsiteY0" fmla="*/ 9589 h 381685"/>
              <a:gd name="connsiteX1" fmla="*/ 191477 w 391965"/>
              <a:gd name="connsiteY1" fmla="*/ 0 h 381685"/>
              <a:gd name="connsiteX2" fmla="*/ 391965 w 391965"/>
              <a:gd name="connsiteY2" fmla="*/ 381336 h 381685"/>
              <a:gd name="connsiteX3" fmla="*/ 207 w 391965"/>
              <a:gd name="connsiteY3" fmla="*/ 381685 h 381685"/>
              <a:gd name="connsiteX4" fmla="*/ 5761 w 391965"/>
              <a:gd name="connsiteY4" fmla="*/ 9589 h 381685"/>
              <a:gd name="connsiteX0" fmla="*/ 2099 w 392109"/>
              <a:gd name="connsiteY0" fmla="*/ 248 h 381685"/>
              <a:gd name="connsiteX1" fmla="*/ 191621 w 392109"/>
              <a:gd name="connsiteY1" fmla="*/ 0 h 381685"/>
              <a:gd name="connsiteX2" fmla="*/ 392109 w 392109"/>
              <a:gd name="connsiteY2" fmla="*/ 381336 h 381685"/>
              <a:gd name="connsiteX3" fmla="*/ 351 w 392109"/>
              <a:gd name="connsiteY3" fmla="*/ 381685 h 381685"/>
              <a:gd name="connsiteX4" fmla="*/ 2099 w 392109"/>
              <a:gd name="connsiteY4" fmla="*/ 248 h 381685"/>
              <a:gd name="connsiteX0" fmla="*/ 0 w 390010"/>
              <a:gd name="connsiteY0" fmla="*/ 248 h 381336"/>
              <a:gd name="connsiteX1" fmla="*/ 189522 w 390010"/>
              <a:gd name="connsiteY1" fmla="*/ 0 h 381336"/>
              <a:gd name="connsiteX2" fmla="*/ 390010 w 390010"/>
              <a:gd name="connsiteY2" fmla="*/ 381336 h 381336"/>
              <a:gd name="connsiteX3" fmla="*/ 26967 w 390010"/>
              <a:gd name="connsiteY3" fmla="*/ 356777 h 381336"/>
              <a:gd name="connsiteX4" fmla="*/ 0 w 390010"/>
              <a:gd name="connsiteY4" fmla="*/ 248 h 381336"/>
              <a:gd name="connsiteX0" fmla="*/ 250 w 390260"/>
              <a:gd name="connsiteY0" fmla="*/ 248 h 382031"/>
              <a:gd name="connsiteX1" fmla="*/ 189772 w 390260"/>
              <a:gd name="connsiteY1" fmla="*/ 0 h 382031"/>
              <a:gd name="connsiteX2" fmla="*/ 390260 w 390260"/>
              <a:gd name="connsiteY2" fmla="*/ 381336 h 382031"/>
              <a:gd name="connsiteX3" fmla="*/ 577 w 390260"/>
              <a:gd name="connsiteY3" fmla="*/ 382031 h 382031"/>
              <a:gd name="connsiteX4" fmla="*/ 250 w 390260"/>
              <a:gd name="connsiteY4" fmla="*/ 248 h 382031"/>
              <a:gd name="connsiteX0" fmla="*/ 839 w 390849"/>
              <a:gd name="connsiteY0" fmla="*/ 248 h 382031"/>
              <a:gd name="connsiteX1" fmla="*/ 190361 w 390849"/>
              <a:gd name="connsiteY1" fmla="*/ 0 h 382031"/>
              <a:gd name="connsiteX2" fmla="*/ 390849 w 390849"/>
              <a:gd name="connsiteY2" fmla="*/ 381336 h 382031"/>
              <a:gd name="connsiteX3" fmla="*/ 474 w 390849"/>
              <a:gd name="connsiteY3" fmla="*/ 382031 h 382031"/>
              <a:gd name="connsiteX4" fmla="*/ 839 w 390849"/>
              <a:gd name="connsiteY4" fmla="*/ 248 h 382031"/>
              <a:gd name="connsiteX0" fmla="*/ 839 w 390503"/>
              <a:gd name="connsiteY0" fmla="*/ 248 h 382374"/>
              <a:gd name="connsiteX1" fmla="*/ 190361 w 390503"/>
              <a:gd name="connsiteY1" fmla="*/ 0 h 382374"/>
              <a:gd name="connsiteX2" fmla="*/ 390503 w 390503"/>
              <a:gd name="connsiteY2" fmla="*/ 382374 h 382374"/>
              <a:gd name="connsiteX3" fmla="*/ 474 w 390503"/>
              <a:gd name="connsiteY3" fmla="*/ 382031 h 382374"/>
              <a:gd name="connsiteX4" fmla="*/ 839 w 390503"/>
              <a:gd name="connsiteY4" fmla="*/ 248 h 382374"/>
              <a:gd name="connsiteX0" fmla="*/ 0 w 390702"/>
              <a:gd name="connsiteY0" fmla="*/ 0 h 382472"/>
              <a:gd name="connsiteX1" fmla="*/ 190560 w 390702"/>
              <a:gd name="connsiteY1" fmla="*/ 98 h 382472"/>
              <a:gd name="connsiteX2" fmla="*/ 390702 w 390702"/>
              <a:gd name="connsiteY2" fmla="*/ 382472 h 382472"/>
              <a:gd name="connsiteX3" fmla="*/ 673 w 390702"/>
              <a:gd name="connsiteY3" fmla="*/ 382129 h 382472"/>
              <a:gd name="connsiteX4" fmla="*/ 0 w 390702"/>
              <a:gd name="connsiteY4" fmla="*/ 0 h 38247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90702" h="382472">
                <a:moveTo>
                  <a:pt x="0" y="0"/>
                </a:moveTo>
                <a:lnTo>
                  <a:pt x="190560" y="98"/>
                </a:lnTo>
                <a:lnTo>
                  <a:pt x="390702" y="382472"/>
                </a:lnTo>
                <a:lnTo>
                  <a:pt x="673" y="382129"/>
                </a:lnTo>
                <a:cubicBezTo>
                  <a:pt x="-921" y="190263"/>
                  <a:pt x="1062" y="127911"/>
                  <a:pt x="0" y="0"/>
                </a:cubicBezTo>
                <a:close/>
              </a:path>
            </a:pathLst>
          </a:cu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lvl1pPr>
              <a:defRPr>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algn="ctr"/>
            <a:r>
              <a:rPr lang="en-US" kern="1200" dirty="0" smtClean="0">
                <a:solidFill>
                  <a:schemeClr val="tx2"/>
                </a:solidFill>
              </a:rPr>
              <a:t>   </a:t>
            </a:r>
            <a:endParaRPr lang="en-US" kern="1200" dirty="0">
              <a:solidFill>
                <a:schemeClr val="tx2"/>
              </a:solidFill>
            </a:endParaRPr>
          </a:p>
        </p:txBody>
      </p:sp>
      <p:sp>
        <p:nvSpPr>
          <p:cNvPr id="2" name="Title 1"/>
          <p:cNvSpPr>
            <a:spLocks noGrp="1"/>
          </p:cNvSpPr>
          <p:nvPr>
            <p:ph type="ctrTitle" hasCustomPrompt="1"/>
          </p:nvPr>
        </p:nvSpPr>
        <p:spPr bwMode="gray">
          <a:xfrm>
            <a:off x="1404256" y="2936911"/>
            <a:ext cx="3886200" cy="1143000"/>
          </a:xfrm>
          <a:prstGeom prst="rect">
            <a:avLst/>
          </a:prstGeom>
        </p:spPr>
        <p:txBody>
          <a:bodyPr rIns="0" bIns="0" anchor="b" anchorCtr="0"/>
          <a:lstStyle>
            <a:lvl1pPr>
              <a:lnSpc>
                <a:spcPct val="90000"/>
              </a:lnSpc>
              <a:defRPr sz="2800" b="0">
                <a:solidFill>
                  <a:schemeClr val="bg1"/>
                </a:solidFill>
              </a:defRPr>
            </a:lvl1pPr>
          </a:lstStyle>
          <a:p>
            <a:r>
              <a:rPr lang="en-US" dirty="0" smtClean="0"/>
              <a:t>Section Title</a:t>
            </a:r>
            <a:endParaRPr lang="en-US" dirty="0"/>
          </a:p>
        </p:txBody>
      </p:sp>
      <p:sp>
        <p:nvSpPr>
          <p:cNvPr id="3" name="Subtitle 2"/>
          <p:cNvSpPr>
            <a:spLocks noGrp="1"/>
          </p:cNvSpPr>
          <p:nvPr>
            <p:ph type="subTitle" idx="1" hasCustomPrompt="1"/>
          </p:nvPr>
        </p:nvSpPr>
        <p:spPr bwMode="gray">
          <a:xfrm>
            <a:off x="1404256" y="4134995"/>
            <a:ext cx="4386944" cy="935515"/>
          </a:xfrm>
          <a:prstGeom prst="rect">
            <a:avLst/>
          </a:prstGeom>
        </p:spPr>
        <p:txBody>
          <a:bodyPr/>
          <a:lstStyle>
            <a:lvl1pPr marL="0" indent="0" algn="l">
              <a:lnSpc>
                <a:spcPct val="90000"/>
              </a:lnSpc>
              <a:spcBef>
                <a:spcPts val="0"/>
              </a:spcBef>
              <a:buNone/>
              <a:defRPr sz="2000" baseline="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Secondary Text Goes here</a:t>
            </a:r>
            <a:endParaRPr lang="en-US" dirty="0"/>
          </a:p>
        </p:txBody>
      </p:sp>
      <p:pic>
        <p:nvPicPr>
          <p:cNvPr id="9" name="Picture 8"/>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660633" y="911860"/>
            <a:ext cx="2488753" cy="464290"/>
          </a:xfrm>
          <a:prstGeom prst="rect">
            <a:avLst/>
          </a:prstGeom>
        </p:spPr>
      </p:pic>
    </p:spTree>
    <p:extLst>
      <p:ext uri="{BB962C8B-B14F-4D97-AF65-F5344CB8AC3E}">
        <p14:creationId xmlns:p14="http://schemas.microsoft.com/office/powerpoint/2010/main" val="308783594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Section Header 4">
    <p:spTree>
      <p:nvGrpSpPr>
        <p:cNvPr id="1" name=""/>
        <p:cNvGrpSpPr/>
        <p:nvPr/>
      </p:nvGrpSpPr>
      <p:grpSpPr>
        <a:xfrm>
          <a:off x="0" y="0"/>
          <a:ext cx="0" cy="0"/>
          <a:chOff x="0" y="0"/>
          <a:chExt cx="0" cy="0"/>
        </a:xfrm>
      </p:grpSpPr>
      <p:pic>
        <p:nvPicPr>
          <p:cNvPr id="12" name="Picture 11" descr="Cadence image 1rgb.jpg"/>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0" y="0"/>
            <a:ext cx="9144000" cy="6858000"/>
          </a:xfrm>
          <a:prstGeom prst="rect">
            <a:avLst/>
          </a:prstGeom>
        </p:spPr>
      </p:pic>
      <p:sp>
        <p:nvSpPr>
          <p:cNvPr id="7" name="Rectangle 6"/>
          <p:cNvSpPr/>
          <p:nvPr userDrawn="1"/>
        </p:nvSpPr>
        <p:spPr>
          <a:xfrm>
            <a:off x="-15915" y="-7892"/>
            <a:ext cx="7030689" cy="6882601"/>
          </a:xfrm>
          <a:custGeom>
            <a:avLst/>
            <a:gdLst>
              <a:gd name="connsiteX0" fmla="*/ 0 w 990600"/>
              <a:gd name="connsiteY0" fmla="*/ 0 h 381000"/>
              <a:gd name="connsiteX1" fmla="*/ 990600 w 990600"/>
              <a:gd name="connsiteY1" fmla="*/ 0 h 381000"/>
              <a:gd name="connsiteX2" fmla="*/ 990600 w 990600"/>
              <a:gd name="connsiteY2" fmla="*/ 381000 h 381000"/>
              <a:gd name="connsiteX3" fmla="*/ 0 w 990600"/>
              <a:gd name="connsiteY3" fmla="*/ 381000 h 381000"/>
              <a:gd name="connsiteX4" fmla="*/ 0 w 990600"/>
              <a:gd name="connsiteY4" fmla="*/ 0 h 381000"/>
              <a:gd name="connsiteX0" fmla="*/ 0 w 990600"/>
              <a:gd name="connsiteY0" fmla="*/ 0 h 381000"/>
              <a:gd name="connsiteX1" fmla="*/ 731308 w 990600"/>
              <a:gd name="connsiteY1" fmla="*/ 0 h 381000"/>
              <a:gd name="connsiteX2" fmla="*/ 990600 w 990600"/>
              <a:gd name="connsiteY2" fmla="*/ 381000 h 381000"/>
              <a:gd name="connsiteX3" fmla="*/ 0 w 990600"/>
              <a:gd name="connsiteY3" fmla="*/ 381000 h 381000"/>
              <a:gd name="connsiteX4" fmla="*/ 0 w 990600"/>
              <a:gd name="connsiteY4" fmla="*/ 0 h 381000"/>
              <a:gd name="connsiteX0" fmla="*/ 0 w 990600"/>
              <a:gd name="connsiteY0" fmla="*/ 0 h 381000"/>
              <a:gd name="connsiteX1" fmla="*/ 800099 w 990600"/>
              <a:gd name="connsiteY1" fmla="*/ 0 h 381000"/>
              <a:gd name="connsiteX2" fmla="*/ 990600 w 990600"/>
              <a:gd name="connsiteY2" fmla="*/ 381000 h 381000"/>
              <a:gd name="connsiteX3" fmla="*/ 0 w 990600"/>
              <a:gd name="connsiteY3" fmla="*/ 381000 h 381000"/>
              <a:gd name="connsiteX4" fmla="*/ 0 w 990600"/>
              <a:gd name="connsiteY4" fmla="*/ 0 h 381000"/>
              <a:gd name="connsiteX0" fmla="*/ 0 w 990600"/>
              <a:gd name="connsiteY0" fmla="*/ 0 h 381000"/>
              <a:gd name="connsiteX1" fmla="*/ 794257 w 990600"/>
              <a:gd name="connsiteY1" fmla="*/ 0 h 381000"/>
              <a:gd name="connsiteX2" fmla="*/ 990600 w 990600"/>
              <a:gd name="connsiteY2" fmla="*/ 381000 h 381000"/>
              <a:gd name="connsiteX3" fmla="*/ 0 w 990600"/>
              <a:gd name="connsiteY3" fmla="*/ 381000 h 381000"/>
              <a:gd name="connsiteX4" fmla="*/ 0 w 990600"/>
              <a:gd name="connsiteY4" fmla="*/ 0 h 381000"/>
              <a:gd name="connsiteX0" fmla="*/ 0 w 998946"/>
              <a:gd name="connsiteY0" fmla="*/ 0 h 381000"/>
              <a:gd name="connsiteX1" fmla="*/ 794257 w 998946"/>
              <a:gd name="connsiteY1" fmla="*/ 0 h 381000"/>
              <a:gd name="connsiteX2" fmla="*/ 998946 w 998946"/>
              <a:gd name="connsiteY2" fmla="*/ 381000 h 381000"/>
              <a:gd name="connsiteX3" fmla="*/ 0 w 998946"/>
              <a:gd name="connsiteY3" fmla="*/ 381000 h 381000"/>
              <a:gd name="connsiteX4" fmla="*/ 0 w 998946"/>
              <a:gd name="connsiteY4" fmla="*/ 0 h 381000"/>
              <a:gd name="connsiteX0" fmla="*/ 0 w 1001466"/>
              <a:gd name="connsiteY0" fmla="*/ 0 h 381000"/>
              <a:gd name="connsiteX1" fmla="*/ 794257 w 1001466"/>
              <a:gd name="connsiteY1" fmla="*/ 0 h 381000"/>
              <a:gd name="connsiteX2" fmla="*/ 1001466 w 1001466"/>
              <a:gd name="connsiteY2" fmla="*/ 381000 h 381000"/>
              <a:gd name="connsiteX3" fmla="*/ 0 w 1001466"/>
              <a:gd name="connsiteY3" fmla="*/ 381000 h 381000"/>
              <a:gd name="connsiteX4" fmla="*/ 0 w 1001466"/>
              <a:gd name="connsiteY4" fmla="*/ 0 h 381000"/>
              <a:gd name="connsiteX0" fmla="*/ 411575 w 1001466"/>
              <a:gd name="connsiteY0" fmla="*/ 0 h 381000"/>
              <a:gd name="connsiteX1" fmla="*/ 794257 w 1001466"/>
              <a:gd name="connsiteY1" fmla="*/ 0 h 381000"/>
              <a:gd name="connsiteX2" fmla="*/ 1001466 w 1001466"/>
              <a:gd name="connsiteY2" fmla="*/ 381000 h 381000"/>
              <a:gd name="connsiteX3" fmla="*/ 0 w 1001466"/>
              <a:gd name="connsiteY3" fmla="*/ 381000 h 381000"/>
              <a:gd name="connsiteX4" fmla="*/ 411575 w 1001466"/>
              <a:gd name="connsiteY4" fmla="*/ 0 h 381000"/>
              <a:gd name="connsiteX0" fmla="*/ 0 w 589891"/>
              <a:gd name="connsiteY0" fmla="*/ 0 h 381000"/>
              <a:gd name="connsiteX1" fmla="*/ 382682 w 589891"/>
              <a:gd name="connsiteY1" fmla="*/ 0 h 381000"/>
              <a:gd name="connsiteX2" fmla="*/ 589891 w 589891"/>
              <a:gd name="connsiteY2" fmla="*/ 381000 h 381000"/>
              <a:gd name="connsiteX3" fmla="*/ 980 w 589891"/>
              <a:gd name="connsiteY3" fmla="*/ 379040 h 381000"/>
              <a:gd name="connsiteX4" fmla="*/ 0 w 589891"/>
              <a:gd name="connsiteY4" fmla="*/ 0 h 381000"/>
              <a:gd name="connsiteX0" fmla="*/ 1023 w 590914"/>
              <a:gd name="connsiteY0" fmla="*/ 0 h 381000"/>
              <a:gd name="connsiteX1" fmla="*/ 383705 w 590914"/>
              <a:gd name="connsiteY1" fmla="*/ 0 h 381000"/>
              <a:gd name="connsiteX2" fmla="*/ 590914 w 590914"/>
              <a:gd name="connsiteY2" fmla="*/ 381000 h 381000"/>
              <a:gd name="connsiteX3" fmla="*/ 43 w 590914"/>
              <a:gd name="connsiteY3" fmla="*/ 380020 h 381000"/>
              <a:gd name="connsiteX4" fmla="*/ 1023 w 590914"/>
              <a:gd name="connsiteY4" fmla="*/ 0 h 381000"/>
              <a:gd name="connsiteX0" fmla="*/ 294963 w 590872"/>
              <a:gd name="connsiteY0" fmla="*/ 980 h 381000"/>
              <a:gd name="connsiteX1" fmla="*/ 383663 w 590872"/>
              <a:gd name="connsiteY1" fmla="*/ 0 h 381000"/>
              <a:gd name="connsiteX2" fmla="*/ 590872 w 590872"/>
              <a:gd name="connsiteY2" fmla="*/ 381000 h 381000"/>
              <a:gd name="connsiteX3" fmla="*/ 1 w 590872"/>
              <a:gd name="connsiteY3" fmla="*/ 380020 h 381000"/>
              <a:gd name="connsiteX4" fmla="*/ 294963 w 590872"/>
              <a:gd name="connsiteY4" fmla="*/ 980 h 381000"/>
              <a:gd name="connsiteX0" fmla="*/ 0 w 295909"/>
              <a:gd name="connsiteY0" fmla="*/ 980 h 381000"/>
              <a:gd name="connsiteX1" fmla="*/ 88700 w 295909"/>
              <a:gd name="connsiteY1" fmla="*/ 0 h 381000"/>
              <a:gd name="connsiteX2" fmla="*/ 295909 w 295909"/>
              <a:gd name="connsiteY2" fmla="*/ 381000 h 381000"/>
              <a:gd name="connsiteX3" fmla="*/ 980 w 295909"/>
              <a:gd name="connsiteY3" fmla="*/ 380020 h 381000"/>
              <a:gd name="connsiteX4" fmla="*/ 0 w 295909"/>
              <a:gd name="connsiteY4" fmla="*/ 980 h 381000"/>
              <a:gd name="connsiteX0" fmla="*/ 51939 w 294931"/>
              <a:gd name="connsiteY0" fmla="*/ 0 h 381000"/>
              <a:gd name="connsiteX1" fmla="*/ 87722 w 294931"/>
              <a:gd name="connsiteY1" fmla="*/ 0 h 381000"/>
              <a:gd name="connsiteX2" fmla="*/ 294931 w 294931"/>
              <a:gd name="connsiteY2" fmla="*/ 381000 h 381000"/>
              <a:gd name="connsiteX3" fmla="*/ 2 w 294931"/>
              <a:gd name="connsiteY3" fmla="*/ 380020 h 381000"/>
              <a:gd name="connsiteX4" fmla="*/ 51939 w 294931"/>
              <a:gd name="connsiteY4" fmla="*/ 0 h 381000"/>
              <a:gd name="connsiteX0" fmla="*/ 1024 w 244016"/>
              <a:gd name="connsiteY0" fmla="*/ 0 h 381980"/>
              <a:gd name="connsiteX1" fmla="*/ 36807 w 244016"/>
              <a:gd name="connsiteY1" fmla="*/ 0 h 381980"/>
              <a:gd name="connsiteX2" fmla="*/ 244016 w 244016"/>
              <a:gd name="connsiteY2" fmla="*/ 381000 h 381980"/>
              <a:gd name="connsiteX3" fmla="*/ 44 w 244016"/>
              <a:gd name="connsiteY3" fmla="*/ 381980 h 381980"/>
              <a:gd name="connsiteX4" fmla="*/ 1024 w 244016"/>
              <a:gd name="connsiteY4" fmla="*/ 0 h 381980"/>
              <a:gd name="connsiteX0" fmla="*/ 94 w 244066"/>
              <a:gd name="connsiteY0" fmla="*/ 980 h 381980"/>
              <a:gd name="connsiteX1" fmla="*/ 36857 w 244066"/>
              <a:gd name="connsiteY1" fmla="*/ 0 h 381980"/>
              <a:gd name="connsiteX2" fmla="*/ 244066 w 244066"/>
              <a:gd name="connsiteY2" fmla="*/ 381000 h 381980"/>
              <a:gd name="connsiteX3" fmla="*/ 94 w 244066"/>
              <a:gd name="connsiteY3" fmla="*/ 381980 h 381980"/>
              <a:gd name="connsiteX4" fmla="*/ 94 w 244066"/>
              <a:gd name="connsiteY4" fmla="*/ 980 h 381980"/>
              <a:gd name="connsiteX0" fmla="*/ 0 w 243972"/>
              <a:gd name="connsiteY0" fmla="*/ 980 h 381980"/>
              <a:gd name="connsiteX1" fmla="*/ 36763 w 243972"/>
              <a:gd name="connsiteY1" fmla="*/ 0 h 381980"/>
              <a:gd name="connsiteX2" fmla="*/ 243972 w 243972"/>
              <a:gd name="connsiteY2" fmla="*/ 381000 h 381980"/>
              <a:gd name="connsiteX3" fmla="*/ 0 w 243972"/>
              <a:gd name="connsiteY3" fmla="*/ 381980 h 381980"/>
              <a:gd name="connsiteX4" fmla="*/ 0 w 243972"/>
              <a:gd name="connsiteY4" fmla="*/ 980 h 381980"/>
              <a:gd name="connsiteX0" fmla="*/ 0 w 243972"/>
              <a:gd name="connsiteY0" fmla="*/ 980 h 381980"/>
              <a:gd name="connsiteX1" fmla="*/ 36763 w 243972"/>
              <a:gd name="connsiteY1" fmla="*/ 0 h 381980"/>
              <a:gd name="connsiteX2" fmla="*/ 243972 w 243972"/>
              <a:gd name="connsiteY2" fmla="*/ 381000 h 381980"/>
              <a:gd name="connsiteX3" fmla="*/ 0 w 243972"/>
              <a:gd name="connsiteY3" fmla="*/ 381980 h 381980"/>
              <a:gd name="connsiteX4" fmla="*/ 0 w 243972"/>
              <a:gd name="connsiteY4" fmla="*/ 980 h 381980"/>
              <a:gd name="connsiteX0" fmla="*/ 0 w 243972"/>
              <a:gd name="connsiteY0" fmla="*/ 980 h 381980"/>
              <a:gd name="connsiteX1" fmla="*/ 36763 w 243972"/>
              <a:gd name="connsiteY1" fmla="*/ 0 h 381980"/>
              <a:gd name="connsiteX2" fmla="*/ 243972 w 243972"/>
              <a:gd name="connsiteY2" fmla="*/ 381000 h 381980"/>
              <a:gd name="connsiteX3" fmla="*/ 0 w 243972"/>
              <a:gd name="connsiteY3" fmla="*/ 381980 h 381980"/>
              <a:gd name="connsiteX4" fmla="*/ 0 w 243972"/>
              <a:gd name="connsiteY4" fmla="*/ 980 h 381980"/>
              <a:gd name="connsiteX0" fmla="*/ 0 w 243972"/>
              <a:gd name="connsiteY0" fmla="*/ 980 h 381980"/>
              <a:gd name="connsiteX1" fmla="*/ 36763 w 243972"/>
              <a:gd name="connsiteY1" fmla="*/ 0 h 381980"/>
              <a:gd name="connsiteX2" fmla="*/ 243972 w 243972"/>
              <a:gd name="connsiteY2" fmla="*/ 381000 h 381980"/>
              <a:gd name="connsiteX3" fmla="*/ 0 w 243972"/>
              <a:gd name="connsiteY3" fmla="*/ 381980 h 381980"/>
              <a:gd name="connsiteX4" fmla="*/ 0 w 243972"/>
              <a:gd name="connsiteY4" fmla="*/ 980 h 381980"/>
              <a:gd name="connsiteX0" fmla="*/ 0 w 243972"/>
              <a:gd name="connsiteY0" fmla="*/ 0 h 382085"/>
              <a:gd name="connsiteX1" fmla="*/ 36763 w 243972"/>
              <a:gd name="connsiteY1" fmla="*/ 105 h 382085"/>
              <a:gd name="connsiteX2" fmla="*/ 243972 w 243972"/>
              <a:gd name="connsiteY2" fmla="*/ 381105 h 382085"/>
              <a:gd name="connsiteX3" fmla="*/ 0 w 243972"/>
              <a:gd name="connsiteY3" fmla="*/ 382085 h 382085"/>
              <a:gd name="connsiteX4" fmla="*/ 0 w 243972"/>
              <a:gd name="connsiteY4" fmla="*/ 0 h 382085"/>
              <a:gd name="connsiteX0" fmla="*/ 0 w 243972"/>
              <a:gd name="connsiteY0" fmla="*/ 0 h 383276"/>
              <a:gd name="connsiteX1" fmla="*/ 36763 w 243972"/>
              <a:gd name="connsiteY1" fmla="*/ 105 h 383276"/>
              <a:gd name="connsiteX2" fmla="*/ 243972 w 243972"/>
              <a:gd name="connsiteY2" fmla="*/ 383276 h 383276"/>
              <a:gd name="connsiteX3" fmla="*/ 0 w 243972"/>
              <a:gd name="connsiteY3" fmla="*/ 382085 h 383276"/>
              <a:gd name="connsiteX4" fmla="*/ 0 w 243972"/>
              <a:gd name="connsiteY4" fmla="*/ 0 h 383276"/>
              <a:gd name="connsiteX0" fmla="*/ 0 w 243972"/>
              <a:gd name="connsiteY0" fmla="*/ 0 h 382085"/>
              <a:gd name="connsiteX1" fmla="*/ 36763 w 243972"/>
              <a:gd name="connsiteY1" fmla="*/ 105 h 382085"/>
              <a:gd name="connsiteX2" fmla="*/ 243972 w 243972"/>
              <a:gd name="connsiteY2" fmla="*/ 381105 h 382085"/>
              <a:gd name="connsiteX3" fmla="*/ 0 w 243972"/>
              <a:gd name="connsiteY3" fmla="*/ 382085 h 382085"/>
              <a:gd name="connsiteX4" fmla="*/ 0 w 243972"/>
              <a:gd name="connsiteY4" fmla="*/ 0 h 382085"/>
              <a:gd name="connsiteX0" fmla="*/ 0 w 243972"/>
              <a:gd name="connsiteY0" fmla="*/ 0 h 382085"/>
              <a:gd name="connsiteX1" fmla="*/ 36763 w 243972"/>
              <a:gd name="connsiteY1" fmla="*/ 105 h 382085"/>
              <a:gd name="connsiteX2" fmla="*/ 243972 w 243972"/>
              <a:gd name="connsiteY2" fmla="*/ 381105 h 382085"/>
              <a:gd name="connsiteX3" fmla="*/ 0 w 243972"/>
              <a:gd name="connsiteY3" fmla="*/ 382085 h 382085"/>
              <a:gd name="connsiteX4" fmla="*/ 0 w 243972"/>
              <a:gd name="connsiteY4" fmla="*/ 0 h 382085"/>
              <a:gd name="connsiteX0" fmla="*/ 0 w 243972"/>
              <a:gd name="connsiteY0" fmla="*/ 0 h 382085"/>
              <a:gd name="connsiteX1" fmla="*/ 36763 w 243972"/>
              <a:gd name="connsiteY1" fmla="*/ 105 h 382085"/>
              <a:gd name="connsiteX2" fmla="*/ 243972 w 243972"/>
              <a:gd name="connsiteY2" fmla="*/ 381105 h 382085"/>
              <a:gd name="connsiteX3" fmla="*/ 0 w 243972"/>
              <a:gd name="connsiteY3" fmla="*/ 382085 h 382085"/>
              <a:gd name="connsiteX4" fmla="*/ 0 w 243972"/>
              <a:gd name="connsiteY4" fmla="*/ 0 h 382085"/>
              <a:gd name="connsiteX0" fmla="*/ 0 w 243972"/>
              <a:gd name="connsiteY0" fmla="*/ 0 h 382085"/>
              <a:gd name="connsiteX1" fmla="*/ 36763 w 243972"/>
              <a:gd name="connsiteY1" fmla="*/ 105 h 382085"/>
              <a:gd name="connsiteX2" fmla="*/ 243972 w 243972"/>
              <a:gd name="connsiteY2" fmla="*/ 381105 h 382085"/>
              <a:gd name="connsiteX3" fmla="*/ 0 w 243972"/>
              <a:gd name="connsiteY3" fmla="*/ 382085 h 382085"/>
              <a:gd name="connsiteX4" fmla="*/ 0 w 243972"/>
              <a:gd name="connsiteY4" fmla="*/ 0 h 382085"/>
              <a:gd name="connsiteX0" fmla="*/ 0 w 243972"/>
              <a:gd name="connsiteY0" fmla="*/ 0 h 381105"/>
              <a:gd name="connsiteX1" fmla="*/ 36763 w 243972"/>
              <a:gd name="connsiteY1" fmla="*/ 105 h 381105"/>
              <a:gd name="connsiteX2" fmla="*/ 243972 w 243972"/>
              <a:gd name="connsiteY2" fmla="*/ 381105 h 381105"/>
              <a:gd name="connsiteX3" fmla="*/ 0 w 243972"/>
              <a:gd name="connsiteY3" fmla="*/ 381000 h 381105"/>
              <a:gd name="connsiteX4" fmla="*/ 0 w 243972"/>
              <a:gd name="connsiteY4" fmla="*/ 0 h 381105"/>
              <a:gd name="connsiteX0" fmla="*/ 0 w 241956"/>
              <a:gd name="connsiteY0" fmla="*/ 0 h 381105"/>
              <a:gd name="connsiteX1" fmla="*/ 36763 w 241956"/>
              <a:gd name="connsiteY1" fmla="*/ 105 h 381105"/>
              <a:gd name="connsiteX2" fmla="*/ 241956 w 241956"/>
              <a:gd name="connsiteY2" fmla="*/ 381105 h 381105"/>
              <a:gd name="connsiteX3" fmla="*/ 0 w 241956"/>
              <a:gd name="connsiteY3" fmla="*/ 381000 h 381105"/>
              <a:gd name="connsiteX4" fmla="*/ 0 w 241956"/>
              <a:gd name="connsiteY4" fmla="*/ 0 h 381105"/>
              <a:gd name="connsiteX0" fmla="*/ 0 w 241956"/>
              <a:gd name="connsiteY0" fmla="*/ 231 h 381336"/>
              <a:gd name="connsiteX1" fmla="*/ 37099 w 241956"/>
              <a:gd name="connsiteY1" fmla="*/ 0 h 381336"/>
              <a:gd name="connsiteX2" fmla="*/ 241956 w 241956"/>
              <a:gd name="connsiteY2" fmla="*/ 381336 h 381336"/>
              <a:gd name="connsiteX3" fmla="*/ 0 w 241956"/>
              <a:gd name="connsiteY3" fmla="*/ 381231 h 381336"/>
              <a:gd name="connsiteX4" fmla="*/ 0 w 241956"/>
              <a:gd name="connsiteY4" fmla="*/ 231 h 381336"/>
              <a:gd name="connsiteX0" fmla="*/ 0 w 241956"/>
              <a:gd name="connsiteY0" fmla="*/ 231 h 381336"/>
              <a:gd name="connsiteX1" fmla="*/ 41468 w 241956"/>
              <a:gd name="connsiteY1" fmla="*/ 0 h 381336"/>
              <a:gd name="connsiteX2" fmla="*/ 241956 w 241956"/>
              <a:gd name="connsiteY2" fmla="*/ 381336 h 381336"/>
              <a:gd name="connsiteX3" fmla="*/ 0 w 241956"/>
              <a:gd name="connsiteY3" fmla="*/ 381231 h 381336"/>
              <a:gd name="connsiteX4" fmla="*/ 0 w 241956"/>
              <a:gd name="connsiteY4" fmla="*/ 231 h 381336"/>
              <a:gd name="connsiteX0" fmla="*/ 0 w 394489"/>
              <a:gd name="connsiteY0" fmla="*/ 0 h 382016"/>
              <a:gd name="connsiteX1" fmla="*/ 194001 w 394489"/>
              <a:gd name="connsiteY1" fmla="*/ 680 h 382016"/>
              <a:gd name="connsiteX2" fmla="*/ 394489 w 394489"/>
              <a:gd name="connsiteY2" fmla="*/ 382016 h 382016"/>
              <a:gd name="connsiteX3" fmla="*/ 152533 w 394489"/>
              <a:gd name="connsiteY3" fmla="*/ 381911 h 382016"/>
              <a:gd name="connsiteX4" fmla="*/ 0 w 394489"/>
              <a:gd name="connsiteY4" fmla="*/ 0 h 382016"/>
              <a:gd name="connsiteX0" fmla="*/ 0 w 394489"/>
              <a:gd name="connsiteY0" fmla="*/ 0 h 382016"/>
              <a:gd name="connsiteX1" fmla="*/ 194001 w 394489"/>
              <a:gd name="connsiteY1" fmla="*/ 680 h 382016"/>
              <a:gd name="connsiteX2" fmla="*/ 394489 w 394489"/>
              <a:gd name="connsiteY2" fmla="*/ 382016 h 382016"/>
              <a:gd name="connsiteX3" fmla="*/ 152533 w 394489"/>
              <a:gd name="connsiteY3" fmla="*/ 381911 h 382016"/>
              <a:gd name="connsiteX4" fmla="*/ 0 w 394489"/>
              <a:gd name="connsiteY4" fmla="*/ 0 h 382016"/>
              <a:gd name="connsiteX0" fmla="*/ 0 w 394489"/>
              <a:gd name="connsiteY0" fmla="*/ 0 h 383732"/>
              <a:gd name="connsiteX1" fmla="*/ 194001 w 394489"/>
              <a:gd name="connsiteY1" fmla="*/ 680 h 383732"/>
              <a:gd name="connsiteX2" fmla="*/ 394489 w 394489"/>
              <a:gd name="connsiteY2" fmla="*/ 382016 h 383732"/>
              <a:gd name="connsiteX3" fmla="*/ 3187 w 394489"/>
              <a:gd name="connsiteY3" fmla="*/ 383732 h 383732"/>
              <a:gd name="connsiteX4" fmla="*/ 0 w 394489"/>
              <a:gd name="connsiteY4" fmla="*/ 0 h 383732"/>
              <a:gd name="connsiteX0" fmla="*/ 0 w 394489"/>
              <a:gd name="connsiteY0" fmla="*/ 0 h 383732"/>
              <a:gd name="connsiteX1" fmla="*/ 194001 w 394489"/>
              <a:gd name="connsiteY1" fmla="*/ 680 h 383732"/>
              <a:gd name="connsiteX2" fmla="*/ 394489 w 394489"/>
              <a:gd name="connsiteY2" fmla="*/ 382016 h 383732"/>
              <a:gd name="connsiteX3" fmla="*/ 3187 w 394489"/>
              <a:gd name="connsiteY3" fmla="*/ 383732 h 383732"/>
              <a:gd name="connsiteX4" fmla="*/ 0 w 394489"/>
              <a:gd name="connsiteY4" fmla="*/ 0 h 383732"/>
              <a:gd name="connsiteX0" fmla="*/ 0 w 394489"/>
              <a:gd name="connsiteY0" fmla="*/ 0 h 384187"/>
              <a:gd name="connsiteX1" fmla="*/ 194001 w 394489"/>
              <a:gd name="connsiteY1" fmla="*/ 680 h 384187"/>
              <a:gd name="connsiteX2" fmla="*/ 394489 w 394489"/>
              <a:gd name="connsiteY2" fmla="*/ 382016 h 384187"/>
              <a:gd name="connsiteX3" fmla="*/ 910 w 394489"/>
              <a:gd name="connsiteY3" fmla="*/ 384187 h 384187"/>
              <a:gd name="connsiteX4" fmla="*/ 0 w 394489"/>
              <a:gd name="connsiteY4" fmla="*/ 0 h 384187"/>
              <a:gd name="connsiteX0" fmla="*/ 920 w 394043"/>
              <a:gd name="connsiteY0" fmla="*/ 0 h 384642"/>
              <a:gd name="connsiteX1" fmla="*/ 193555 w 394043"/>
              <a:gd name="connsiteY1" fmla="*/ 1135 h 384642"/>
              <a:gd name="connsiteX2" fmla="*/ 394043 w 394043"/>
              <a:gd name="connsiteY2" fmla="*/ 382471 h 384642"/>
              <a:gd name="connsiteX3" fmla="*/ 464 w 394043"/>
              <a:gd name="connsiteY3" fmla="*/ 384642 h 384642"/>
              <a:gd name="connsiteX4" fmla="*/ 920 w 394043"/>
              <a:gd name="connsiteY4" fmla="*/ 0 h 384642"/>
              <a:gd name="connsiteX0" fmla="*/ 920 w 394043"/>
              <a:gd name="connsiteY0" fmla="*/ 0 h 382471"/>
              <a:gd name="connsiteX1" fmla="*/ 193555 w 394043"/>
              <a:gd name="connsiteY1" fmla="*/ 1135 h 382471"/>
              <a:gd name="connsiteX2" fmla="*/ 394043 w 394043"/>
              <a:gd name="connsiteY2" fmla="*/ 382471 h 382471"/>
              <a:gd name="connsiteX3" fmla="*/ 464 w 394043"/>
              <a:gd name="connsiteY3" fmla="*/ 380999 h 382471"/>
              <a:gd name="connsiteX4" fmla="*/ 920 w 394043"/>
              <a:gd name="connsiteY4" fmla="*/ 0 h 382471"/>
              <a:gd name="connsiteX0" fmla="*/ 0 w 393123"/>
              <a:gd name="connsiteY0" fmla="*/ 0 h 382820"/>
              <a:gd name="connsiteX1" fmla="*/ 192635 w 393123"/>
              <a:gd name="connsiteY1" fmla="*/ 1135 h 382820"/>
              <a:gd name="connsiteX2" fmla="*/ 393123 w 393123"/>
              <a:gd name="connsiteY2" fmla="*/ 382471 h 382820"/>
              <a:gd name="connsiteX3" fmla="*/ 1365 w 393123"/>
              <a:gd name="connsiteY3" fmla="*/ 382820 h 382820"/>
              <a:gd name="connsiteX4" fmla="*/ 0 w 393123"/>
              <a:gd name="connsiteY4" fmla="*/ 0 h 382820"/>
              <a:gd name="connsiteX0" fmla="*/ 5761 w 391965"/>
              <a:gd name="connsiteY0" fmla="*/ 9589 h 381685"/>
              <a:gd name="connsiteX1" fmla="*/ 191477 w 391965"/>
              <a:gd name="connsiteY1" fmla="*/ 0 h 381685"/>
              <a:gd name="connsiteX2" fmla="*/ 391965 w 391965"/>
              <a:gd name="connsiteY2" fmla="*/ 381336 h 381685"/>
              <a:gd name="connsiteX3" fmla="*/ 207 w 391965"/>
              <a:gd name="connsiteY3" fmla="*/ 381685 h 381685"/>
              <a:gd name="connsiteX4" fmla="*/ 5761 w 391965"/>
              <a:gd name="connsiteY4" fmla="*/ 9589 h 381685"/>
              <a:gd name="connsiteX0" fmla="*/ 2099 w 392109"/>
              <a:gd name="connsiteY0" fmla="*/ 248 h 381685"/>
              <a:gd name="connsiteX1" fmla="*/ 191621 w 392109"/>
              <a:gd name="connsiteY1" fmla="*/ 0 h 381685"/>
              <a:gd name="connsiteX2" fmla="*/ 392109 w 392109"/>
              <a:gd name="connsiteY2" fmla="*/ 381336 h 381685"/>
              <a:gd name="connsiteX3" fmla="*/ 351 w 392109"/>
              <a:gd name="connsiteY3" fmla="*/ 381685 h 381685"/>
              <a:gd name="connsiteX4" fmla="*/ 2099 w 392109"/>
              <a:gd name="connsiteY4" fmla="*/ 248 h 381685"/>
              <a:gd name="connsiteX0" fmla="*/ 0 w 390010"/>
              <a:gd name="connsiteY0" fmla="*/ 248 h 381336"/>
              <a:gd name="connsiteX1" fmla="*/ 189522 w 390010"/>
              <a:gd name="connsiteY1" fmla="*/ 0 h 381336"/>
              <a:gd name="connsiteX2" fmla="*/ 390010 w 390010"/>
              <a:gd name="connsiteY2" fmla="*/ 381336 h 381336"/>
              <a:gd name="connsiteX3" fmla="*/ 26967 w 390010"/>
              <a:gd name="connsiteY3" fmla="*/ 356777 h 381336"/>
              <a:gd name="connsiteX4" fmla="*/ 0 w 390010"/>
              <a:gd name="connsiteY4" fmla="*/ 248 h 381336"/>
              <a:gd name="connsiteX0" fmla="*/ 250 w 390260"/>
              <a:gd name="connsiteY0" fmla="*/ 248 h 382031"/>
              <a:gd name="connsiteX1" fmla="*/ 189772 w 390260"/>
              <a:gd name="connsiteY1" fmla="*/ 0 h 382031"/>
              <a:gd name="connsiteX2" fmla="*/ 390260 w 390260"/>
              <a:gd name="connsiteY2" fmla="*/ 381336 h 382031"/>
              <a:gd name="connsiteX3" fmla="*/ 577 w 390260"/>
              <a:gd name="connsiteY3" fmla="*/ 382031 h 382031"/>
              <a:gd name="connsiteX4" fmla="*/ 250 w 390260"/>
              <a:gd name="connsiteY4" fmla="*/ 248 h 382031"/>
              <a:gd name="connsiteX0" fmla="*/ 839 w 390849"/>
              <a:gd name="connsiteY0" fmla="*/ 248 h 382031"/>
              <a:gd name="connsiteX1" fmla="*/ 190361 w 390849"/>
              <a:gd name="connsiteY1" fmla="*/ 0 h 382031"/>
              <a:gd name="connsiteX2" fmla="*/ 390849 w 390849"/>
              <a:gd name="connsiteY2" fmla="*/ 381336 h 382031"/>
              <a:gd name="connsiteX3" fmla="*/ 474 w 390849"/>
              <a:gd name="connsiteY3" fmla="*/ 382031 h 382031"/>
              <a:gd name="connsiteX4" fmla="*/ 839 w 390849"/>
              <a:gd name="connsiteY4" fmla="*/ 248 h 382031"/>
              <a:gd name="connsiteX0" fmla="*/ 839 w 390503"/>
              <a:gd name="connsiteY0" fmla="*/ 248 h 382374"/>
              <a:gd name="connsiteX1" fmla="*/ 190361 w 390503"/>
              <a:gd name="connsiteY1" fmla="*/ 0 h 382374"/>
              <a:gd name="connsiteX2" fmla="*/ 390503 w 390503"/>
              <a:gd name="connsiteY2" fmla="*/ 382374 h 382374"/>
              <a:gd name="connsiteX3" fmla="*/ 474 w 390503"/>
              <a:gd name="connsiteY3" fmla="*/ 382031 h 382374"/>
              <a:gd name="connsiteX4" fmla="*/ 839 w 390503"/>
              <a:gd name="connsiteY4" fmla="*/ 248 h 382374"/>
              <a:gd name="connsiteX0" fmla="*/ 0 w 390702"/>
              <a:gd name="connsiteY0" fmla="*/ 0 h 382472"/>
              <a:gd name="connsiteX1" fmla="*/ 190560 w 390702"/>
              <a:gd name="connsiteY1" fmla="*/ 98 h 382472"/>
              <a:gd name="connsiteX2" fmla="*/ 390702 w 390702"/>
              <a:gd name="connsiteY2" fmla="*/ 382472 h 382472"/>
              <a:gd name="connsiteX3" fmla="*/ 673 w 390702"/>
              <a:gd name="connsiteY3" fmla="*/ 382129 h 382472"/>
              <a:gd name="connsiteX4" fmla="*/ 0 w 390702"/>
              <a:gd name="connsiteY4" fmla="*/ 0 h 38247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90702" h="382472">
                <a:moveTo>
                  <a:pt x="0" y="0"/>
                </a:moveTo>
                <a:lnTo>
                  <a:pt x="190560" y="98"/>
                </a:lnTo>
                <a:lnTo>
                  <a:pt x="390702" y="382472"/>
                </a:lnTo>
                <a:lnTo>
                  <a:pt x="673" y="382129"/>
                </a:lnTo>
                <a:cubicBezTo>
                  <a:pt x="-921" y="190263"/>
                  <a:pt x="1062" y="127911"/>
                  <a:pt x="0" y="0"/>
                </a:cubicBezTo>
                <a:close/>
              </a:path>
            </a:pathLst>
          </a:cu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lvl1pPr>
              <a:defRPr>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algn="ctr"/>
            <a:r>
              <a:rPr lang="en-US" kern="1200" dirty="0" smtClean="0">
                <a:solidFill>
                  <a:schemeClr val="tx2"/>
                </a:solidFill>
              </a:rPr>
              <a:t>   </a:t>
            </a:r>
            <a:endParaRPr lang="en-US" kern="1200" dirty="0">
              <a:solidFill>
                <a:schemeClr val="tx2"/>
              </a:solidFill>
            </a:endParaRPr>
          </a:p>
        </p:txBody>
      </p:sp>
      <p:sp>
        <p:nvSpPr>
          <p:cNvPr id="8" name="Title 1"/>
          <p:cNvSpPr>
            <a:spLocks noGrp="1"/>
          </p:cNvSpPr>
          <p:nvPr>
            <p:ph type="ctrTitle" hasCustomPrompt="1"/>
          </p:nvPr>
        </p:nvSpPr>
        <p:spPr bwMode="gray">
          <a:xfrm>
            <a:off x="1404256" y="2936911"/>
            <a:ext cx="3886200" cy="1143000"/>
          </a:xfrm>
          <a:prstGeom prst="rect">
            <a:avLst/>
          </a:prstGeom>
        </p:spPr>
        <p:txBody>
          <a:bodyPr rIns="0" bIns="0" anchor="b" anchorCtr="0"/>
          <a:lstStyle>
            <a:lvl1pPr>
              <a:lnSpc>
                <a:spcPct val="90000"/>
              </a:lnSpc>
              <a:defRPr sz="2800" b="0">
                <a:solidFill>
                  <a:schemeClr val="bg1"/>
                </a:solidFill>
              </a:defRPr>
            </a:lvl1pPr>
          </a:lstStyle>
          <a:p>
            <a:r>
              <a:rPr lang="en-US" dirty="0" smtClean="0"/>
              <a:t>Section Title</a:t>
            </a:r>
            <a:endParaRPr lang="en-US" dirty="0"/>
          </a:p>
        </p:txBody>
      </p:sp>
      <p:sp>
        <p:nvSpPr>
          <p:cNvPr id="9" name="Subtitle 2"/>
          <p:cNvSpPr>
            <a:spLocks noGrp="1"/>
          </p:cNvSpPr>
          <p:nvPr>
            <p:ph type="subTitle" idx="1" hasCustomPrompt="1"/>
          </p:nvPr>
        </p:nvSpPr>
        <p:spPr bwMode="gray">
          <a:xfrm>
            <a:off x="1404256" y="4134995"/>
            <a:ext cx="4386944" cy="935515"/>
          </a:xfrm>
          <a:prstGeom prst="rect">
            <a:avLst/>
          </a:prstGeom>
        </p:spPr>
        <p:txBody>
          <a:bodyPr/>
          <a:lstStyle>
            <a:lvl1pPr marL="0" indent="0" algn="l">
              <a:lnSpc>
                <a:spcPct val="90000"/>
              </a:lnSpc>
              <a:spcBef>
                <a:spcPts val="0"/>
              </a:spcBef>
              <a:buNone/>
              <a:defRPr sz="2000" baseline="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Secondary Text Goes here</a:t>
            </a:r>
            <a:endParaRPr lang="en-US" dirty="0"/>
          </a:p>
        </p:txBody>
      </p:sp>
      <p:pic>
        <p:nvPicPr>
          <p:cNvPr id="11" name="Picture 10"/>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660633" y="911860"/>
            <a:ext cx="2488753" cy="464290"/>
          </a:xfrm>
          <a:prstGeom prst="rect">
            <a:avLst/>
          </a:prstGeom>
        </p:spPr>
      </p:pic>
    </p:spTree>
    <p:extLst>
      <p:ext uri="{BB962C8B-B14F-4D97-AF65-F5344CB8AC3E}">
        <p14:creationId xmlns:p14="http://schemas.microsoft.com/office/powerpoint/2010/main" val="243876272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Section Header 6">
    <p:spTree>
      <p:nvGrpSpPr>
        <p:cNvPr id="1" name=""/>
        <p:cNvGrpSpPr/>
        <p:nvPr/>
      </p:nvGrpSpPr>
      <p:grpSpPr>
        <a:xfrm>
          <a:off x="0" y="0"/>
          <a:ext cx="0" cy="0"/>
          <a:chOff x="0" y="0"/>
          <a:chExt cx="0" cy="0"/>
        </a:xfrm>
      </p:grpSpPr>
      <p:pic>
        <p:nvPicPr>
          <p:cNvPr id="2" name="Picture 1" descr="Lake Forestrgb.jpg"/>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0" y="0"/>
            <a:ext cx="9144000" cy="6858000"/>
          </a:xfrm>
          <a:prstGeom prst="rect">
            <a:avLst/>
          </a:prstGeom>
        </p:spPr>
      </p:pic>
      <p:sp>
        <p:nvSpPr>
          <p:cNvPr id="12" name="Rectangle 6"/>
          <p:cNvSpPr/>
          <p:nvPr userDrawn="1"/>
        </p:nvSpPr>
        <p:spPr>
          <a:xfrm>
            <a:off x="-15915" y="-7892"/>
            <a:ext cx="7030689" cy="6882601"/>
          </a:xfrm>
          <a:custGeom>
            <a:avLst/>
            <a:gdLst>
              <a:gd name="connsiteX0" fmla="*/ 0 w 990600"/>
              <a:gd name="connsiteY0" fmla="*/ 0 h 381000"/>
              <a:gd name="connsiteX1" fmla="*/ 990600 w 990600"/>
              <a:gd name="connsiteY1" fmla="*/ 0 h 381000"/>
              <a:gd name="connsiteX2" fmla="*/ 990600 w 990600"/>
              <a:gd name="connsiteY2" fmla="*/ 381000 h 381000"/>
              <a:gd name="connsiteX3" fmla="*/ 0 w 990600"/>
              <a:gd name="connsiteY3" fmla="*/ 381000 h 381000"/>
              <a:gd name="connsiteX4" fmla="*/ 0 w 990600"/>
              <a:gd name="connsiteY4" fmla="*/ 0 h 381000"/>
              <a:gd name="connsiteX0" fmla="*/ 0 w 990600"/>
              <a:gd name="connsiteY0" fmla="*/ 0 h 381000"/>
              <a:gd name="connsiteX1" fmla="*/ 731308 w 990600"/>
              <a:gd name="connsiteY1" fmla="*/ 0 h 381000"/>
              <a:gd name="connsiteX2" fmla="*/ 990600 w 990600"/>
              <a:gd name="connsiteY2" fmla="*/ 381000 h 381000"/>
              <a:gd name="connsiteX3" fmla="*/ 0 w 990600"/>
              <a:gd name="connsiteY3" fmla="*/ 381000 h 381000"/>
              <a:gd name="connsiteX4" fmla="*/ 0 w 990600"/>
              <a:gd name="connsiteY4" fmla="*/ 0 h 381000"/>
              <a:gd name="connsiteX0" fmla="*/ 0 w 990600"/>
              <a:gd name="connsiteY0" fmla="*/ 0 h 381000"/>
              <a:gd name="connsiteX1" fmla="*/ 800099 w 990600"/>
              <a:gd name="connsiteY1" fmla="*/ 0 h 381000"/>
              <a:gd name="connsiteX2" fmla="*/ 990600 w 990600"/>
              <a:gd name="connsiteY2" fmla="*/ 381000 h 381000"/>
              <a:gd name="connsiteX3" fmla="*/ 0 w 990600"/>
              <a:gd name="connsiteY3" fmla="*/ 381000 h 381000"/>
              <a:gd name="connsiteX4" fmla="*/ 0 w 990600"/>
              <a:gd name="connsiteY4" fmla="*/ 0 h 381000"/>
              <a:gd name="connsiteX0" fmla="*/ 0 w 990600"/>
              <a:gd name="connsiteY0" fmla="*/ 0 h 381000"/>
              <a:gd name="connsiteX1" fmla="*/ 794257 w 990600"/>
              <a:gd name="connsiteY1" fmla="*/ 0 h 381000"/>
              <a:gd name="connsiteX2" fmla="*/ 990600 w 990600"/>
              <a:gd name="connsiteY2" fmla="*/ 381000 h 381000"/>
              <a:gd name="connsiteX3" fmla="*/ 0 w 990600"/>
              <a:gd name="connsiteY3" fmla="*/ 381000 h 381000"/>
              <a:gd name="connsiteX4" fmla="*/ 0 w 990600"/>
              <a:gd name="connsiteY4" fmla="*/ 0 h 381000"/>
              <a:gd name="connsiteX0" fmla="*/ 0 w 998946"/>
              <a:gd name="connsiteY0" fmla="*/ 0 h 381000"/>
              <a:gd name="connsiteX1" fmla="*/ 794257 w 998946"/>
              <a:gd name="connsiteY1" fmla="*/ 0 h 381000"/>
              <a:gd name="connsiteX2" fmla="*/ 998946 w 998946"/>
              <a:gd name="connsiteY2" fmla="*/ 381000 h 381000"/>
              <a:gd name="connsiteX3" fmla="*/ 0 w 998946"/>
              <a:gd name="connsiteY3" fmla="*/ 381000 h 381000"/>
              <a:gd name="connsiteX4" fmla="*/ 0 w 998946"/>
              <a:gd name="connsiteY4" fmla="*/ 0 h 381000"/>
              <a:gd name="connsiteX0" fmla="*/ 0 w 1001466"/>
              <a:gd name="connsiteY0" fmla="*/ 0 h 381000"/>
              <a:gd name="connsiteX1" fmla="*/ 794257 w 1001466"/>
              <a:gd name="connsiteY1" fmla="*/ 0 h 381000"/>
              <a:gd name="connsiteX2" fmla="*/ 1001466 w 1001466"/>
              <a:gd name="connsiteY2" fmla="*/ 381000 h 381000"/>
              <a:gd name="connsiteX3" fmla="*/ 0 w 1001466"/>
              <a:gd name="connsiteY3" fmla="*/ 381000 h 381000"/>
              <a:gd name="connsiteX4" fmla="*/ 0 w 1001466"/>
              <a:gd name="connsiteY4" fmla="*/ 0 h 381000"/>
              <a:gd name="connsiteX0" fmla="*/ 411575 w 1001466"/>
              <a:gd name="connsiteY0" fmla="*/ 0 h 381000"/>
              <a:gd name="connsiteX1" fmla="*/ 794257 w 1001466"/>
              <a:gd name="connsiteY1" fmla="*/ 0 h 381000"/>
              <a:gd name="connsiteX2" fmla="*/ 1001466 w 1001466"/>
              <a:gd name="connsiteY2" fmla="*/ 381000 h 381000"/>
              <a:gd name="connsiteX3" fmla="*/ 0 w 1001466"/>
              <a:gd name="connsiteY3" fmla="*/ 381000 h 381000"/>
              <a:gd name="connsiteX4" fmla="*/ 411575 w 1001466"/>
              <a:gd name="connsiteY4" fmla="*/ 0 h 381000"/>
              <a:gd name="connsiteX0" fmla="*/ 0 w 589891"/>
              <a:gd name="connsiteY0" fmla="*/ 0 h 381000"/>
              <a:gd name="connsiteX1" fmla="*/ 382682 w 589891"/>
              <a:gd name="connsiteY1" fmla="*/ 0 h 381000"/>
              <a:gd name="connsiteX2" fmla="*/ 589891 w 589891"/>
              <a:gd name="connsiteY2" fmla="*/ 381000 h 381000"/>
              <a:gd name="connsiteX3" fmla="*/ 980 w 589891"/>
              <a:gd name="connsiteY3" fmla="*/ 379040 h 381000"/>
              <a:gd name="connsiteX4" fmla="*/ 0 w 589891"/>
              <a:gd name="connsiteY4" fmla="*/ 0 h 381000"/>
              <a:gd name="connsiteX0" fmla="*/ 1023 w 590914"/>
              <a:gd name="connsiteY0" fmla="*/ 0 h 381000"/>
              <a:gd name="connsiteX1" fmla="*/ 383705 w 590914"/>
              <a:gd name="connsiteY1" fmla="*/ 0 h 381000"/>
              <a:gd name="connsiteX2" fmla="*/ 590914 w 590914"/>
              <a:gd name="connsiteY2" fmla="*/ 381000 h 381000"/>
              <a:gd name="connsiteX3" fmla="*/ 43 w 590914"/>
              <a:gd name="connsiteY3" fmla="*/ 380020 h 381000"/>
              <a:gd name="connsiteX4" fmla="*/ 1023 w 590914"/>
              <a:gd name="connsiteY4" fmla="*/ 0 h 381000"/>
              <a:gd name="connsiteX0" fmla="*/ 294963 w 590872"/>
              <a:gd name="connsiteY0" fmla="*/ 980 h 381000"/>
              <a:gd name="connsiteX1" fmla="*/ 383663 w 590872"/>
              <a:gd name="connsiteY1" fmla="*/ 0 h 381000"/>
              <a:gd name="connsiteX2" fmla="*/ 590872 w 590872"/>
              <a:gd name="connsiteY2" fmla="*/ 381000 h 381000"/>
              <a:gd name="connsiteX3" fmla="*/ 1 w 590872"/>
              <a:gd name="connsiteY3" fmla="*/ 380020 h 381000"/>
              <a:gd name="connsiteX4" fmla="*/ 294963 w 590872"/>
              <a:gd name="connsiteY4" fmla="*/ 980 h 381000"/>
              <a:gd name="connsiteX0" fmla="*/ 0 w 295909"/>
              <a:gd name="connsiteY0" fmla="*/ 980 h 381000"/>
              <a:gd name="connsiteX1" fmla="*/ 88700 w 295909"/>
              <a:gd name="connsiteY1" fmla="*/ 0 h 381000"/>
              <a:gd name="connsiteX2" fmla="*/ 295909 w 295909"/>
              <a:gd name="connsiteY2" fmla="*/ 381000 h 381000"/>
              <a:gd name="connsiteX3" fmla="*/ 980 w 295909"/>
              <a:gd name="connsiteY3" fmla="*/ 380020 h 381000"/>
              <a:gd name="connsiteX4" fmla="*/ 0 w 295909"/>
              <a:gd name="connsiteY4" fmla="*/ 980 h 381000"/>
              <a:gd name="connsiteX0" fmla="*/ 51939 w 294931"/>
              <a:gd name="connsiteY0" fmla="*/ 0 h 381000"/>
              <a:gd name="connsiteX1" fmla="*/ 87722 w 294931"/>
              <a:gd name="connsiteY1" fmla="*/ 0 h 381000"/>
              <a:gd name="connsiteX2" fmla="*/ 294931 w 294931"/>
              <a:gd name="connsiteY2" fmla="*/ 381000 h 381000"/>
              <a:gd name="connsiteX3" fmla="*/ 2 w 294931"/>
              <a:gd name="connsiteY3" fmla="*/ 380020 h 381000"/>
              <a:gd name="connsiteX4" fmla="*/ 51939 w 294931"/>
              <a:gd name="connsiteY4" fmla="*/ 0 h 381000"/>
              <a:gd name="connsiteX0" fmla="*/ 1024 w 244016"/>
              <a:gd name="connsiteY0" fmla="*/ 0 h 381980"/>
              <a:gd name="connsiteX1" fmla="*/ 36807 w 244016"/>
              <a:gd name="connsiteY1" fmla="*/ 0 h 381980"/>
              <a:gd name="connsiteX2" fmla="*/ 244016 w 244016"/>
              <a:gd name="connsiteY2" fmla="*/ 381000 h 381980"/>
              <a:gd name="connsiteX3" fmla="*/ 44 w 244016"/>
              <a:gd name="connsiteY3" fmla="*/ 381980 h 381980"/>
              <a:gd name="connsiteX4" fmla="*/ 1024 w 244016"/>
              <a:gd name="connsiteY4" fmla="*/ 0 h 381980"/>
              <a:gd name="connsiteX0" fmla="*/ 94 w 244066"/>
              <a:gd name="connsiteY0" fmla="*/ 980 h 381980"/>
              <a:gd name="connsiteX1" fmla="*/ 36857 w 244066"/>
              <a:gd name="connsiteY1" fmla="*/ 0 h 381980"/>
              <a:gd name="connsiteX2" fmla="*/ 244066 w 244066"/>
              <a:gd name="connsiteY2" fmla="*/ 381000 h 381980"/>
              <a:gd name="connsiteX3" fmla="*/ 94 w 244066"/>
              <a:gd name="connsiteY3" fmla="*/ 381980 h 381980"/>
              <a:gd name="connsiteX4" fmla="*/ 94 w 244066"/>
              <a:gd name="connsiteY4" fmla="*/ 980 h 381980"/>
              <a:gd name="connsiteX0" fmla="*/ 0 w 243972"/>
              <a:gd name="connsiteY0" fmla="*/ 980 h 381980"/>
              <a:gd name="connsiteX1" fmla="*/ 36763 w 243972"/>
              <a:gd name="connsiteY1" fmla="*/ 0 h 381980"/>
              <a:gd name="connsiteX2" fmla="*/ 243972 w 243972"/>
              <a:gd name="connsiteY2" fmla="*/ 381000 h 381980"/>
              <a:gd name="connsiteX3" fmla="*/ 0 w 243972"/>
              <a:gd name="connsiteY3" fmla="*/ 381980 h 381980"/>
              <a:gd name="connsiteX4" fmla="*/ 0 w 243972"/>
              <a:gd name="connsiteY4" fmla="*/ 980 h 381980"/>
              <a:gd name="connsiteX0" fmla="*/ 0 w 243972"/>
              <a:gd name="connsiteY0" fmla="*/ 980 h 381980"/>
              <a:gd name="connsiteX1" fmla="*/ 36763 w 243972"/>
              <a:gd name="connsiteY1" fmla="*/ 0 h 381980"/>
              <a:gd name="connsiteX2" fmla="*/ 243972 w 243972"/>
              <a:gd name="connsiteY2" fmla="*/ 381000 h 381980"/>
              <a:gd name="connsiteX3" fmla="*/ 0 w 243972"/>
              <a:gd name="connsiteY3" fmla="*/ 381980 h 381980"/>
              <a:gd name="connsiteX4" fmla="*/ 0 w 243972"/>
              <a:gd name="connsiteY4" fmla="*/ 980 h 381980"/>
              <a:gd name="connsiteX0" fmla="*/ 0 w 243972"/>
              <a:gd name="connsiteY0" fmla="*/ 980 h 381980"/>
              <a:gd name="connsiteX1" fmla="*/ 36763 w 243972"/>
              <a:gd name="connsiteY1" fmla="*/ 0 h 381980"/>
              <a:gd name="connsiteX2" fmla="*/ 243972 w 243972"/>
              <a:gd name="connsiteY2" fmla="*/ 381000 h 381980"/>
              <a:gd name="connsiteX3" fmla="*/ 0 w 243972"/>
              <a:gd name="connsiteY3" fmla="*/ 381980 h 381980"/>
              <a:gd name="connsiteX4" fmla="*/ 0 w 243972"/>
              <a:gd name="connsiteY4" fmla="*/ 980 h 381980"/>
              <a:gd name="connsiteX0" fmla="*/ 0 w 243972"/>
              <a:gd name="connsiteY0" fmla="*/ 980 h 381980"/>
              <a:gd name="connsiteX1" fmla="*/ 36763 w 243972"/>
              <a:gd name="connsiteY1" fmla="*/ 0 h 381980"/>
              <a:gd name="connsiteX2" fmla="*/ 243972 w 243972"/>
              <a:gd name="connsiteY2" fmla="*/ 381000 h 381980"/>
              <a:gd name="connsiteX3" fmla="*/ 0 w 243972"/>
              <a:gd name="connsiteY3" fmla="*/ 381980 h 381980"/>
              <a:gd name="connsiteX4" fmla="*/ 0 w 243972"/>
              <a:gd name="connsiteY4" fmla="*/ 980 h 381980"/>
              <a:gd name="connsiteX0" fmla="*/ 0 w 243972"/>
              <a:gd name="connsiteY0" fmla="*/ 0 h 382085"/>
              <a:gd name="connsiteX1" fmla="*/ 36763 w 243972"/>
              <a:gd name="connsiteY1" fmla="*/ 105 h 382085"/>
              <a:gd name="connsiteX2" fmla="*/ 243972 w 243972"/>
              <a:gd name="connsiteY2" fmla="*/ 381105 h 382085"/>
              <a:gd name="connsiteX3" fmla="*/ 0 w 243972"/>
              <a:gd name="connsiteY3" fmla="*/ 382085 h 382085"/>
              <a:gd name="connsiteX4" fmla="*/ 0 w 243972"/>
              <a:gd name="connsiteY4" fmla="*/ 0 h 382085"/>
              <a:gd name="connsiteX0" fmla="*/ 0 w 243972"/>
              <a:gd name="connsiteY0" fmla="*/ 0 h 383276"/>
              <a:gd name="connsiteX1" fmla="*/ 36763 w 243972"/>
              <a:gd name="connsiteY1" fmla="*/ 105 h 383276"/>
              <a:gd name="connsiteX2" fmla="*/ 243972 w 243972"/>
              <a:gd name="connsiteY2" fmla="*/ 383276 h 383276"/>
              <a:gd name="connsiteX3" fmla="*/ 0 w 243972"/>
              <a:gd name="connsiteY3" fmla="*/ 382085 h 383276"/>
              <a:gd name="connsiteX4" fmla="*/ 0 w 243972"/>
              <a:gd name="connsiteY4" fmla="*/ 0 h 383276"/>
              <a:gd name="connsiteX0" fmla="*/ 0 w 243972"/>
              <a:gd name="connsiteY0" fmla="*/ 0 h 382085"/>
              <a:gd name="connsiteX1" fmla="*/ 36763 w 243972"/>
              <a:gd name="connsiteY1" fmla="*/ 105 h 382085"/>
              <a:gd name="connsiteX2" fmla="*/ 243972 w 243972"/>
              <a:gd name="connsiteY2" fmla="*/ 381105 h 382085"/>
              <a:gd name="connsiteX3" fmla="*/ 0 w 243972"/>
              <a:gd name="connsiteY3" fmla="*/ 382085 h 382085"/>
              <a:gd name="connsiteX4" fmla="*/ 0 w 243972"/>
              <a:gd name="connsiteY4" fmla="*/ 0 h 382085"/>
              <a:gd name="connsiteX0" fmla="*/ 0 w 243972"/>
              <a:gd name="connsiteY0" fmla="*/ 0 h 382085"/>
              <a:gd name="connsiteX1" fmla="*/ 36763 w 243972"/>
              <a:gd name="connsiteY1" fmla="*/ 105 h 382085"/>
              <a:gd name="connsiteX2" fmla="*/ 243972 w 243972"/>
              <a:gd name="connsiteY2" fmla="*/ 381105 h 382085"/>
              <a:gd name="connsiteX3" fmla="*/ 0 w 243972"/>
              <a:gd name="connsiteY3" fmla="*/ 382085 h 382085"/>
              <a:gd name="connsiteX4" fmla="*/ 0 w 243972"/>
              <a:gd name="connsiteY4" fmla="*/ 0 h 382085"/>
              <a:gd name="connsiteX0" fmla="*/ 0 w 243972"/>
              <a:gd name="connsiteY0" fmla="*/ 0 h 382085"/>
              <a:gd name="connsiteX1" fmla="*/ 36763 w 243972"/>
              <a:gd name="connsiteY1" fmla="*/ 105 h 382085"/>
              <a:gd name="connsiteX2" fmla="*/ 243972 w 243972"/>
              <a:gd name="connsiteY2" fmla="*/ 381105 h 382085"/>
              <a:gd name="connsiteX3" fmla="*/ 0 w 243972"/>
              <a:gd name="connsiteY3" fmla="*/ 382085 h 382085"/>
              <a:gd name="connsiteX4" fmla="*/ 0 w 243972"/>
              <a:gd name="connsiteY4" fmla="*/ 0 h 382085"/>
              <a:gd name="connsiteX0" fmla="*/ 0 w 243972"/>
              <a:gd name="connsiteY0" fmla="*/ 0 h 382085"/>
              <a:gd name="connsiteX1" fmla="*/ 36763 w 243972"/>
              <a:gd name="connsiteY1" fmla="*/ 105 h 382085"/>
              <a:gd name="connsiteX2" fmla="*/ 243972 w 243972"/>
              <a:gd name="connsiteY2" fmla="*/ 381105 h 382085"/>
              <a:gd name="connsiteX3" fmla="*/ 0 w 243972"/>
              <a:gd name="connsiteY3" fmla="*/ 382085 h 382085"/>
              <a:gd name="connsiteX4" fmla="*/ 0 w 243972"/>
              <a:gd name="connsiteY4" fmla="*/ 0 h 382085"/>
              <a:gd name="connsiteX0" fmla="*/ 0 w 243972"/>
              <a:gd name="connsiteY0" fmla="*/ 0 h 381105"/>
              <a:gd name="connsiteX1" fmla="*/ 36763 w 243972"/>
              <a:gd name="connsiteY1" fmla="*/ 105 h 381105"/>
              <a:gd name="connsiteX2" fmla="*/ 243972 w 243972"/>
              <a:gd name="connsiteY2" fmla="*/ 381105 h 381105"/>
              <a:gd name="connsiteX3" fmla="*/ 0 w 243972"/>
              <a:gd name="connsiteY3" fmla="*/ 381000 h 381105"/>
              <a:gd name="connsiteX4" fmla="*/ 0 w 243972"/>
              <a:gd name="connsiteY4" fmla="*/ 0 h 381105"/>
              <a:gd name="connsiteX0" fmla="*/ 0 w 241956"/>
              <a:gd name="connsiteY0" fmla="*/ 0 h 381105"/>
              <a:gd name="connsiteX1" fmla="*/ 36763 w 241956"/>
              <a:gd name="connsiteY1" fmla="*/ 105 h 381105"/>
              <a:gd name="connsiteX2" fmla="*/ 241956 w 241956"/>
              <a:gd name="connsiteY2" fmla="*/ 381105 h 381105"/>
              <a:gd name="connsiteX3" fmla="*/ 0 w 241956"/>
              <a:gd name="connsiteY3" fmla="*/ 381000 h 381105"/>
              <a:gd name="connsiteX4" fmla="*/ 0 w 241956"/>
              <a:gd name="connsiteY4" fmla="*/ 0 h 381105"/>
              <a:gd name="connsiteX0" fmla="*/ 0 w 241956"/>
              <a:gd name="connsiteY0" fmla="*/ 231 h 381336"/>
              <a:gd name="connsiteX1" fmla="*/ 37099 w 241956"/>
              <a:gd name="connsiteY1" fmla="*/ 0 h 381336"/>
              <a:gd name="connsiteX2" fmla="*/ 241956 w 241956"/>
              <a:gd name="connsiteY2" fmla="*/ 381336 h 381336"/>
              <a:gd name="connsiteX3" fmla="*/ 0 w 241956"/>
              <a:gd name="connsiteY3" fmla="*/ 381231 h 381336"/>
              <a:gd name="connsiteX4" fmla="*/ 0 w 241956"/>
              <a:gd name="connsiteY4" fmla="*/ 231 h 381336"/>
              <a:gd name="connsiteX0" fmla="*/ 0 w 241956"/>
              <a:gd name="connsiteY0" fmla="*/ 231 h 381336"/>
              <a:gd name="connsiteX1" fmla="*/ 41468 w 241956"/>
              <a:gd name="connsiteY1" fmla="*/ 0 h 381336"/>
              <a:gd name="connsiteX2" fmla="*/ 241956 w 241956"/>
              <a:gd name="connsiteY2" fmla="*/ 381336 h 381336"/>
              <a:gd name="connsiteX3" fmla="*/ 0 w 241956"/>
              <a:gd name="connsiteY3" fmla="*/ 381231 h 381336"/>
              <a:gd name="connsiteX4" fmla="*/ 0 w 241956"/>
              <a:gd name="connsiteY4" fmla="*/ 231 h 381336"/>
              <a:gd name="connsiteX0" fmla="*/ 0 w 394489"/>
              <a:gd name="connsiteY0" fmla="*/ 0 h 382016"/>
              <a:gd name="connsiteX1" fmla="*/ 194001 w 394489"/>
              <a:gd name="connsiteY1" fmla="*/ 680 h 382016"/>
              <a:gd name="connsiteX2" fmla="*/ 394489 w 394489"/>
              <a:gd name="connsiteY2" fmla="*/ 382016 h 382016"/>
              <a:gd name="connsiteX3" fmla="*/ 152533 w 394489"/>
              <a:gd name="connsiteY3" fmla="*/ 381911 h 382016"/>
              <a:gd name="connsiteX4" fmla="*/ 0 w 394489"/>
              <a:gd name="connsiteY4" fmla="*/ 0 h 382016"/>
              <a:gd name="connsiteX0" fmla="*/ 0 w 394489"/>
              <a:gd name="connsiteY0" fmla="*/ 0 h 382016"/>
              <a:gd name="connsiteX1" fmla="*/ 194001 w 394489"/>
              <a:gd name="connsiteY1" fmla="*/ 680 h 382016"/>
              <a:gd name="connsiteX2" fmla="*/ 394489 w 394489"/>
              <a:gd name="connsiteY2" fmla="*/ 382016 h 382016"/>
              <a:gd name="connsiteX3" fmla="*/ 152533 w 394489"/>
              <a:gd name="connsiteY3" fmla="*/ 381911 h 382016"/>
              <a:gd name="connsiteX4" fmla="*/ 0 w 394489"/>
              <a:gd name="connsiteY4" fmla="*/ 0 h 382016"/>
              <a:gd name="connsiteX0" fmla="*/ 0 w 394489"/>
              <a:gd name="connsiteY0" fmla="*/ 0 h 383732"/>
              <a:gd name="connsiteX1" fmla="*/ 194001 w 394489"/>
              <a:gd name="connsiteY1" fmla="*/ 680 h 383732"/>
              <a:gd name="connsiteX2" fmla="*/ 394489 w 394489"/>
              <a:gd name="connsiteY2" fmla="*/ 382016 h 383732"/>
              <a:gd name="connsiteX3" fmla="*/ 3187 w 394489"/>
              <a:gd name="connsiteY3" fmla="*/ 383732 h 383732"/>
              <a:gd name="connsiteX4" fmla="*/ 0 w 394489"/>
              <a:gd name="connsiteY4" fmla="*/ 0 h 383732"/>
              <a:gd name="connsiteX0" fmla="*/ 0 w 394489"/>
              <a:gd name="connsiteY0" fmla="*/ 0 h 383732"/>
              <a:gd name="connsiteX1" fmla="*/ 194001 w 394489"/>
              <a:gd name="connsiteY1" fmla="*/ 680 h 383732"/>
              <a:gd name="connsiteX2" fmla="*/ 394489 w 394489"/>
              <a:gd name="connsiteY2" fmla="*/ 382016 h 383732"/>
              <a:gd name="connsiteX3" fmla="*/ 3187 w 394489"/>
              <a:gd name="connsiteY3" fmla="*/ 383732 h 383732"/>
              <a:gd name="connsiteX4" fmla="*/ 0 w 394489"/>
              <a:gd name="connsiteY4" fmla="*/ 0 h 383732"/>
              <a:gd name="connsiteX0" fmla="*/ 0 w 394489"/>
              <a:gd name="connsiteY0" fmla="*/ 0 h 384187"/>
              <a:gd name="connsiteX1" fmla="*/ 194001 w 394489"/>
              <a:gd name="connsiteY1" fmla="*/ 680 h 384187"/>
              <a:gd name="connsiteX2" fmla="*/ 394489 w 394489"/>
              <a:gd name="connsiteY2" fmla="*/ 382016 h 384187"/>
              <a:gd name="connsiteX3" fmla="*/ 910 w 394489"/>
              <a:gd name="connsiteY3" fmla="*/ 384187 h 384187"/>
              <a:gd name="connsiteX4" fmla="*/ 0 w 394489"/>
              <a:gd name="connsiteY4" fmla="*/ 0 h 384187"/>
              <a:gd name="connsiteX0" fmla="*/ 920 w 394043"/>
              <a:gd name="connsiteY0" fmla="*/ 0 h 384642"/>
              <a:gd name="connsiteX1" fmla="*/ 193555 w 394043"/>
              <a:gd name="connsiteY1" fmla="*/ 1135 h 384642"/>
              <a:gd name="connsiteX2" fmla="*/ 394043 w 394043"/>
              <a:gd name="connsiteY2" fmla="*/ 382471 h 384642"/>
              <a:gd name="connsiteX3" fmla="*/ 464 w 394043"/>
              <a:gd name="connsiteY3" fmla="*/ 384642 h 384642"/>
              <a:gd name="connsiteX4" fmla="*/ 920 w 394043"/>
              <a:gd name="connsiteY4" fmla="*/ 0 h 384642"/>
              <a:gd name="connsiteX0" fmla="*/ 920 w 394043"/>
              <a:gd name="connsiteY0" fmla="*/ 0 h 382471"/>
              <a:gd name="connsiteX1" fmla="*/ 193555 w 394043"/>
              <a:gd name="connsiteY1" fmla="*/ 1135 h 382471"/>
              <a:gd name="connsiteX2" fmla="*/ 394043 w 394043"/>
              <a:gd name="connsiteY2" fmla="*/ 382471 h 382471"/>
              <a:gd name="connsiteX3" fmla="*/ 464 w 394043"/>
              <a:gd name="connsiteY3" fmla="*/ 380999 h 382471"/>
              <a:gd name="connsiteX4" fmla="*/ 920 w 394043"/>
              <a:gd name="connsiteY4" fmla="*/ 0 h 382471"/>
              <a:gd name="connsiteX0" fmla="*/ 0 w 393123"/>
              <a:gd name="connsiteY0" fmla="*/ 0 h 382820"/>
              <a:gd name="connsiteX1" fmla="*/ 192635 w 393123"/>
              <a:gd name="connsiteY1" fmla="*/ 1135 h 382820"/>
              <a:gd name="connsiteX2" fmla="*/ 393123 w 393123"/>
              <a:gd name="connsiteY2" fmla="*/ 382471 h 382820"/>
              <a:gd name="connsiteX3" fmla="*/ 1365 w 393123"/>
              <a:gd name="connsiteY3" fmla="*/ 382820 h 382820"/>
              <a:gd name="connsiteX4" fmla="*/ 0 w 393123"/>
              <a:gd name="connsiteY4" fmla="*/ 0 h 382820"/>
              <a:gd name="connsiteX0" fmla="*/ 5761 w 391965"/>
              <a:gd name="connsiteY0" fmla="*/ 9589 h 381685"/>
              <a:gd name="connsiteX1" fmla="*/ 191477 w 391965"/>
              <a:gd name="connsiteY1" fmla="*/ 0 h 381685"/>
              <a:gd name="connsiteX2" fmla="*/ 391965 w 391965"/>
              <a:gd name="connsiteY2" fmla="*/ 381336 h 381685"/>
              <a:gd name="connsiteX3" fmla="*/ 207 w 391965"/>
              <a:gd name="connsiteY3" fmla="*/ 381685 h 381685"/>
              <a:gd name="connsiteX4" fmla="*/ 5761 w 391965"/>
              <a:gd name="connsiteY4" fmla="*/ 9589 h 381685"/>
              <a:gd name="connsiteX0" fmla="*/ 2099 w 392109"/>
              <a:gd name="connsiteY0" fmla="*/ 248 h 381685"/>
              <a:gd name="connsiteX1" fmla="*/ 191621 w 392109"/>
              <a:gd name="connsiteY1" fmla="*/ 0 h 381685"/>
              <a:gd name="connsiteX2" fmla="*/ 392109 w 392109"/>
              <a:gd name="connsiteY2" fmla="*/ 381336 h 381685"/>
              <a:gd name="connsiteX3" fmla="*/ 351 w 392109"/>
              <a:gd name="connsiteY3" fmla="*/ 381685 h 381685"/>
              <a:gd name="connsiteX4" fmla="*/ 2099 w 392109"/>
              <a:gd name="connsiteY4" fmla="*/ 248 h 381685"/>
              <a:gd name="connsiteX0" fmla="*/ 0 w 390010"/>
              <a:gd name="connsiteY0" fmla="*/ 248 h 381336"/>
              <a:gd name="connsiteX1" fmla="*/ 189522 w 390010"/>
              <a:gd name="connsiteY1" fmla="*/ 0 h 381336"/>
              <a:gd name="connsiteX2" fmla="*/ 390010 w 390010"/>
              <a:gd name="connsiteY2" fmla="*/ 381336 h 381336"/>
              <a:gd name="connsiteX3" fmla="*/ 26967 w 390010"/>
              <a:gd name="connsiteY3" fmla="*/ 356777 h 381336"/>
              <a:gd name="connsiteX4" fmla="*/ 0 w 390010"/>
              <a:gd name="connsiteY4" fmla="*/ 248 h 381336"/>
              <a:gd name="connsiteX0" fmla="*/ 250 w 390260"/>
              <a:gd name="connsiteY0" fmla="*/ 248 h 382031"/>
              <a:gd name="connsiteX1" fmla="*/ 189772 w 390260"/>
              <a:gd name="connsiteY1" fmla="*/ 0 h 382031"/>
              <a:gd name="connsiteX2" fmla="*/ 390260 w 390260"/>
              <a:gd name="connsiteY2" fmla="*/ 381336 h 382031"/>
              <a:gd name="connsiteX3" fmla="*/ 577 w 390260"/>
              <a:gd name="connsiteY3" fmla="*/ 382031 h 382031"/>
              <a:gd name="connsiteX4" fmla="*/ 250 w 390260"/>
              <a:gd name="connsiteY4" fmla="*/ 248 h 382031"/>
              <a:gd name="connsiteX0" fmla="*/ 839 w 390849"/>
              <a:gd name="connsiteY0" fmla="*/ 248 h 382031"/>
              <a:gd name="connsiteX1" fmla="*/ 190361 w 390849"/>
              <a:gd name="connsiteY1" fmla="*/ 0 h 382031"/>
              <a:gd name="connsiteX2" fmla="*/ 390849 w 390849"/>
              <a:gd name="connsiteY2" fmla="*/ 381336 h 382031"/>
              <a:gd name="connsiteX3" fmla="*/ 474 w 390849"/>
              <a:gd name="connsiteY3" fmla="*/ 382031 h 382031"/>
              <a:gd name="connsiteX4" fmla="*/ 839 w 390849"/>
              <a:gd name="connsiteY4" fmla="*/ 248 h 382031"/>
              <a:gd name="connsiteX0" fmla="*/ 839 w 390503"/>
              <a:gd name="connsiteY0" fmla="*/ 248 h 382374"/>
              <a:gd name="connsiteX1" fmla="*/ 190361 w 390503"/>
              <a:gd name="connsiteY1" fmla="*/ 0 h 382374"/>
              <a:gd name="connsiteX2" fmla="*/ 390503 w 390503"/>
              <a:gd name="connsiteY2" fmla="*/ 382374 h 382374"/>
              <a:gd name="connsiteX3" fmla="*/ 474 w 390503"/>
              <a:gd name="connsiteY3" fmla="*/ 382031 h 382374"/>
              <a:gd name="connsiteX4" fmla="*/ 839 w 390503"/>
              <a:gd name="connsiteY4" fmla="*/ 248 h 382374"/>
              <a:gd name="connsiteX0" fmla="*/ 0 w 390702"/>
              <a:gd name="connsiteY0" fmla="*/ 0 h 382472"/>
              <a:gd name="connsiteX1" fmla="*/ 190560 w 390702"/>
              <a:gd name="connsiteY1" fmla="*/ 98 h 382472"/>
              <a:gd name="connsiteX2" fmla="*/ 390702 w 390702"/>
              <a:gd name="connsiteY2" fmla="*/ 382472 h 382472"/>
              <a:gd name="connsiteX3" fmla="*/ 673 w 390702"/>
              <a:gd name="connsiteY3" fmla="*/ 382129 h 382472"/>
              <a:gd name="connsiteX4" fmla="*/ 0 w 390702"/>
              <a:gd name="connsiteY4" fmla="*/ 0 h 38247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90702" h="382472">
                <a:moveTo>
                  <a:pt x="0" y="0"/>
                </a:moveTo>
                <a:lnTo>
                  <a:pt x="190560" y="98"/>
                </a:lnTo>
                <a:lnTo>
                  <a:pt x="390702" y="382472"/>
                </a:lnTo>
                <a:lnTo>
                  <a:pt x="673" y="382129"/>
                </a:lnTo>
                <a:cubicBezTo>
                  <a:pt x="-921" y="190263"/>
                  <a:pt x="1062" y="127911"/>
                  <a:pt x="0" y="0"/>
                </a:cubicBezTo>
                <a:close/>
              </a:path>
            </a:pathLst>
          </a:cu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lvl1pPr>
              <a:defRPr>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algn="ctr"/>
            <a:r>
              <a:rPr lang="en-US" kern="1200" dirty="0" smtClean="0">
                <a:solidFill>
                  <a:schemeClr val="tx2"/>
                </a:solidFill>
              </a:rPr>
              <a:t>   </a:t>
            </a:r>
            <a:endParaRPr lang="en-US" kern="1200" dirty="0">
              <a:solidFill>
                <a:schemeClr val="tx2"/>
              </a:solidFill>
            </a:endParaRPr>
          </a:p>
        </p:txBody>
      </p:sp>
      <p:sp>
        <p:nvSpPr>
          <p:cNvPr id="13" name="Title 1"/>
          <p:cNvSpPr>
            <a:spLocks noGrp="1"/>
          </p:cNvSpPr>
          <p:nvPr>
            <p:ph type="ctrTitle" hasCustomPrompt="1"/>
          </p:nvPr>
        </p:nvSpPr>
        <p:spPr bwMode="gray">
          <a:xfrm>
            <a:off x="1404256" y="2936911"/>
            <a:ext cx="3886200" cy="1143000"/>
          </a:xfrm>
          <a:prstGeom prst="rect">
            <a:avLst/>
          </a:prstGeom>
        </p:spPr>
        <p:txBody>
          <a:bodyPr rIns="0" bIns="0" anchor="b" anchorCtr="0"/>
          <a:lstStyle>
            <a:lvl1pPr>
              <a:lnSpc>
                <a:spcPct val="90000"/>
              </a:lnSpc>
              <a:defRPr sz="2800" b="0">
                <a:solidFill>
                  <a:schemeClr val="bg1"/>
                </a:solidFill>
              </a:defRPr>
            </a:lvl1pPr>
          </a:lstStyle>
          <a:p>
            <a:r>
              <a:rPr lang="en-US" dirty="0" smtClean="0"/>
              <a:t>Section Title</a:t>
            </a:r>
            <a:endParaRPr lang="en-US" dirty="0"/>
          </a:p>
        </p:txBody>
      </p:sp>
      <p:sp>
        <p:nvSpPr>
          <p:cNvPr id="14" name="Subtitle 2"/>
          <p:cNvSpPr>
            <a:spLocks noGrp="1"/>
          </p:cNvSpPr>
          <p:nvPr>
            <p:ph type="subTitle" idx="1" hasCustomPrompt="1"/>
          </p:nvPr>
        </p:nvSpPr>
        <p:spPr bwMode="gray">
          <a:xfrm>
            <a:off x="1404256" y="4134995"/>
            <a:ext cx="4386944" cy="935515"/>
          </a:xfrm>
          <a:prstGeom prst="rect">
            <a:avLst/>
          </a:prstGeom>
        </p:spPr>
        <p:txBody>
          <a:bodyPr/>
          <a:lstStyle>
            <a:lvl1pPr marL="0" indent="0" algn="l">
              <a:lnSpc>
                <a:spcPct val="90000"/>
              </a:lnSpc>
              <a:spcBef>
                <a:spcPts val="0"/>
              </a:spcBef>
              <a:buNone/>
              <a:defRPr sz="2000" baseline="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Secondary Text Goes here</a:t>
            </a:r>
            <a:endParaRPr lang="en-US" dirty="0"/>
          </a:p>
        </p:txBody>
      </p:sp>
      <p:pic>
        <p:nvPicPr>
          <p:cNvPr id="15" name="Picture 14"/>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660633" y="911860"/>
            <a:ext cx="2488753" cy="464290"/>
          </a:xfrm>
          <a:prstGeom prst="rect">
            <a:avLst/>
          </a:prstGeom>
        </p:spPr>
      </p:pic>
    </p:spTree>
    <p:extLst>
      <p:ext uri="{BB962C8B-B14F-4D97-AF65-F5344CB8AC3E}">
        <p14:creationId xmlns:p14="http://schemas.microsoft.com/office/powerpoint/2010/main" val="401819193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Section Header 7">
    <p:spTree>
      <p:nvGrpSpPr>
        <p:cNvPr id="1" name=""/>
        <p:cNvGrpSpPr/>
        <p:nvPr/>
      </p:nvGrpSpPr>
      <p:grpSpPr>
        <a:xfrm>
          <a:off x="0" y="0"/>
          <a:ext cx="0" cy="0"/>
          <a:chOff x="0" y="0"/>
          <a:chExt cx="0" cy="0"/>
        </a:xfrm>
      </p:grpSpPr>
      <p:pic>
        <p:nvPicPr>
          <p:cNvPr id="6" name="Picture 5"/>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9144000" cy="6858000"/>
          </a:xfrm>
          <a:prstGeom prst="rect">
            <a:avLst/>
          </a:prstGeom>
        </p:spPr>
      </p:pic>
      <p:sp>
        <p:nvSpPr>
          <p:cNvPr id="7" name="Rectangle 6"/>
          <p:cNvSpPr/>
          <p:nvPr userDrawn="1"/>
        </p:nvSpPr>
        <p:spPr>
          <a:xfrm>
            <a:off x="-15915" y="-7892"/>
            <a:ext cx="7030689" cy="6882601"/>
          </a:xfrm>
          <a:custGeom>
            <a:avLst/>
            <a:gdLst>
              <a:gd name="connsiteX0" fmla="*/ 0 w 990600"/>
              <a:gd name="connsiteY0" fmla="*/ 0 h 381000"/>
              <a:gd name="connsiteX1" fmla="*/ 990600 w 990600"/>
              <a:gd name="connsiteY1" fmla="*/ 0 h 381000"/>
              <a:gd name="connsiteX2" fmla="*/ 990600 w 990600"/>
              <a:gd name="connsiteY2" fmla="*/ 381000 h 381000"/>
              <a:gd name="connsiteX3" fmla="*/ 0 w 990600"/>
              <a:gd name="connsiteY3" fmla="*/ 381000 h 381000"/>
              <a:gd name="connsiteX4" fmla="*/ 0 w 990600"/>
              <a:gd name="connsiteY4" fmla="*/ 0 h 381000"/>
              <a:gd name="connsiteX0" fmla="*/ 0 w 990600"/>
              <a:gd name="connsiteY0" fmla="*/ 0 h 381000"/>
              <a:gd name="connsiteX1" fmla="*/ 731308 w 990600"/>
              <a:gd name="connsiteY1" fmla="*/ 0 h 381000"/>
              <a:gd name="connsiteX2" fmla="*/ 990600 w 990600"/>
              <a:gd name="connsiteY2" fmla="*/ 381000 h 381000"/>
              <a:gd name="connsiteX3" fmla="*/ 0 w 990600"/>
              <a:gd name="connsiteY3" fmla="*/ 381000 h 381000"/>
              <a:gd name="connsiteX4" fmla="*/ 0 w 990600"/>
              <a:gd name="connsiteY4" fmla="*/ 0 h 381000"/>
              <a:gd name="connsiteX0" fmla="*/ 0 w 990600"/>
              <a:gd name="connsiteY0" fmla="*/ 0 h 381000"/>
              <a:gd name="connsiteX1" fmla="*/ 800099 w 990600"/>
              <a:gd name="connsiteY1" fmla="*/ 0 h 381000"/>
              <a:gd name="connsiteX2" fmla="*/ 990600 w 990600"/>
              <a:gd name="connsiteY2" fmla="*/ 381000 h 381000"/>
              <a:gd name="connsiteX3" fmla="*/ 0 w 990600"/>
              <a:gd name="connsiteY3" fmla="*/ 381000 h 381000"/>
              <a:gd name="connsiteX4" fmla="*/ 0 w 990600"/>
              <a:gd name="connsiteY4" fmla="*/ 0 h 381000"/>
              <a:gd name="connsiteX0" fmla="*/ 0 w 990600"/>
              <a:gd name="connsiteY0" fmla="*/ 0 h 381000"/>
              <a:gd name="connsiteX1" fmla="*/ 794257 w 990600"/>
              <a:gd name="connsiteY1" fmla="*/ 0 h 381000"/>
              <a:gd name="connsiteX2" fmla="*/ 990600 w 990600"/>
              <a:gd name="connsiteY2" fmla="*/ 381000 h 381000"/>
              <a:gd name="connsiteX3" fmla="*/ 0 w 990600"/>
              <a:gd name="connsiteY3" fmla="*/ 381000 h 381000"/>
              <a:gd name="connsiteX4" fmla="*/ 0 w 990600"/>
              <a:gd name="connsiteY4" fmla="*/ 0 h 381000"/>
              <a:gd name="connsiteX0" fmla="*/ 0 w 998946"/>
              <a:gd name="connsiteY0" fmla="*/ 0 h 381000"/>
              <a:gd name="connsiteX1" fmla="*/ 794257 w 998946"/>
              <a:gd name="connsiteY1" fmla="*/ 0 h 381000"/>
              <a:gd name="connsiteX2" fmla="*/ 998946 w 998946"/>
              <a:gd name="connsiteY2" fmla="*/ 381000 h 381000"/>
              <a:gd name="connsiteX3" fmla="*/ 0 w 998946"/>
              <a:gd name="connsiteY3" fmla="*/ 381000 h 381000"/>
              <a:gd name="connsiteX4" fmla="*/ 0 w 998946"/>
              <a:gd name="connsiteY4" fmla="*/ 0 h 381000"/>
              <a:gd name="connsiteX0" fmla="*/ 0 w 1001466"/>
              <a:gd name="connsiteY0" fmla="*/ 0 h 381000"/>
              <a:gd name="connsiteX1" fmla="*/ 794257 w 1001466"/>
              <a:gd name="connsiteY1" fmla="*/ 0 h 381000"/>
              <a:gd name="connsiteX2" fmla="*/ 1001466 w 1001466"/>
              <a:gd name="connsiteY2" fmla="*/ 381000 h 381000"/>
              <a:gd name="connsiteX3" fmla="*/ 0 w 1001466"/>
              <a:gd name="connsiteY3" fmla="*/ 381000 h 381000"/>
              <a:gd name="connsiteX4" fmla="*/ 0 w 1001466"/>
              <a:gd name="connsiteY4" fmla="*/ 0 h 381000"/>
              <a:gd name="connsiteX0" fmla="*/ 411575 w 1001466"/>
              <a:gd name="connsiteY0" fmla="*/ 0 h 381000"/>
              <a:gd name="connsiteX1" fmla="*/ 794257 w 1001466"/>
              <a:gd name="connsiteY1" fmla="*/ 0 h 381000"/>
              <a:gd name="connsiteX2" fmla="*/ 1001466 w 1001466"/>
              <a:gd name="connsiteY2" fmla="*/ 381000 h 381000"/>
              <a:gd name="connsiteX3" fmla="*/ 0 w 1001466"/>
              <a:gd name="connsiteY3" fmla="*/ 381000 h 381000"/>
              <a:gd name="connsiteX4" fmla="*/ 411575 w 1001466"/>
              <a:gd name="connsiteY4" fmla="*/ 0 h 381000"/>
              <a:gd name="connsiteX0" fmla="*/ 0 w 589891"/>
              <a:gd name="connsiteY0" fmla="*/ 0 h 381000"/>
              <a:gd name="connsiteX1" fmla="*/ 382682 w 589891"/>
              <a:gd name="connsiteY1" fmla="*/ 0 h 381000"/>
              <a:gd name="connsiteX2" fmla="*/ 589891 w 589891"/>
              <a:gd name="connsiteY2" fmla="*/ 381000 h 381000"/>
              <a:gd name="connsiteX3" fmla="*/ 980 w 589891"/>
              <a:gd name="connsiteY3" fmla="*/ 379040 h 381000"/>
              <a:gd name="connsiteX4" fmla="*/ 0 w 589891"/>
              <a:gd name="connsiteY4" fmla="*/ 0 h 381000"/>
              <a:gd name="connsiteX0" fmla="*/ 1023 w 590914"/>
              <a:gd name="connsiteY0" fmla="*/ 0 h 381000"/>
              <a:gd name="connsiteX1" fmla="*/ 383705 w 590914"/>
              <a:gd name="connsiteY1" fmla="*/ 0 h 381000"/>
              <a:gd name="connsiteX2" fmla="*/ 590914 w 590914"/>
              <a:gd name="connsiteY2" fmla="*/ 381000 h 381000"/>
              <a:gd name="connsiteX3" fmla="*/ 43 w 590914"/>
              <a:gd name="connsiteY3" fmla="*/ 380020 h 381000"/>
              <a:gd name="connsiteX4" fmla="*/ 1023 w 590914"/>
              <a:gd name="connsiteY4" fmla="*/ 0 h 381000"/>
              <a:gd name="connsiteX0" fmla="*/ 294963 w 590872"/>
              <a:gd name="connsiteY0" fmla="*/ 980 h 381000"/>
              <a:gd name="connsiteX1" fmla="*/ 383663 w 590872"/>
              <a:gd name="connsiteY1" fmla="*/ 0 h 381000"/>
              <a:gd name="connsiteX2" fmla="*/ 590872 w 590872"/>
              <a:gd name="connsiteY2" fmla="*/ 381000 h 381000"/>
              <a:gd name="connsiteX3" fmla="*/ 1 w 590872"/>
              <a:gd name="connsiteY3" fmla="*/ 380020 h 381000"/>
              <a:gd name="connsiteX4" fmla="*/ 294963 w 590872"/>
              <a:gd name="connsiteY4" fmla="*/ 980 h 381000"/>
              <a:gd name="connsiteX0" fmla="*/ 0 w 295909"/>
              <a:gd name="connsiteY0" fmla="*/ 980 h 381000"/>
              <a:gd name="connsiteX1" fmla="*/ 88700 w 295909"/>
              <a:gd name="connsiteY1" fmla="*/ 0 h 381000"/>
              <a:gd name="connsiteX2" fmla="*/ 295909 w 295909"/>
              <a:gd name="connsiteY2" fmla="*/ 381000 h 381000"/>
              <a:gd name="connsiteX3" fmla="*/ 980 w 295909"/>
              <a:gd name="connsiteY3" fmla="*/ 380020 h 381000"/>
              <a:gd name="connsiteX4" fmla="*/ 0 w 295909"/>
              <a:gd name="connsiteY4" fmla="*/ 980 h 381000"/>
              <a:gd name="connsiteX0" fmla="*/ 51939 w 294931"/>
              <a:gd name="connsiteY0" fmla="*/ 0 h 381000"/>
              <a:gd name="connsiteX1" fmla="*/ 87722 w 294931"/>
              <a:gd name="connsiteY1" fmla="*/ 0 h 381000"/>
              <a:gd name="connsiteX2" fmla="*/ 294931 w 294931"/>
              <a:gd name="connsiteY2" fmla="*/ 381000 h 381000"/>
              <a:gd name="connsiteX3" fmla="*/ 2 w 294931"/>
              <a:gd name="connsiteY3" fmla="*/ 380020 h 381000"/>
              <a:gd name="connsiteX4" fmla="*/ 51939 w 294931"/>
              <a:gd name="connsiteY4" fmla="*/ 0 h 381000"/>
              <a:gd name="connsiteX0" fmla="*/ 1024 w 244016"/>
              <a:gd name="connsiteY0" fmla="*/ 0 h 381980"/>
              <a:gd name="connsiteX1" fmla="*/ 36807 w 244016"/>
              <a:gd name="connsiteY1" fmla="*/ 0 h 381980"/>
              <a:gd name="connsiteX2" fmla="*/ 244016 w 244016"/>
              <a:gd name="connsiteY2" fmla="*/ 381000 h 381980"/>
              <a:gd name="connsiteX3" fmla="*/ 44 w 244016"/>
              <a:gd name="connsiteY3" fmla="*/ 381980 h 381980"/>
              <a:gd name="connsiteX4" fmla="*/ 1024 w 244016"/>
              <a:gd name="connsiteY4" fmla="*/ 0 h 381980"/>
              <a:gd name="connsiteX0" fmla="*/ 94 w 244066"/>
              <a:gd name="connsiteY0" fmla="*/ 980 h 381980"/>
              <a:gd name="connsiteX1" fmla="*/ 36857 w 244066"/>
              <a:gd name="connsiteY1" fmla="*/ 0 h 381980"/>
              <a:gd name="connsiteX2" fmla="*/ 244066 w 244066"/>
              <a:gd name="connsiteY2" fmla="*/ 381000 h 381980"/>
              <a:gd name="connsiteX3" fmla="*/ 94 w 244066"/>
              <a:gd name="connsiteY3" fmla="*/ 381980 h 381980"/>
              <a:gd name="connsiteX4" fmla="*/ 94 w 244066"/>
              <a:gd name="connsiteY4" fmla="*/ 980 h 381980"/>
              <a:gd name="connsiteX0" fmla="*/ 0 w 243972"/>
              <a:gd name="connsiteY0" fmla="*/ 980 h 381980"/>
              <a:gd name="connsiteX1" fmla="*/ 36763 w 243972"/>
              <a:gd name="connsiteY1" fmla="*/ 0 h 381980"/>
              <a:gd name="connsiteX2" fmla="*/ 243972 w 243972"/>
              <a:gd name="connsiteY2" fmla="*/ 381000 h 381980"/>
              <a:gd name="connsiteX3" fmla="*/ 0 w 243972"/>
              <a:gd name="connsiteY3" fmla="*/ 381980 h 381980"/>
              <a:gd name="connsiteX4" fmla="*/ 0 w 243972"/>
              <a:gd name="connsiteY4" fmla="*/ 980 h 381980"/>
              <a:gd name="connsiteX0" fmla="*/ 0 w 243972"/>
              <a:gd name="connsiteY0" fmla="*/ 980 h 381980"/>
              <a:gd name="connsiteX1" fmla="*/ 36763 w 243972"/>
              <a:gd name="connsiteY1" fmla="*/ 0 h 381980"/>
              <a:gd name="connsiteX2" fmla="*/ 243972 w 243972"/>
              <a:gd name="connsiteY2" fmla="*/ 381000 h 381980"/>
              <a:gd name="connsiteX3" fmla="*/ 0 w 243972"/>
              <a:gd name="connsiteY3" fmla="*/ 381980 h 381980"/>
              <a:gd name="connsiteX4" fmla="*/ 0 w 243972"/>
              <a:gd name="connsiteY4" fmla="*/ 980 h 381980"/>
              <a:gd name="connsiteX0" fmla="*/ 0 w 243972"/>
              <a:gd name="connsiteY0" fmla="*/ 980 h 381980"/>
              <a:gd name="connsiteX1" fmla="*/ 36763 w 243972"/>
              <a:gd name="connsiteY1" fmla="*/ 0 h 381980"/>
              <a:gd name="connsiteX2" fmla="*/ 243972 w 243972"/>
              <a:gd name="connsiteY2" fmla="*/ 381000 h 381980"/>
              <a:gd name="connsiteX3" fmla="*/ 0 w 243972"/>
              <a:gd name="connsiteY3" fmla="*/ 381980 h 381980"/>
              <a:gd name="connsiteX4" fmla="*/ 0 w 243972"/>
              <a:gd name="connsiteY4" fmla="*/ 980 h 381980"/>
              <a:gd name="connsiteX0" fmla="*/ 0 w 243972"/>
              <a:gd name="connsiteY0" fmla="*/ 980 h 381980"/>
              <a:gd name="connsiteX1" fmla="*/ 36763 w 243972"/>
              <a:gd name="connsiteY1" fmla="*/ 0 h 381980"/>
              <a:gd name="connsiteX2" fmla="*/ 243972 w 243972"/>
              <a:gd name="connsiteY2" fmla="*/ 381000 h 381980"/>
              <a:gd name="connsiteX3" fmla="*/ 0 w 243972"/>
              <a:gd name="connsiteY3" fmla="*/ 381980 h 381980"/>
              <a:gd name="connsiteX4" fmla="*/ 0 w 243972"/>
              <a:gd name="connsiteY4" fmla="*/ 980 h 381980"/>
              <a:gd name="connsiteX0" fmla="*/ 0 w 243972"/>
              <a:gd name="connsiteY0" fmla="*/ 0 h 382085"/>
              <a:gd name="connsiteX1" fmla="*/ 36763 w 243972"/>
              <a:gd name="connsiteY1" fmla="*/ 105 h 382085"/>
              <a:gd name="connsiteX2" fmla="*/ 243972 w 243972"/>
              <a:gd name="connsiteY2" fmla="*/ 381105 h 382085"/>
              <a:gd name="connsiteX3" fmla="*/ 0 w 243972"/>
              <a:gd name="connsiteY3" fmla="*/ 382085 h 382085"/>
              <a:gd name="connsiteX4" fmla="*/ 0 w 243972"/>
              <a:gd name="connsiteY4" fmla="*/ 0 h 382085"/>
              <a:gd name="connsiteX0" fmla="*/ 0 w 243972"/>
              <a:gd name="connsiteY0" fmla="*/ 0 h 383276"/>
              <a:gd name="connsiteX1" fmla="*/ 36763 w 243972"/>
              <a:gd name="connsiteY1" fmla="*/ 105 h 383276"/>
              <a:gd name="connsiteX2" fmla="*/ 243972 w 243972"/>
              <a:gd name="connsiteY2" fmla="*/ 383276 h 383276"/>
              <a:gd name="connsiteX3" fmla="*/ 0 w 243972"/>
              <a:gd name="connsiteY3" fmla="*/ 382085 h 383276"/>
              <a:gd name="connsiteX4" fmla="*/ 0 w 243972"/>
              <a:gd name="connsiteY4" fmla="*/ 0 h 383276"/>
              <a:gd name="connsiteX0" fmla="*/ 0 w 243972"/>
              <a:gd name="connsiteY0" fmla="*/ 0 h 382085"/>
              <a:gd name="connsiteX1" fmla="*/ 36763 w 243972"/>
              <a:gd name="connsiteY1" fmla="*/ 105 h 382085"/>
              <a:gd name="connsiteX2" fmla="*/ 243972 w 243972"/>
              <a:gd name="connsiteY2" fmla="*/ 381105 h 382085"/>
              <a:gd name="connsiteX3" fmla="*/ 0 w 243972"/>
              <a:gd name="connsiteY3" fmla="*/ 382085 h 382085"/>
              <a:gd name="connsiteX4" fmla="*/ 0 w 243972"/>
              <a:gd name="connsiteY4" fmla="*/ 0 h 382085"/>
              <a:gd name="connsiteX0" fmla="*/ 0 w 243972"/>
              <a:gd name="connsiteY0" fmla="*/ 0 h 382085"/>
              <a:gd name="connsiteX1" fmla="*/ 36763 w 243972"/>
              <a:gd name="connsiteY1" fmla="*/ 105 h 382085"/>
              <a:gd name="connsiteX2" fmla="*/ 243972 w 243972"/>
              <a:gd name="connsiteY2" fmla="*/ 381105 h 382085"/>
              <a:gd name="connsiteX3" fmla="*/ 0 w 243972"/>
              <a:gd name="connsiteY3" fmla="*/ 382085 h 382085"/>
              <a:gd name="connsiteX4" fmla="*/ 0 w 243972"/>
              <a:gd name="connsiteY4" fmla="*/ 0 h 382085"/>
              <a:gd name="connsiteX0" fmla="*/ 0 w 243972"/>
              <a:gd name="connsiteY0" fmla="*/ 0 h 382085"/>
              <a:gd name="connsiteX1" fmla="*/ 36763 w 243972"/>
              <a:gd name="connsiteY1" fmla="*/ 105 h 382085"/>
              <a:gd name="connsiteX2" fmla="*/ 243972 w 243972"/>
              <a:gd name="connsiteY2" fmla="*/ 381105 h 382085"/>
              <a:gd name="connsiteX3" fmla="*/ 0 w 243972"/>
              <a:gd name="connsiteY3" fmla="*/ 382085 h 382085"/>
              <a:gd name="connsiteX4" fmla="*/ 0 w 243972"/>
              <a:gd name="connsiteY4" fmla="*/ 0 h 382085"/>
              <a:gd name="connsiteX0" fmla="*/ 0 w 243972"/>
              <a:gd name="connsiteY0" fmla="*/ 0 h 382085"/>
              <a:gd name="connsiteX1" fmla="*/ 36763 w 243972"/>
              <a:gd name="connsiteY1" fmla="*/ 105 h 382085"/>
              <a:gd name="connsiteX2" fmla="*/ 243972 w 243972"/>
              <a:gd name="connsiteY2" fmla="*/ 381105 h 382085"/>
              <a:gd name="connsiteX3" fmla="*/ 0 w 243972"/>
              <a:gd name="connsiteY3" fmla="*/ 382085 h 382085"/>
              <a:gd name="connsiteX4" fmla="*/ 0 w 243972"/>
              <a:gd name="connsiteY4" fmla="*/ 0 h 382085"/>
              <a:gd name="connsiteX0" fmla="*/ 0 w 243972"/>
              <a:gd name="connsiteY0" fmla="*/ 0 h 381105"/>
              <a:gd name="connsiteX1" fmla="*/ 36763 w 243972"/>
              <a:gd name="connsiteY1" fmla="*/ 105 h 381105"/>
              <a:gd name="connsiteX2" fmla="*/ 243972 w 243972"/>
              <a:gd name="connsiteY2" fmla="*/ 381105 h 381105"/>
              <a:gd name="connsiteX3" fmla="*/ 0 w 243972"/>
              <a:gd name="connsiteY3" fmla="*/ 381000 h 381105"/>
              <a:gd name="connsiteX4" fmla="*/ 0 w 243972"/>
              <a:gd name="connsiteY4" fmla="*/ 0 h 381105"/>
              <a:gd name="connsiteX0" fmla="*/ 0 w 241956"/>
              <a:gd name="connsiteY0" fmla="*/ 0 h 381105"/>
              <a:gd name="connsiteX1" fmla="*/ 36763 w 241956"/>
              <a:gd name="connsiteY1" fmla="*/ 105 h 381105"/>
              <a:gd name="connsiteX2" fmla="*/ 241956 w 241956"/>
              <a:gd name="connsiteY2" fmla="*/ 381105 h 381105"/>
              <a:gd name="connsiteX3" fmla="*/ 0 w 241956"/>
              <a:gd name="connsiteY3" fmla="*/ 381000 h 381105"/>
              <a:gd name="connsiteX4" fmla="*/ 0 w 241956"/>
              <a:gd name="connsiteY4" fmla="*/ 0 h 381105"/>
              <a:gd name="connsiteX0" fmla="*/ 0 w 241956"/>
              <a:gd name="connsiteY0" fmla="*/ 231 h 381336"/>
              <a:gd name="connsiteX1" fmla="*/ 37099 w 241956"/>
              <a:gd name="connsiteY1" fmla="*/ 0 h 381336"/>
              <a:gd name="connsiteX2" fmla="*/ 241956 w 241956"/>
              <a:gd name="connsiteY2" fmla="*/ 381336 h 381336"/>
              <a:gd name="connsiteX3" fmla="*/ 0 w 241956"/>
              <a:gd name="connsiteY3" fmla="*/ 381231 h 381336"/>
              <a:gd name="connsiteX4" fmla="*/ 0 w 241956"/>
              <a:gd name="connsiteY4" fmla="*/ 231 h 381336"/>
              <a:gd name="connsiteX0" fmla="*/ 0 w 241956"/>
              <a:gd name="connsiteY0" fmla="*/ 231 h 381336"/>
              <a:gd name="connsiteX1" fmla="*/ 41468 w 241956"/>
              <a:gd name="connsiteY1" fmla="*/ 0 h 381336"/>
              <a:gd name="connsiteX2" fmla="*/ 241956 w 241956"/>
              <a:gd name="connsiteY2" fmla="*/ 381336 h 381336"/>
              <a:gd name="connsiteX3" fmla="*/ 0 w 241956"/>
              <a:gd name="connsiteY3" fmla="*/ 381231 h 381336"/>
              <a:gd name="connsiteX4" fmla="*/ 0 w 241956"/>
              <a:gd name="connsiteY4" fmla="*/ 231 h 381336"/>
              <a:gd name="connsiteX0" fmla="*/ 0 w 394489"/>
              <a:gd name="connsiteY0" fmla="*/ 0 h 382016"/>
              <a:gd name="connsiteX1" fmla="*/ 194001 w 394489"/>
              <a:gd name="connsiteY1" fmla="*/ 680 h 382016"/>
              <a:gd name="connsiteX2" fmla="*/ 394489 w 394489"/>
              <a:gd name="connsiteY2" fmla="*/ 382016 h 382016"/>
              <a:gd name="connsiteX3" fmla="*/ 152533 w 394489"/>
              <a:gd name="connsiteY3" fmla="*/ 381911 h 382016"/>
              <a:gd name="connsiteX4" fmla="*/ 0 w 394489"/>
              <a:gd name="connsiteY4" fmla="*/ 0 h 382016"/>
              <a:gd name="connsiteX0" fmla="*/ 0 w 394489"/>
              <a:gd name="connsiteY0" fmla="*/ 0 h 382016"/>
              <a:gd name="connsiteX1" fmla="*/ 194001 w 394489"/>
              <a:gd name="connsiteY1" fmla="*/ 680 h 382016"/>
              <a:gd name="connsiteX2" fmla="*/ 394489 w 394489"/>
              <a:gd name="connsiteY2" fmla="*/ 382016 h 382016"/>
              <a:gd name="connsiteX3" fmla="*/ 152533 w 394489"/>
              <a:gd name="connsiteY3" fmla="*/ 381911 h 382016"/>
              <a:gd name="connsiteX4" fmla="*/ 0 w 394489"/>
              <a:gd name="connsiteY4" fmla="*/ 0 h 382016"/>
              <a:gd name="connsiteX0" fmla="*/ 0 w 394489"/>
              <a:gd name="connsiteY0" fmla="*/ 0 h 383732"/>
              <a:gd name="connsiteX1" fmla="*/ 194001 w 394489"/>
              <a:gd name="connsiteY1" fmla="*/ 680 h 383732"/>
              <a:gd name="connsiteX2" fmla="*/ 394489 w 394489"/>
              <a:gd name="connsiteY2" fmla="*/ 382016 h 383732"/>
              <a:gd name="connsiteX3" fmla="*/ 3187 w 394489"/>
              <a:gd name="connsiteY3" fmla="*/ 383732 h 383732"/>
              <a:gd name="connsiteX4" fmla="*/ 0 w 394489"/>
              <a:gd name="connsiteY4" fmla="*/ 0 h 383732"/>
              <a:gd name="connsiteX0" fmla="*/ 0 w 394489"/>
              <a:gd name="connsiteY0" fmla="*/ 0 h 383732"/>
              <a:gd name="connsiteX1" fmla="*/ 194001 w 394489"/>
              <a:gd name="connsiteY1" fmla="*/ 680 h 383732"/>
              <a:gd name="connsiteX2" fmla="*/ 394489 w 394489"/>
              <a:gd name="connsiteY2" fmla="*/ 382016 h 383732"/>
              <a:gd name="connsiteX3" fmla="*/ 3187 w 394489"/>
              <a:gd name="connsiteY3" fmla="*/ 383732 h 383732"/>
              <a:gd name="connsiteX4" fmla="*/ 0 w 394489"/>
              <a:gd name="connsiteY4" fmla="*/ 0 h 383732"/>
              <a:gd name="connsiteX0" fmla="*/ 0 w 394489"/>
              <a:gd name="connsiteY0" fmla="*/ 0 h 384187"/>
              <a:gd name="connsiteX1" fmla="*/ 194001 w 394489"/>
              <a:gd name="connsiteY1" fmla="*/ 680 h 384187"/>
              <a:gd name="connsiteX2" fmla="*/ 394489 w 394489"/>
              <a:gd name="connsiteY2" fmla="*/ 382016 h 384187"/>
              <a:gd name="connsiteX3" fmla="*/ 910 w 394489"/>
              <a:gd name="connsiteY3" fmla="*/ 384187 h 384187"/>
              <a:gd name="connsiteX4" fmla="*/ 0 w 394489"/>
              <a:gd name="connsiteY4" fmla="*/ 0 h 384187"/>
              <a:gd name="connsiteX0" fmla="*/ 920 w 394043"/>
              <a:gd name="connsiteY0" fmla="*/ 0 h 384642"/>
              <a:gd name="connsiteX1" fmla="*/ 193555 w 394043"/>
              <a:gd name="connsiteY1" fmla="*/ 1135 h 384642"/>
              <a:gd name="connsiteX2" fmla="*/ 394043 w 394043"/>
              <a:gd name="connsiteY2" fmla="*/ 382471 h 384642"/>
              <a:gd name="connsiteX3" fmla="*/ 464 w 394043"/>
              <a:gd name="connsiteY3" fmla="*/ 384642 h 384642"/>
              <a:gd name="connsiteX4" fmla="*/ 920 w 394043"/>
              <a:gd name="connsiteY4" fmla="*/ 0 h 384642"/>
              <a:gd name="connsiteX0" fmla="*/ 920 w 394043"/>
              <a:gd name="connsiteY0" fmla="*/ 0 h 382471"/>
              <a:gd name="connsiteX1" fmla="*/ 193555 w 394043"/>
              <a:gd name="connsiteY1" fmla="*/ 1135 h 382471"/>
              <a:gd name="connsiteX2" fmla="*/ 394043 w 394043"/>
              <a:gd name="connsiteY2" fmla="*/ 382471 h 382471"/>
              <a:gd name="connsiteX3" fmla="*/ 464 w 394043"/>
              <a:gd name="connsiteY3" fmla="*/ 380999 h 382471"/>
              <a:gd name="connsiteX4" fmla="*/ 920 w 394043"/>
              <a:gd name="connsiteY4" fmla="*/ 0 h 382471"/>
              <a:gd name="connsiteX0" fmla="*/ 0 w 393123"/>
              <a:gd name="connsiteY0" fmla="*/ 0 h 382820"/>
              <a:gd name="connsiteX1" fmla="*/ 192635 w 393123"/>
              <a:gd name="connsiteY1" fmla="*/ 1135 h 382820"/>
              <a:gd name="connsiteX2" fmla="*/ 393123 w 393123"/>
              <a:gd name="connsiteY2" fmla="*/ 382471 h 382820"/>
              <a:gd name="connsiteX3" fmla="*/ 1365 w 393123"/>
              <a:gd name="connsiteY3" fmla="*/ 382820 h 382820"/>
              <a:gd name="connsiteX4" fmla="*/ 0 w 393123"/>
              <a:gd name="connsiteY4" fmla="*/ 0 h 382820"/>
              <a:gd name="connsiteX0" fmla="*/ 5761 w 391965"/>
              <a:gd name="connsiteY0" fmla="*/ 9589 h 381685"/>
              <a:gd name="connsiteX1" fmla="*/ 191477 w 391965"/>
              <a:gd name="connsiteY1" fmla="*/ 0 h 381685"/>
              <a:gd name="connsiteX2" fmla="*/ 391965 w 391965"/>
              <a:gd name="connsiteY2" fmla="*/ 381336 h 381685"/>
              <a:gd name="connsiteX3" fmla="*/ 207 w 391965"/>
              <a:gd name="connsiteY3" fmla="*/ 381685 h 381685"/>
              <a:gd name="connsiteX4" fmla="*/ 5761 w 391965"/>
              <a:gd name="connsiteY4" fmla="*/ 9589 h 381685"/>
              <a:gd name="connsiteX0" fmla="*/ 2099 w 392109"/>
              <a:gd name="connsiteY0" fmla="*/ 248 h 381685"/>
              <a:gd name="connsiteX1" fmla="*/ 191621 w 392109"/>
              <a:gd name="connsiteY1" fmla="*/ 0 h 381685"/>
              <a:gd name="connsiteX2" fmla="*/ 392109 w 392109"/>
              <a:gd name="connsiteY2" fmla="*/ 381336 h 381685"/>
              <a:gd name="connsiteX3" fmla="*/ 351 w 392109"/>
              <a:gd name="connsiteY3" fmla="*/ 381685 h 381685"/>
              <a:gd name="connsiteX4" fmla="*/ 2099 w 392109"/>
              <a:gd name="connsiteY4" fmla="*/ 248 h 381685"/>
              <a:gd name="connsiteX0" fmla="*/ 0 w 390010"/>
              <a:gd name="connsiteY0" fmla="*/ 248 h 381336"/>
              <a:gd name="connsiteX1" fmla="*/ 189522 w 390010"/>
              <a:gd name="connsiteY1" fmla="*/ 0 h 381336"/>
              <a:gd name="connsiteX2" fmla="*/ 390010 w 390010"/>
              <a:gd name="connsiteY2" fmla="*/ 381336 h 381336"/>
              <a:gd name="connsiteX3" fmla="*/ 26967 w 390010"/>
              <a:gd name="connsiteY3" fmla="*/ 356777 h 381336"/>
              <a:gd name="connsiteX4" fmla="*/ 0 w 390010"/>
              <a:gd name="connsiteY4" fmla="*/ 248 h 381336"/>
              <a:gd name="connsiteX0" fmla="*/ 250 w 390260"/>
              <a:gd name="connsiteY0" fmla="*/ 248 h 382031"/>
              <a:gd name="connsiteX1" fmla="*/ 189772 w 390260"/>
              <a:gd name="connsiteY1" fmla="*/ 0 h 382031"/>
              <a:gd name="connsiteX2" fmla="*/ 390260 w 390260"/>
              <a:gd name="connsiteY2" fmla="*/ 381336 h 382031"/>
              <a:gd name="connsiteX3" fmla="*/ 577 w 390260"/>
              <a:gd name="connsiteY3" fmla="*/ 382031 h 382031"/>
              <a:gd name="connsiteX4" fmla="*/ 250 w 390260"/>
              <a:gd name="connsiteY4" fmla="*/ 248 h 382031"/>
              <a:gd name="connsiteX0" fmla="*/ 839 w 390849"/>
              <a:gd name="connsiteY0" fmla="*/ 248 h 382031"/>
              <a:gd name="connsiteX1" fmla="*/ 190361 w 390849"/>
              <a:gd name="connsiteY1" fmla="*/ 0 h 382031"/>
              <a:gd name="connsiteX2" fmla="*/ 390849 w 390849"/>
              <a:gd name="connsiteY2" fmla="*/ 381336 h 382031"/>
              <a:gd name="connsiteX3" fmla="*/ 474 w 390849"/>
              <a:gd name="connsiteY3" fmla="*/ 382031 h 382031"/>
              <a:gd name="connsiteX4" fmla="*/ 839 w 390849"/>
              <a:gd name="connsiteY4" fmla="*/ 248 h 382031"/>
              <a:gd name="connsiteX0" fmla="*/ 839 w 390503"/>
              <a:gd name="connsiteY0" fmla="*/ 248 h 382374"/>
              <a:gd name="connsiteX1" fmla="*/ 190361 w 390503"/>
              <a:gd name="connsiteY1" fmla="*/ 0 h 382374"/>
              <a:gd name="connsiteX2" fmla="*/ 390503 w 390503"/>
              <a:gd name="connsiteY2" fmla="*/ 382374 h 382374"/>
              <a:gd name="connsiteX3" fmla="*/ 474 w 390503"/>
              <a:gd name="connsiteY3" fmla="*/ 382031 h 382374"/>
              <a:gd name="connsiteX4" fmla="*/ 839 w 390503"/>
              <a:gd name="connsiteY4" fmla="*/ 248 h 382374"/>
              <a:gd name="connsiteX0" fmla="*/ 0 w 390702"/>
              <a:gd name="connsiteY0" fmla="*/ 0 h 382472"/>
              <a:gd name="connsiteX1" fmla="*/ 190560 w 390702"/>
              <a:gd name="connsiteY1" fmla="*/ 98 h 382472"/>
              <a:gd name="connsiteX2" fmla="*/ 390702 w 390702"/>
              <a:gd name="connsiteY2" fmla="*/ 382472 h 382472"/>
              <a:gd name="connsiteX3" fmla="*/ 673 w 390702"/>
              <a:gd name="connsiteY3" fmla="*/ 382129 h 382472"/>
              <a:gd name="connsiteX4" fmla="*/ 0 w 390702"/>
              <a:gd name="connsiteY4" fmla="*/ 0 h 38247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90702" h="382472">
                <a:moveTo>
                  <a:pt x="0" y="0"/>
                </a:moveTo>
                <a:lnTo>
                  <a:pt x="190560" y="98"/>
                </a:lnTo>
                <a:lnTo>
                  <a:pt x="390702" y="382472"/>
                </a:lnTo>
                <a:lnTo>
                  <a:pt x="673" y="382129"/>
                </a:lnTo>
                <a:cubicBezTo>
                  <a:pt x="-921" y="190263"/>
                  <a:pt x="1062" y="127911"/>
                  <a:pt x="0" y="0"/>
                </a:cubicBezTo>
                <a:close/>
              </a:path>
            </a:pathLst>
          </a:cu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lvl1pPr>
              <a:defRPr>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algn="ctr"/>
            <a:r>
              <a:rPr lang="en-US" kern="1200" dirty="0" smtClean="0">
                <a:solidFill>
                  <a:schemeClr val="tx2"/>
                </a:solidFill>
              </a:rPr>
              <a:t>   </a:t>
            </a:r>
            <a:endParaRPr lang="en-US" kern="1200" dirty="0">
              <a:solidFill>
                <a:schemeClr val="tx2"/>
              </a:solidFill>
            </a:endParaRPr>
          </a:p>
        </p:txBody>
      </p:sp>
      <p:sp>
        <p:nvSpPr>
          <p:cNvPr id="9" name="Title 1"/>
          <p:cNvSpPr>
            <a:spLocks noGrp="1"/>
          </p:cNvSpPr>
          <p:nvPr>
            <p:ph type="ctrTitle" hasCustomPrompt="1"/>
          </p:nvPr>
        </p:nvSpPr>
        <p:spPr bwMode="gray">
          <a:xfrm>
            <a:off x="1404256" y="2936911"/>
            <a:ext cx="3886200" cy="1143000"/>
          </a:xfrm>
          <a:prstGeom prst="rect">
            <a:avLst/>
          </a:prstGeom>
        </p:spPr>
        <p:txBody>
          <a:bodyPr rIns="0" bIns="0" anchor="b" anchorCtr="0"/>
          <a:lstStyle>
            <a:lvl1pPr>
              <a:lnSpc>
                <a:spcPct val="90000"/>
              </a:lnSpc>
              <a:defRPr sz="2800" b="0">
                <a:solidFill>
                  <a:schemeClr val="bg1"/>
                </a:solidFill>
              </a:defRPr>
            </a:lvl1pPr>
          </a:lstStyle>
          <a:p>
            <a:r>
              <a:rPr lang="en-US" dirty="0" smtClean="0"/>
              <a:t>Section Title</a:t>
            </a:r>
            <a:endParaRPr lang="en-US" dirty="0"/>
          </a:p>
        </p:txBody>
      </p:sp>
      <p:sp>
        <p:nvSpPr>
          <p:cNvPr id="10" name="Subtitle 2"/>
          <p:cNvSpPr>
            <a:spLocks noGrp="1"/>
          </p:cNvSpPr>
          <p:nvPr>
            <p:ph type="subTitle" idx="1" hasCustomPrompt="1"/>
          </p:nvPr>
        </p:nvSpPr>
        <p:spPr bwMode="gray">
          <a:xfrm>
            <a:off x="1404256" y="4134995"/>
            <a:ext cx="4386944" cy="935515"/>
          </a:xfrm>
          <a:prstGeom prst="rect">
            <a:avLst/>
          </a:prstGeom>
        </p:spPr>
        <p:txBody>
          <a:bodyPr/>
          <a:lstStyle>
            <a:lvl1pPr marL="0" indent="0" algn="l">
              <a:lnSpc>
                <a:spcPct val="90000"/>
              </a:lnSpc>
              <a:spcBef>
                <a:spcPts val="0"/>
              </a:spcBef>
              <a:buNone/>
              <a:defRPr sz="2000" baseline="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Secondary Text Goes here</a:t>
            </a:r>
            <a:endParaRPr lang="en-US" dirty="0"/>
          </a:p>
        </p:txBody>
      </p:sp>
      <p:pic>
        <p:nvPicPr>
          <p:cNvPr id="11" name="Picture 10"/>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660633" y="911860"/>
            <a:ext cx="2488753" cy="464290"/>
          </a:xfrm>
          <a:prstGeom prst="rect">
            <a:avLst/>
          </a:prstGeom>
        </p:spPr>
      </p:pic>
    </p:spTree>
    <p:extLst>
      <p:ext uri="{BB962C8B-B14F-4D97-AF65-F5344CB8AC3E}">
        <p14:creationId xmlns:p14="http://schemas.microsoft.com/office/powerpoint/2010/main" val="58311030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Section Header 8">
    <p:spTree>
      <p:nvGrpSpPr>
        <p:cNvPr id="1" name=""/>
        <p:cNvGrpSpPr/>
        <p:nvPr/>
      </p:nvGrpSpPr>
      <p:grpSpPr>
        <a:xfrm>
          <a:off x="0" y="0"/>
          <a:ext cx="0" cy="0"/>
          <a:chOff x="0" y="0"/>
          <a:chExt cx="0" cy="0"/>
        </a:xfrm>
      </p:grpSpPr>
      <p:pic>
        <p:nvPicPr>
          <p:cNvPr id="6" name="Picture 5"/>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9144000" cy="6858000"/>
          </a:xfrm>
          <a:prstGeom prst="rect">
            <a:avLst/>
          </a:prstGeom>
        </p:spPr>
      </p:pic>
      <p:sp>
        <p:nvSpPr>
          <p:cNvPr id="7" name="Rectangle 6"/>
          <p:cNvSpPr/>
          <p:nvPr userDrawn="1"/>
        </p:nvSpPr>
        <p:spPr>
          <a:xfrm>
            <a:off x="-15915" y="-7892"/>
            <a:ext cx="7030689" cy="6882601"/>
          </a:xfrm>
          <a:custGeom>
            <a:avLst/>
            <a:gdLst>
              <a:gd name="connsiteX0" fmla="*/ 0 w 990600"/>
              <a:gd name="connsiteY0" fmla="*/ 0 h 381000"/>
              <a:gd name="connsiteX1" fmla="*/ 990600 w 990600"/>
              <a:gd name="connsiteY1" fmla="*/ 0 h 381000"/>
              <a:gd name="connsiteX2" fmla="*/ 990600 w 990600"/>
              <a:gd name="connsiteY2" fmla="*/ 381000 h 381000"/>
              <a:gd name="connsiteX3" fmla="*/ 0 w 990600"/>
              <a:gd name="connsiteY3" fmla="*/ 381000 h 381000"/>
              <a:gd name="connsiteX4" fmla="*/ 0 w 990600"/>
              <a:gd name="connsiteY4" fmla="*/ 0 h 381000"/>
              <a:gd name="connsiteX0" fmla="*/ 0 w 990600"/>
              <a:gd name="connsiteY0" fmla="*/ 0 h 381000"/>
              <a:gd name="connsiteX1" fmla="*/ 731308 w 990600"/>
              <a:gd name="connsiteY1" fmla="*/ 0 h 381000"/>
              <a:gd name="connsiteX2" fmla="*/ 990600 w 990600"/>
              <a:gd name="connsiteY2" fmla="*/ 381000 h 381000"/>
              <a:gd name="connsiteX3" fmla="*/ 0 w 990600"/>
              <a:gd name="connsiteY3" fmla="*/ 381000 h 381000"/>
              <a:gd name="connsiteX4" fmla="*/ 0 w 990600"/>
              <a:gd name="connsiteY4" fmla="*/ 0 h 381000"/>
              <a:gd name="connsiteX0" fmla="*/ 0 w 990600"/>
              <a:gd name="connsiteY0" fmla="*/ 0 h 381000"/>
              <a:gd name="connsiteX1" fmla="*/ 800099 w 990600"/>
              <a:gd name="connsiteY1" fmla="*/ 0 h 381000"/>
              <a:gd name="connsiteX2" fmla="*/ 990600 w 990600"/>
              <a:gd name="connsiteY2" fmla="*/ 381000 h 381000"/>
              <a:gd name="connsiteX3" fmla="*/ 0 w 990600"/>
              <a:gd name="connsiteY3" fmla="*/ 381000 h 381000"/>
              <a:gd name="connsiteX4" fmla="*/ 0 w 990600"/>
              <a:gd name="connsiteY4" fmla="*/ 0 h 381000"/>
              <a:gd name="connsiteX0" fmla="*/ 0 w 990600"/>
              <a:gd name="connsiteY0" fmla="*/ 0 h 381000"/>
              <a:gd name="connsiteX1" fmla="*/ 794257 w 990600"/>
              <a:gd name="connsiteY1" fmla="*/ 0 h 381000"/>
              <a:gd name="connsiteX2" fmla="*/ 990600 w 990600"/>
              <a:gd name="connsiteY2" fmla="*/ 381000 h 381000"/>
              <a:gd name="connsiteX3" fmla="*/ 0 w 990600"/>
              <a:gd name="connsiteY3" fmla="*/ 381000 h 381000"/>
              <a:gd name="connsiteX4" fmla="*/ 0 w 990600"/>
              <a:gd name="connsiteY4" fmla="*/ 0 h 381000"/>
              <a:gd name="connsiteX0" fmla="*/ 0 w 998946"/>
              <a:gd name="connsiteY0" fmla="*/ 0 h 381000"/>
              <a:gd name="connsiteX1" fmla="*/ 794257 w 998946"/>
              <a:gd name="connsiteY1" fmla="*/ 0 h 381000"/>
              <a:gd name="connsiteX2" fmla="*/ 998946 w 998946"/>
              <a:gd name="connsiteY2" fmla="*/ 381000 h 381000"/>
              <a:gd name="connsiteX3" fmla="*/ 0 w 998946"/>
              <a:gd name="connsiteY3" fmla="*/ 381000 h 381000"/>
              <a:gd name="connsiteX4" fmla="*/ 0 w 998946"/>
              <a:gd name="connsiteY4" fmla="*/ 0 h 381000"/>
              <a:gd name="connsiteX0" fmla="*/ 0 w 1001466"/>
              <a:gd name="connsiteY0" fmla="*/ 0 h 381000"/>
              <a:gd name="connsiteX1" fmla="*/ 794257 w 1001466"/>
              <a:gd name="connsiteY1" fmla="*/ 0 h 381000"/>
              <a:gd name="connsiteX2" fmla="*/ 1001466 w 1001466"/>
              <a:gd name="connsiteY2" fmla="*/ 381000 h 381000"/>
              <a:gd name="connsiteX3" fmla="*/ 0 w 1001466"/>
              <a:gd name="connsiteY3" fmla="*/ 381000 h 381000"/>
              <a:gd name="connsiteX4" fmla="*/ 0 w 1001466"/>
              <a:gd name="connsiteY4" fmla="*/ 0 h 381000"/>
              <a:gd name="connsiteX0" fmla="*/ 411575 w 1001466"/>
              <a:gd name="connsiteY0" fmla="*/ 0 h 381000"/>
              <a:gd name="connsiteX1" fmla="*/ 794257 w 1001466"/>
              <a:gd name="connsiteY1" fmla="*/ 0 h 381000"/>
              <a:gd name="connsiteX2" fmla="*/ 1001466 w 1001466"/>
              <a:gd name="connsiteY2" fmla="*/ 381000 h 381000"/>
              <a:gd name="connsiteX3" fmla="*/ 0 w 1001466"/>
              <a:gd name="connsiteY3" fmla="*/ 381000 h 381000"/>
              <a:gd name="connsiteX4" fmla="*/ 411575 w 1001466"/>
              <a:gd name="connsiteY4" fmla="*/ 0 h 381000"/>
              <a:gd name="connsiteX0" fmla="*/ 0 w 589891"/>
              <a:gd name="connsiteY0" fmla="*/ 0 h 381000"/>
              <a:gd name="connsiteX1" fmla="*/ 382682 w 589891"/>
              <a:gd name="connsiteY1" fmla="*/ 0 h 381000"/>
              <a:gd name="connsiteX2" fmla="*/ 589891 w 589891"/>
              <a:gd name="connsiteY2" fmla="*/ 381000 h 381000"/>
              <a:gd name="connsiteX3" fmla="*/ 980 w 589891"/>
              <a:gd name="connsiteY3" fmla="*/ 379040 h 381000"/>
              <a:gd name="connsiteX4" fmla="*/ 0 w 589891"/>
              <a:gd name="connsiteY4" fmla="*/ 0 h 381000"/>
              <a:gd name="connsiteX0" fmla="*/ 1023 w 590914"/>
              <a:gd name="connsiteY0" fmla="*/ 0 h 381000"/>
              <a:gd name="connsiteX1" fmla="*/ 383705 w 590914"/>
              <a:gd name="connsiteY1" fmla="*/ 0 h 381000"/>
              <a:gd name="connsiteX2" fmla="*/ 590914 w 590914"/>
              <a:gd name="connsiteY2" fmla="*/ 381000 h 381000"/>
              <a:gd name="connsiteX3" fmla="*/ 43 w 590914"/>
              <a:gd name="connsiteY3" fmla="*/ 380020 h 381000"/>
              <a:gd name="connsiteX4" fmla="*/ 1023 w 590914"/>
              <a:gd name="connsiteY4" fmla="*/ 0 h 381000"/>
              <a:gd name="connsiteX0" fmla="*/ 294963 w 590872"/>
              <a:gd name="connsiteY0" fmla="*/ 980 h 381000"/>
              <a:gd name="connsiteX1" fmla="*/ 383663 w 590872"/>
              <a:gd name="connsiteY1" fmla="*/ 0 h 381000"/>
              <a:gd name="connsiteX2" fmla="*/ 590872 w 590872"/>
              <a:gd name="connsiteY2" fmla="*/ 381000 h 381000"/>
              <a:gd name="connsiteX3" fmla="*/ 1 w 590872"/>
              <a:gd name="connsiteY3" fmla="*/ 380020 h 381000"/>
              <a:gd name="connsiteX4" fmla="*/ 294963 w 590872"/>
              <a:gd name="connsiteY4" fmla="*/ 980 h 381000"/>
              <a:gd name="connsiteX0" fmla="*/ 0 w 295909"/>
              <a:gd name="connsiteY0" fmla="*/ 980 h 381000"/>
              <a:gd name="connsiteX1" fmla="*/ 88700 w 295909"/>
              <a:gd name="connsiteY1" fmla="*/ 0 h 381000"/>
              <a:gd name="connsiteX2" fmla="*/ 295909 w 295909"/>
              <a:gd name="connsiteY2" fmla="*/ 381000 h 381000"/>
              <a:gd name="connsiteX3" fmla="*/ 980 w 295909"/>
              <a:gd name="connsiteY3" fmla="*/ 380020 h 381000"/>
              <a:gd name="connsiteX4" fmla="*/ 0 w 295909"/>
              <a:gd name="connsiteY4" fmla="*/ 980 h 381000"/>
              <a:gd name="connsiteX0" fmla="*/ 51939 w 294931"/>
              <a:gd name="connsiteY0" fmla="*/ 0 h 381000"/>
              <a:gd name="connsiteX1" fmla="*/ 87722 w 294931"/>
              <a:gd name="connsiteY1" fmla="*/ 0 h 381000"/>
              <a:gd name="connsiteX2" fmla="*/ 294931 w 294931"/>
              <a:gd name="connsiteY2" fmla="*/ 381000 h 381000"/>
              <a:gd name="connsiteX3" fmla="*/ 2 w 294931"/>
              <a:gd name="connsiteY3" fmla="*/ 380020 h 381000"/>
              <a:gd name="connsiteX4" fmla="*/ 51939 w 294931"/>
              <a:gd name="connsiteY4" fmla="*/ 0 h 381000"/>
              <a:gd name="connsiteX0" fmla="*/ 1024 w 244016"/>
              <a:gd name="connsiteY0" fmla="*/ 0 h 381980"/>
              <a:gd name="connsiteX1" fmla="*/ 36807 w 244016"/>
              <a:gd name="connsiteY1" fmla="*/ 0 h 381980"/>
              <a:gd name="connsiteX2" fmla="*/ 244016 w 244016"/>
              <a:gd name="connsiteY2" fmla="*/ 381000 h 381980"/>
              <a:gd name="connsiteX3" fmla="*/ 44 w 244016"/>
              <a:gd name="connsiteY3" fmla="*/ 381980 h 381980"/>
              <a:gd name="connsiteX4" fmla="*/ 1024 w 244016"/>
              <a:gd name="connsiteY4" fmla="*/ 0 h 381980"/>
              <a:gd name="connsiteX0" fmla="*/ 94 w 244066"/>
              <a:gd name="connsiteY0" fmla="*/ 980 h 381980"/>
              <a:gd name="connsiteX1" fmla="*/ 36857 w 244066"/>
              <a:gd name="connsiteY1" fmla="*/ 0 h 381980"/>
              <a:gd name="connsiteX2" fmla="*/ 244066 w 244066"/>
              <a:gd name="connsiteY2" fmla="*/ 381000 h 381980"/>
              <a:gd name="connsiteX3" fmla="*/ 94 w 244066"/>
              <a:gd name="connsiteY3" fmla="*/ 381980 h 381980"/>
              <a:gd name="connsiteX4" fmla="*/ 94 w 244066"/>
              <a:gd name="connsiteY4" fmla="*/ 980 h 381980"/>
              <a:gd name="connsiteX0" fmla="*/ 0 w 243972"/>
              <a:gd name="connsiteY0" fmla="*/ 980 h 381980"/>
              <a:gd name="connsiteX1" fmla="*/ 36763 w 243972"/>
              <a:gd name="connsiteY1" fmla="*/ 0 h 381980"/>
              <a:gd name="connsiteX2" fmla="*/ 243972 w 243972"/>
              <a:gd name="connsiteY2" fmla="*/ 381000 h 381980"/>
              <a:gd name="connsiteX3" fmla="*/ 0 w 243972"/>
              <a:gd name="connsiteY3" fmla="*/ 381980 h 381980"/>
              <a:gd name="connsiteX4" fmla="*/ 0 w 243972"/>
              <a:gd name="connsiteY4" fmla="*/ 980 h 381980"/>
              <a:gd name="connsiteX0" fmla="*/ 0 w 243972"/>
              <a:gd name="connsiteY0" fmla="*/ 980 h 381980"/>
              <a:gd name="connsiteX1" fmla="*/ 36763 w 243972"/>
              <a:gd name="connsiteY1" fmla="*/ 0 h 381980"/>
              <a:gd name="connsiteX2" fmla="*/ 243972 w 243972"/>
              <a:gd name="connsiteY2" fmla="*/ 381000 h 381980"/>
              <a:gd name="connsiteX3" fmla="*/ 0 w 243972"/>
              <a:gd name="connsiteY3" fmla="*/ 381980 h 381980"/>
              <a:gd name="connsiteX4" fmla="*/ 0 w 243972"/>
              <a:gd name="connsiteY4" fmla="*/ 980 h 381980"/>
              <a:gd name="connsiteX0" fmla="*/ 0 w 243972"/>
              <a:gd name="connsiteY0" fmla="*/ 980 h 381980"/>
              <a:gd name="connsiteX1" fmla="*/ 36763 w 243972"/>
              <a:gd name="connsiteY1" fmla="*/ 0 h 381980"/>
              <a:gd name="connsiteX2" fmla="*/ 243972 w 243972"/>
              <a:gd name="connsiteY2" fmla="*/ 381000 h 381980"/>
              <a:gd name="connsiteX3" fmla="*/ 0 w 243972"/>
              <a:gd name="connsiteY3" fmla="*/ 381980 h 381980"/>
              <a:gd name="connsiteX4" fmla="*/ 0 w 243972"/>
              <a:gd name="connsiteY4" fmla="*/ 980 h 381980"/>
              <a:gd name="connsiteX0" fmla="*/ 0 w 243972"/>
              <a:gd name="connsiteY0" fmla="*/ 980 h 381980"/>
              <a:gd name="connsiteX1" fmla="*/ 36763 w 243972"/>
              <a:gd name="connsiteY1" fmla="*/ 0 h 381980"/>
              <a:gd name="connsiteX2" fmla="*/ 243972 w 243972"/>
              <a:gd name="connsiteY2" fmla="*/ 381000 h 381980"/>
              <a:gd name="connsiteX3" fmla="*/ 0 w 243972"/>
              <a:gd name="connsiteY3" fmla="*/ 381980 h 381980"/>
              <a:gd name="connsiteX4" fmla="*/ 0 w 243972"/>
              <a:gd name="connsiteY4" fmla="*/ 980 h 381980"/>
              <a:gd name="connsiteX0" fmla="*/ 0 w 243972"/>
              <a:gd name="connsiteY0" fmla="*/ 0 h 382085"/>
              <a:gd name="connsiteX1" fmla="*/ 36763 w 243972"/>
              <a:gd name="connsiteY1" fmla="*/ 105 h 382085"/>
              <a:gd name="connsiteX2" fmla="*/ 243972 w 243972"/>
              <a:gd name="connsiteY2" fmla="*/ 381105 h 382085"/>
              <a:gd name="connsiteX3" fmla="*/ 0 w 243972"/>
              <a:gd name="connsiteY3" fmla="*/ 382085 h 382085"/>
              <a:gd name="connsiteX4" fmla="*/ 0 w 243972"/>
              <a:gd name="connsiteY4" fmla="*/ 0 h 382085"/>
              <a:gd name="connsiteX0" fmla="*/ 0 w 243972"/>
              <a:gd name="connsiteY0" fmla="*/ 0 h 383276"/>
              <a:gd name="connsiteX1" fmla="*/ 36763 w 243972"/>
              <a:gd name="connsiteY1" fmla="*/ 105 h 383276"/>
              <a:gd name="connsiteX2" fmla="*/ 243972 w 243972"/>
              <a:gd name="connsiteY2" fmla="*/ 383276 h 383276"/>
              <a:gd name="connsiteX3" fmla="*/ 0 w 243972"/>
              <a:gd name="connsiteY3" fmla="*/ 382085 h 383276"/>
              <a:gd name="connsiteX4" fmla="*/ 0 w 243972"/>
              <a:gd name="connsiteY4" fmla="*/ 0 h 383276"/>
              <a:gd name="connsiteX0" fmla="*/ 0 w 243972"/>
              <a:gd name="connsiteY0" fmla="*/ 0 h 382085"/>
              <a:gd name="connsiteX1" fmla="*/ 36763 w 243972"/>
              <a:gd name="connsiteY1" fmla="*/ 105 h 382085"/>
              <a:gd name="connsiteX2" fmla="*/ 243972 w 243972"/>
              <a:gd name="connsiteY2" fmla="*/ 381105 h 382085"/>
              <a:gd name="connsiteX3" fmla="*/ 0 w 243972"/>
              <a:gd name="connsiteY3" fmla="*/ 382085 h 382085"/>
              <a:gd name="connsiteX4" fmla="*/ 0 w 243972"/>
              <a:gd name="connsiteY4" fmla="*/ 0 h 382085"/>
              <a:gd name="connsiteX0" fmla="*/ 0 w 243972"/>
              <a:gd name="connsiteY0" fmla="*/ 0 h 382085"/>
              <a:gd name="connsiteX1" fmla="*/ 36763 w 243972"/>
              <a:gd name="connsiteY1" fmla="*/ 105 h 382085"/>
              <a:gd name="connsiteX2" fmla="*/ 243972 w 243972"/>
              <a:gd name="connsiteY2" fmla="*/ 381105 h 382085"/>
              <a:gd name="connsiteX3" fmla="*/ 0 w 243972"/>
              <a:gd name="connsiteY3" fmla="*/ 382085 h 382085"/>
              <a:gd name="connsiteX4" fmla="*/ 0 w 243972"/>
              <a:gd name="connsiteY4" fmla="*/ 0 h 382085"/>
              <a:gd name="connsiteX0" fmla="*/ 0 w 243972"/>
              <a:gd name="connsiteY0" fmla="*/ 0 h 382085"/>
              <a:gd name="connsiteX1" fmla="*/ 36763 w 243972"/>
              <a:gd name="connsiteY1" fmla="*/ 105 h 382085"/>
              <a:gd name="connsiteX2" fmla="*/ 243972 w 243972"/>
              <a:gd name="connsiteY2" fmla="*/ 381105 h 382085"/>
              <a:gd name="connsiteX3" fmla="*/ 0 w 243972"/>
              <a:gd name="connsiteY3" fmla="*/ 382085 h 382085"/>
              <a:gd name="connsiteX4" fmla="*/ 0 w 243972"/>
              <a:gd name="connsiteY4" fmla="*/ 0 h 382085"/>
              <a:gd name="connsiteX0" fmla="*/ 0 w 243972"/>
              <a:gd name="connsiteY0" fmla="*/ 0 h 382085"/>
              <a:gd name="connsiteX1" fmla="*/ 36763 w 243972"/>
              <a:gd name="connsiteY1" fmla="*/ 105 h 382085"/>
              <a:gd name="connsiteX2" fmla="*/ 243972 w 243972"/>
              <a:gd name="connsiteY2" fmla="*/ 381105 h 382085"/>
              <a:gd name="connsiteX3" fmla="*/ 0 w 243972"/>
              <a:gd name="connsiteY3" fmla="*/ 382085 h 382085"/>
              <a:gd name="connsiteX4" fmla="*/ 0 w 243972"/>
              <a:gd name="connsiteY4" fmla="*/ 0 h 382085"/>
              <a:gd name="connsiteX0" fmla="*/ 0 w 243972"/>
              <a:gd name="connsiteY0" fmla="*/ 0 h 381105"/>
              <a:gd name="connsiteX1" fmla="*/ 36763 w 243972"/>
              <a:gd name="connsiteY1" fmla="*/ 105 h 381105"/>
              <a:gd name="connsiteX2" fmla="*/ 243972 w 243972"/>
              <a:gd name="connsiteY2" fmla="*/ 381105 h 381105"/>
              <a:gd name="connsiteX3" fmla="*/ 0 w 243972"/>
              <a:gd name="connsiteY3" fmla="*/ 381000 h 381105"/>
              <a:gd name="connsiteX4" fmla="*/ 0 w 243972"/>
              <a:gd name="connsiteY4" fmla="*/ 0 h 381105"/>
              <a:gd name="connsiteX0" fmla="*/ 0 w 241956"/>
              <a:gd name="connsiteY0" fmla="*/ 0 h 381105"/>
              <a:gd name="connsiteX1" fmla="*/ 36763 w 241956"/>
              <a:gd name="connsiteY1" fmla="*/ 105 h 381105"/>
              <a:gd name="connsiteX2" fmla="*/ 241956 w 241956"/>
              <a:gd name="connsiteY2" fmla="*/ 381105 h 381105"/>
              <a:gd name="connsiteX3" fmla="*/ 0 w 241956"/>
              <a:gd name="connsiteY3" fmla="*/ 381000 h 381105"/>
              <a:gd name="connsiteX4" fmla="*/ 0 w 241956"/>
              <a:gd name="connsiteY4" fmla="*/ 0 h 381105"/>
              <a:gd name="connsiteX0" fmla="*/ 0 w 241956"/>
              <a:gd name="connsiteY0" fmla="*/ 231 h 381336"/>
              <a:gd name="connsiteX1" fmla="*/ 37099 w 241956"/>
              <a:gd name="connsiteY1" fmla="*/ 0 h 381336"/>
              <a:gd name="connsiteX2" fmla="*/ 241956 w 241956"/>
              <a:gd name="connsiteY2" fmla="*/ 381336 h 381336"/>
              <a:gd name="connsiteX3" fmla="*/ 0 w 241956"/>
              <a:gd name="connsiteY3" fmla="*/ 381231 h 381336"/>
              <a:gd name="connsiteX4" fmla="*/ 0 w 241956"/>
              <a:gd name="connsiteY4" fmla="*/ 231 h 381336"/>
              <a:gd name="connsiteX0" fmla="*/ 0 w 241956"/>
              <a:gd name="connsiteY0" fmla="*/ 231 h 381336"/>
              <a:gd name="connsiteX1" fmla="*/ 41468 w 241956"/>
              <a:gd name="connsiteY1" fmla="*/ 0 h 381336"/>
              <a:gd name="connsiteX2" fmla="*/ 241956 w 241956"/>
              <a:gd name="connsiteY2" fmla="*/ 381336 h 381336"/>
              <a:gd name="connsiteX3" fmla="*/ 0 w 241956"/>
              <a:gd name="connsiteY3" fmla="*/ 381231 h 381336"/>
              <a:gd name="connsiteX4" fmla="*/ 0 w 241956"/>
              <a:gd name="connsiteY4" fmla="*/ 231 h 381336"/>
              <a:gd name="connsiteX0" fmla="*/ 0 w 394489"/>
              <a:gd name="connsiteY0" fmla="*/ 0 h 382016"/>
              <a:gd name="connsiteX1" fmla="*/ 194001 w 394489"/>
              <a:gd name="connsiteY1" fmla="*/ 680 h 382016"/>
              <a:gd name="connsiteX2" fmla="*/ 394489 w 394489"/>
              <a:gd name="connsiteY2" fmla="*/ 382016 h 382016"/>
              <a:gd name="connsiteX3" fmla="*/ 152533 w 394489"/>
              <a:gd name="connsiteY3" fmla="*/ 381911 h 382016"/>
              <a:gd name="connsiteX4" fmla="*/ 0 w 394489"/>
              <a:gd name="connsiteY4" fmla="*/ 0 h 382016"/>
              <a:gd name="connsiteX0" fmla="*/ 0 w 394489"/>
              <a:gd name="connsiteY0" fmla="*/ 0 h 382016"/>
              <a:gd name="connsiteX1" fmla="*/ 194001 w 394489"/>
              <a:gd name="connsiteY1" fmla="*/ 680 h 382016"/>
              <a:gd name="connsiteX2" fmla="*/ 394489 w 394489"/>
              <a:gd name="connsiteY2" fmla="*/ 382016 h 382016"/>
              <a:gd name="connsiteX3" fmla="*/ 152533 w 394489"/>
              <a:gd name="connsiteY3" fmla="*/ 381911 h 382016"/>
              <a:gd name="connsiteX4" fmla="*/ 0 w 394489"/>
              <a:gd name="connsiteY4" fmla="*/ 0 h 382016"/>
              <a:gd name="connsiteX0" fmla="*/ 0 w 394489"/>
              <a:gd name="connsiteY0" fmla="*/ 0 h 383732"/>
              <a:gd name="connsiteX1" fmla="*/ 194001 w 394489"/>
              <a:gd name="connsiteY1" fmla="*/ 680 h 383732"/>
              <a:gd name="connsiteX2" fmla="*/ 394489 w 394489"/>
              <a:gd name="connsiteY2" fmla="*/ 382016 h 383732"/>
              <a:gd name="connsiteX3" fmla="*/ 3187 w 394489"/>
              <a:gd name="connsiteY3" fmla="*/ 383732 h 383732"/>
              <a:gd name="connsiteX4" fmla="*/ 0 w 394489"/>
              <a:gd name="connsiteY4" fmla="*/ 0 h 383732"/>
              <a:gd name="connsiteX0" fmla="*/ 0 w 394489"/>
              <a:gd name="connsiteY0" fmla="*/ 0 h 383732"/>
              <a:gd name="connsiteX1" fmla="*/ 194001 w 394489"/>
              <a:gd name="connsiteY1" fmla="*/ 680 h 383732"/>
              <a:gd name="connsiteX2" fmla="*/ 394489 w 394489"/>
              <a:gd name="connsiteY2" fmla="*/ 382016 h 383732"/>
              <a:gd name="connsiteX3" fmla="*/ 3187 w 394489"/>
              <a:gd name="connsiteY3" fmla="*/ 383732 h 383732"/>
              <a:gd name="connsiteX4" fmla="*/ 0 w 394489"/>
              <a:gd name="connsiteY4" fmla="*/ 0 h 383732"/>
              <a:gd name="connsiteX0" fmla="*/ 0 w 394489"/>
              <a:gd name="connsiteY0" fmla="*/ 0 h 384187"/>
              <a:gd name="connsiteX1" fmla="*/ 194001 w 394489"/>
              <a:gd name="connsiteY1" fmla="*/ 680 h 384187"/>
              <a:gd name="connsiteX2" fmla="*/ 394489 w 394489"/>
              <a:gd name="connsiteY2" fmla="*/ 382016 h 384187"/>
              <a:gd name="connsiteX3" fmla="*/ 910 w 394489"/>
              <a:gd name="connsiteY3" fmla="*/ 384187 h 384187"/>
              <a:gd name="connsiteX4" fmla="*/ 0 w 394489"/>
              <a:gd name="connsiteY4" fmla="*/ 0 h 384187"/>
              <a:gd name="connsiteX0" fmla="*/ 920 w 394043"/>
              <a:gd name="connsiteY0" fmla="*/ 0 h 384642"/>
              <a:gd name="connsiteX1" fmla="*/ 193555 w 394043"/>
              <a:gd name="connsiteY1" fmla="*/ 1135 h 384642"/>
              <a:gd name="connsiteX2" fmla="*/ 394043 w 394043"/>
              <a:gd name="connsiteY2" fmla="*/ 382471 h 384642"/>
              <a:gd name="connsiteX3" fmla="*/ 464 w 394043"/>
              <a:gd name="connsiteY3" fmla="*/ 384642 h 384642"/>
              <a:gd name="connsiteX4" fmla="*/ 920 w 394043"/>
              <a:gd name="connsiteY4" fmla="*/ 0 h 384642"/>
              <a:gd name="connsiteX0" fmla="*/ 920 w 394043"/>
              <a:gd name="connsiteY0" fmla="*/ 0 h 382471"/>
              <a:gd name="connsiteX1" fmla="*/ 193555 w 394043"/>
              <a:gd name="connsiteY1" fmla="*/ 1135 h 382471"/>
              <a:gd name="connsiteX2" fmla="*/ 394043 w 394043"/>
              <a:gd name="connsiteY2" fmla="*/ 382471 h 382471"/>
              <a:gd name="connsiteX3" fmla="*/ 464 w 394043"/>
              <a:gd name="connsiteY3" fmla="*/ 380999 h 382471"/>
              <a:gd name="connsiteX4" fmla="*/ 920 w 394043"/>
              <a:gd name="connsiteY4" fmla="*/ 0 h 382471"/>
              <a:gd name="connsiteX0" fmla="*/ 0 w 393123"/>
              <a:gd name="connsiteY0" fmla="*/ 0 h 382820"/>
              <a:gd name="connsiteX1" fmla="*/ 192635 w 393123"/>
              <a:gd name="connsiteY1" fmla="*/ 1135 h 382820"/>
              <a:gd name="connsiteX2" fmla="*/ 393123 w 393123"/>
              <a:gd name="connsiteY2" fmla="*/ 382471 h 382820"/>
              <a:gd name="connsiteX3" fmla="*/ 1365 w 393123"/>
              <a:gd name="connsiteY3" fmla="*/ 382820 h 382820"/>
              <a:gd name="connsiteX4" fmla="*/ 0 w 393123"/>
              <a:gd name="connsiteY4" fmla="*/ 0 h 382820"/>
              <a:gd name="connsiteX0" fmla="*/ 5761 w 391965"/>
              <a:gd name="connsiteY0" fmla="*/ 9589 h 381685"/>
              <a:gd name="connsiteX1" fmla="*/ 191477 w 391965"/>
              <a:gd name="connsiteY1" fmla="*/ 0 h 381685"/>
              <a:gd name="connsiteX2" fmla="*/ 391965 w 391965"/>
              <a:gd name="connsiteY2" fmla="*/ 381336 h 381685"/>
              <a:gd name="connsiteX3" fmla="*/ 207 w 391965"/>
              <a:gd name="connsiteY3" fmla="*/ 381685 h 381685"/>
              <a:gd name="connsiteX4" fmla="*/ 5761 w 391965"/>
              <a:gd name="connsiteY4" fmla="*/ 9589 h 381685"/>
              <a:gd name="connsiteX0" fmla="*/ 2099 w 392109"/>
              <a:gd name="connsiteY0" fmla="*/ 248 h 381685"/>
              <a:gd name="connsiteX1" fmla="*/ 191621 w 392109"/>
              <a:gd name="connsiteY1" fmla="*/ 0 h 381685"/>
              <a:gd name="connsiteX2" fmla="*/ 392109 w 392109"/>
              <a:gd name="connsiteY2" fmla="*/ 381336 h 381685"/>
              <a:gd name="connsiteX3" fmla="*/ 351 w 392109"/>
              <a:gd name="connsiteY3" fmla="*/ 381685 h 381685"/>
              <a:gd name="connsiteX4" fmla="*/ 2099 w 392109"/>
              <a:gd name="connsiteY4" fmla="*/ 248 h 381685"/>
              <a:gd name="connsiteX0" fmla="*/ 0 w 390010"/>
              <a:gd name="connsiteY0" fmla="*/ 248 h 381336"/>
              <a:gd name="connsiteX1" fmla="*/ 189522 w 390010"/>
              <a:gd name="connsiteY1" fmla="*/ 0 h 381336"/>
              <a:gd name="connsiteX2" fmla="*/ 390010 w 390010"/>
              <a:gd name="connsiteY2" fmla="*/ 381336 h 381336"/>
              <a:gd name="connsiteX3" fmla="*/ 26967 w 390010"/>
              <a:gd name="connsiteY3" fmla="*/ 356777 h 381336"/>
              <a:gd name="connsiteX4" fmla="*/ 0 w 390010"/>
              <a:gd name="connsiteY4" fmla="*/ 248 h 381336"/>
              <a:gd name="connsiteX0" fmla="*/ 250 w 390260"/>
              <a:gd name="connsiteY0" fmla="*/ 248 h 382031"/>
              <a:gd name="connsiteX1" fmla="*/ 189772 w 390260"/>
              <a:gd name="connsiteY1" fmla="*/ 0 h 382031"/>
              <a:gd name="connsiteX2" fmla="*/ 390260 w 390260"/>
              <a:gd name="connsiteY2" fmla="*/ 381336 h 382031"/>
              <a:gd name="connsiteX3" fmla="*/ 577 w 390260"/>
              <a:gd name="connsiteY3" fmla="*/ 382031 h 382031"/>
              <a:gd name="connsiteX4" fmla="*/ 250 w 390260"/>
              <a:gd name="connsiteY4" fmla="*/ 248 h 382031"/>
              <a:gd name="connsiteX0" fmla="*/ 839 w 390849"/>
              <a:gd name="connsiteY0" fmla="*/ 248 h 382031"/>
              <a:gd name="connsiteX1" fmla="*/ 190361 w 390849"/>
              <a:gd name="connsiteY1" fmla="*/ 0 h 382031"/>
              <a:gd name="connsiteX2" fmla="*/ 390849 w 390849"/>
              <a:gd name="connsiteY2" fmla="*/ 381336 h 382031"/>
              <a:gd name="connsiteX3" fmla="*/ 474 w 390849"/>
              <a:gd name="connsiteY3" fmla="*/ 382031 h 382031"/>
              <a:gd name="connsiteX4" fmla="*/ 839 w 390849"/>
              <a:gd name="connsiteY4" fmla="*/ 248 h 382031"/>
              <a:gd name="connsiteX0" fmla="*/ 839 w 390503"/>
              <a:gd name="connsiteY0" fmla="*/ 248 h 382374"/>
              <a:gd name="connsiteX1" fmla="*/ 190361 w 390503"/>
              <a:gd name="connsiteY1" fmla="*/ 0 h 382374"/>
              <a:gd name="connsiteX2" fmla="*/ 390503 w 390503"/>
              <a:gd name="connsiteY2" fmla="*/ 382374 h 382374"/>
              <a:gd name="connsiteX3" fmla="*/ 474 w 390503"/>
              <a:gd name="connsiteY3" fmla="*/ 382031 h 382374"/>
              <a:gd name="connsiteX4" fmla="*/ 839 w 390503"/>
              <a:gd name="connsiteY4" fmla="*/ 248 h 382374"/>
              <a:gd name="connsiteX0" fmla="*/ 0 w 390702"/>
              <a:gd name="connsiteY0" fmla="*/ 0 h 382472"/>
              <a:gd name="connsiteX1" fmla="*/ 190560 w 390702"/>
              <a:gd name="connsiteY1" fmla="*/ 98 h 382472"/>
              <a:gd name="connsiteX2" fmla="*/ 390702 w 390702"/>
              <a:gd name="connsiteY2" fmla="*/ 382472 h 382472"/>
              <a:gd name="connsiteX3" fmla="*/ 673 w 390702"/>
              <a:gd name="connsiteY3" fmla="*/ 382129 h 382472"/>
              <a:gd name="connsiteX4" fmla="*/ 0 w 390702"/>
              <a:gd name="connsiteY4" fmla="*/ 0 h 38247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90702" h="382472">
                <a:moveTo>
                  <a:pt x="0" y="0"/>
                </a:moveTo>
                <a:lnTo>
                  <a:pt x="190560" y="98"/>
                </a:lnTo>
                <a:lnTo>
                  <a:pt x="390702" y="382472"/>
                </a:lnTo>
                <a:lnTo>
                  <a:pt x="673" y="382129"/>
                </a:lnTo>
                <a:cubicBezTo>
                  <a:pt x="-921" y="190263"/>
                  <a:pt x="1062" y="127911"/>
                  <a:pt x="0" y="0"/>
                </a:cubicBezTo>
                <a:close/>
              </a:path>
            </a:pathLst>
          </a:cu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lvl1pPr>
              <a:defRPr>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algn="ctr"/>
            <a:r>
              <a:rPr lang="en-US" kern="1200" dirty="0" smtClean="0">
                <a:solidFill>
                  <a:schemeClr val="tx2"/>
                </a:solidFill>
              </a:rPr>
              <a:t>   </a:t>
            </a:r>
            <a:endParaRPr lang="en-US" kern="1200" dirty="0">
              <a:solidFill>
                <a:schemeClr val="tx2"/>
              </a:solidFill>
            </a:endParaRPr>
          </a:p>
        </p:txBody>
      </p:sp>
      <p:sp>
        <p:nvSpPr>
          <p:cNvPr id="8" name="Title 1"/>
          <p:cNvSpPr>
            <a:spLocks noGrp="1"/>
          </p:cNvSpPr>
          <p:nvPr>
            <p:ph type="ctrTitle" hasCustomPrompt="1"/>
          </p:nvPr>
        </p:nvSpPr>
        <p:spPr bwMode="gray">
          <a:xfrm>
            <a:off x="1404256" y="2936911"/>
            <a:ext cx="3886200" cy="1143000"/>
          </a:xfrm>
          <a:prstGeom prst="rect">
            <a:avLst/>
          </a:prstGeom>
        </p:spPr>
        <p:txBody>
          <a:bodyPr rIns="0" bIns="0" anchor="b" anchorCtr="0"/>
          <a:lstStyle>
            <a:lvl1pPr>
              <a:lnSpc>
                <a:spcPct val="90000"/>
              </a:lnSpc>
              <a:defRPr sz="2800" b="0">
                <a:solidFill>
                  <a:schemeClr val="bg1"/>
                </a:solidFill>
              </a:defRPr>
            </a:lvl1pPr>
          </a:lstStyle>
          <a:p>
            <a:r>
              <a:rPr lang="en-US" dirty="0" smtClean="0"/>
              <a:t>Section Title</a:t>
            </a:r>
            <a:endParaRPr lang="en-US" dirty="0"/>
          </a:p>
        </p:txBody>
      </p:sp>
      <p:sp>
        <p:nvSpPr>
          <p:cNvPr id="9" name="Subtitle 2"/>
          <p:cNvSpPr>
            <a:spLocks noGrp="1"/>
          </p:cNvSpPr>
          <p:nvPr>
            <p:ph type="subTitle" idx="1" hasCustomPrompt="1"/>
          </p:nvPr>
        </p:nvSpPr>
        <p:spPr bwMode="gray">
          <a:xfrm>
            <a:off x="1404256" y="4134995"/>
            <a:ext cx="4386944" cy="935515"/>
          </a:xfrm>
          <a:prstGeom prst="rect">
            <a:avLst/>
          </a:prstGeom>
        </p:spPr>
        <p:txBody>
          <a:bodyPr/>
          <a:lstStyle>
            <a:lvl1pPr marL="0" indent="0" algn="l">
              <a:lnSpc>
                <a:spcPct val="90000"/>
              </a:lnSpc>
              <a:spcBef>
                <a:spcPts val="0"/>
              </a:spcBef>
              <a:buNone/>
              <a:defRPr sz="2000" baseline="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Secondary Text Goes here</a:t>
            </a:r>
            <a:endParaRPr lang="en-US" dirty="0"/>
          </a:p>
        </p:txBody>
      </p:sp>
      <p:pic>
        <p:nvPicPr>
          <p:cNvPr id="11" name="Picture 10"/>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660633" y="911860"/>
            <a:ext cx="2488753" cy="464290"/>
          </a:xfrm>
          <a:prstGeom prst="rect">
            <a:avLst/>
          </a:prstGeom>
        </p:spPr>
      </p:pic>
    </p:spTree>
    <p:extLst>
      <p:ext uri="{BB962C8B-B14F-4D97-AF65-F5344CB8AC3E}">
        <p14:creationId xmlns:p14="http://schemas.microsoft.com/office/powerpoint/2010/main" val="354102124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image" Target="../media/image1.emf"/><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9" name="Picture 8" descr="NM_Logo_RGB.eps"/>
          <p:cNvPicPr>
            <a:picLocks noChangeAspect="1"/>
          </p:cNvPicPr>
          <p:nvPr userDrawn="1"/>
        </p:nvPicPr>
        <p:blipFill>
          <a:blip r:embed="rId26" cstate="print">
            <a:extLst>
              <a:ext uri="{28A0092B-C50C-407E-A947-70E740481C1C}">
                <a14:useLocalDpi xmlns:a14="http://schemas.microsoft.com/office/drawing/2010/main"/>
              </a:ext>
            </a:extLst>
          </a:blip>
          <a:stretch>
            <a:fillRect/>
          </a:stretch>
        </p:blipFill>
        <p:spPr>
          <a:xfrm>
            <a:off x="533400" y="6400381"/>
            <a:ext cx="1447800" cy="271711"/>
          </a:xfrm>
          <a:prstGeom prst="rect">
            <a:avLst/>
          </a:prstGeom>
        </p:spPr>
      </p:pic>
      <p:sp>
        <p:nvSpPr>
          <p:cNvPr id="11" name="Title Placeholder 1"/>
          <p:cNvSpPr>
            <a:spLocks noGrp="1"/>
          </p:cNvSpPr>
          <p:nvPr>
            <p:ph type="title"/>
          </p:nvPr>
        </p:nvSpPr>
        <p:spPr>
          <a:xfrm>
            <a:off x="990599" y="137160"/>
            <a:ext cx="7713969" cy="762000"/>
          </a:xfrm>
          <a:prstGeom prst="rect">
            <a:avLst/>
          </a:prstGeom>
        </p:spPr>
        <p:txBody>
          <a:bodyPr vert="horz" lIns="0" tIns="0" rIns="91440" bIns="45720" rtlCol="0" anchor="b">
            <a:noAutofit/>
          </a:bodyPr>
          <a:lstStyle/>
          <a:p>
            <a:r>
              <a:rPr lang="en-US" dirty="0" smtClean="0"/>
              <a:t>Click to edit Master title style</a:t>
            </a:r>
            <a:endParaRPr lang="en-US" dirty="0"/>
          </a:p>
        </p:txBody>
      </p:sp>
      <p:sp>
        <p:nvSpPr>
          <p:cNvPr id="13" name="Text Placeholder 2"/>
          <p:cNvSpPr>
            <a:spLocks noGrp="1"/>
          </p:cNvSpPr>
          <p:nvPr>
            <p:ph type="body" idx="1"/>
          </p:nvPr>
        </p:nvSpPr>
        <p:spPr>
          <a:xfrm>
            <a:off x="801197" y="1621971"/>
            <a:ext cx="7049689" cy="4093029"/>
          </a:xfrm>
          <a:prstGeom prst="rect">
            <a:avLst/>
          </a:prstGeom>
        </p:spPr>
        <p:txBody>
          <a:bodyPr vert="horz" lIns="0" tIns="0" rIns="91440" bIns="45720" rtlCol="0">
            <a:no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4" name="Date Placeholder 3"/>
          <p:cNvSpPr>
            <a:spLocks noGrp="1"/>
          </p:cNvSpPr>
          <p:nvPr>
            <p:ph type="dt" sz="half" idx="2"/>
          </p:nvPr>
        </p:nvSpPr>
        <p:spPr>
          <a:xfrm>
            <a:off x="2351531" y="6525841"/>
            <a:ext cx="857339" cy="168275"/>
          </a:xfrm>
          <a:prstGeom prst="rect">
            <a:avLst/>
          </a:prstGeom>
        </p:spPr>
        <p:txBody>
          <a:bodyPr vert="horz" wrap="none" lIns="0" tIns="0" rIns="0" bIns="0" rtlCol="0" anchor="b"/>
          <a:lstStyle>
            <a:lvl1pPr algn="l">
              <a:defRPr sz="800">
                <a:solidFill>
                  <a:schemeClr val="tx1"/>
                </a:solidFill>
              </a:defRPr>
            </a:lvl1pPr>
          </a:lstStyle>
          <a:p>
            <a:fld id="{9623C80F-5998-4C5A-8426-1B9517C724DD}" type="datetimeFigureOut">
              <a:rPr lang="en-US" smtClean="0"/>
              <a:pPr/>
              <a:t>8/4/2017</a:t>
            </a:fld>
            <a:endParaRPr lang="en-US" dirty="0"/>
          </a:p>
        </p:txBody>
      </p:sp>
      <p:sp>
        <p:nvSpPr>
          <p:cNvPr id="15" name="Footer Placeholder 4"/>
          <p:cNvSpPr>
            <a:spLocks noGrp="1"/>
          </p:cNvSpPr>
          <p:nvPr>
            <p:ph type="ftr" sz="quarter" idx="3"/>
          </p:nvPr>
        </p:nvSpPr>
        <p:spPr>
          <a:xfrm>
            <a:off x="3121994" y="6484127"/>
            <a:ext cx="5181600" cy="231266"/>
          </a:xfrm>
          <a:prstGeom prst="rect">
            <a:avLst/>
          </a:prstGeom>
        </p:spPr>
        <p:txBody>
          <a:bodyPr vert="horz" lIns="0" tIns="0" rIns="0" bIns="0" rtlCol="0" anchor="b"/>
          <a:lstStyle>
            <a:lvl1pPr algn="r">
              <a:defRPr sz="1400">
                <a:solidFill>
                  <a:schemeClr val="tx1"/>
                </a:solidFill>
              </a:defRPr>
            </a:lvl1pPr>
          </a:lstStyle>
          <a:p>
            <a:endParaRPr lang="en-US" dirty="0"/>
          </a:p>
        </p:txBody>
      </p:sp>
      <p:sp>
        <p:nvSpPr>
          <p:cNvPr id="16" name="Slide Number Placeholder 5"/>
          <p:cNvSpPr>
            <a:spLocks noGrp="1"/>
          </p:cNvSpPr>
          <p:nvPr>
            <p:ph type="sldNum" sz="quarter" idx="4"/>
          </p:nvPr>
        </p:nvSpPr>
        <p:spPr>
          <a:xfrm>
            <a:off x="8305799" y="6484127"/>
            <a:ext cx="346745" cy="231266"/>
          </a:xfrm>
          <a:prstGeom prst="rect">
            <a:avLst/>
          </a:prstGeom>
        </p:spPr>
        <p:txBody>
          <a:bodyPr vert="horz" wrap="none" lIns="0" tIns="0" rIns="0" bIns="0" rtlCol="0" anchor="b"/>
          <a:lstStyle>
            <a:lvl1pPr algn="r">
              <a:defRPr sz="1400">
                <a:solidFill>
                  <a:schemeClr val="accent2"/>
                </a:solidFill>
              </a:defRPr>
            </a:lvl1pPr>
          </a:lstStyle>
          <a:p>
            <a:fld id="{0D558541-60C9-42A2-8392-FF12533A6B7A}" type="slidenum">
              <a:rPr lang="en-US" smtClean="0"/>
              <a:pPr/>
              <a:t>‹#›</a:t>
            </a:fld>
            <a:endParaRPr lang="en-US" dirty="0"/>
          </a:p>
        </p:txBody>
      </p:sp>
      <p:sp>
        <p:nvSpPr>
          <p:cNvPr id="17" name="Rectangle 6"/>
          <p:cNvSpPr/>
          <p:nvPr userDrawn="1"/>
        </p:nvSpPr>
        <p:spPr>
          <a:xfrm>
            <a:off x="0" y="515326"/>
            <a:ext cx="685800" cy="261565"/>
          </a:xfrm>
          <a:custGeom>
            <a:avLst/>
            <a:gdLst>
              <a:gd name="connsiteX0" fmla="*/ 0 w 990600"/>
              <a:gd name="connsiteY0" fmla="*/ 0 h 381000"/>
              <a:gd name="connsiteX1" fmla="*/ 990600 w 990600"/>
              <a:gd name="connsiteY1" fmla="*/ 0 h 381000"/>
              <a:gd name="connsiteX2" fmla="*/ 990600 w 990600"/>
              <a:gd name="connsiteY2" fmla="*/ 381000 h 381000"/>
              <a:gd name="connsiteX3" fmla="*/ 0 w 990600"/>
              <a:gd name="connsiteY3" fmla="*/ 381000 h 381000"/>
              <a:gd name="connsiteX4" fmla="*/ 0 w 990600"/>
              <a:gd name="connsiteY4" fmla="*/ 0 h 381000"/>
              <a:gd name="connsiteX0" fmla="*/ 0 w 990600"/>
              <a:gd name="connsiteY0" fmla="*/ 0 h 381000"/>
              <a:gd name="connsiteX1" fmla="*/ 731308 w 990600"/>
              <a:gd name="connsiteY1" fmla="*/ 0 h 381000"/>
              <a:gd name="connsiteX2" fmla="*/ 990600 w 990600"/>
              <a:gd name="connsiteY2" fmla="*/ 381000 h 381000"/>
              <a:gd name="connsiteX3" fmla="*/ 0 w 990600"/>
              <a:gd name="connsiteY3" fmla="*/ 381000 h 381000"/>
              <a:gd name="connsiteX4" fmla="*/ 0 w 990600"/>
              <a:gd name="connsiteY4" fmla="*/ 0 h 381000"/>
              <a:gd name="connsiteX0" fmla="*/ 0 w 990600"/>
              <a:gd name="connsiteY0" fmla="*/ 0 h 381000"/>
              <a:gd name="connsiteX1" fmla="*/ 800099 w 990600"/>
              <a:gd name="connsiteY1" fmla="*/ 0 h 381000"/>
              <a:gd name="connsiteX2" fmla="*/ 990600 w 990600"/>
              <a:gd name="connsiteY2" fmla="*/ 381000 h 381000"/>
              <a:gd name="connsiteX3" fmla="*/ 0 w 990600"/>
              <a:gd name="connsiteY3" fmla="*/ 381000 h 381000"/>
              <a:gd name="connsiteX4" fmla="*/ 0 w 990600"/>
              <a:gd name="connsiteY4" fmla="*/ 0 h 381000"/>
              <a:gd name="connsiteX0" fmla="*/ 0 w 990600"/>
              <a:gd name="connsiteY0" fmla="*/ 0 h 381000"/>
              <a:gd name="connsiteX1" fmla="*/ 794257 w 990600"/>
              <a:gd name="connsiteY1" fmla="*/ 0 h 381000"/>
              <a:gd name="connsiteX2" fmla="*/ 990600 w 990600"/>
              <a:gd name="connsiteY2" fmla="*/ 381000 h 381000"/>
              <a:gd name="connsiteX3" fmla="*/ 0 w 990600"/>
              <a:gd name="connsiteY3" fmla="*/ 381000 h 381000"/>
              <a:gd name="connsiteX4" fmla="*/ 0 w 990600"/>
              <a:gd name="connsiteY4" fmla="*/ 0 h 381000"/>
              <a:gd name="connsiteX0" fmla="*/ 0 w 998946"/>
              <a:gd name="connsiteY0" fmla="*/ 0 h 381000"/>
              <a:gd name="connsiteX1" fmla="*/ 794257 w 998946"/>
              <a:gd name="connsiteY1" fmla="*/ 0 h 381000"/>
              <a:gd name="connsiteX2" fmla="*/ 998946 w 998946"/>
              <a:gd name="connsiteY2" fmla="*/ 381000 h 381000"/>
              <a:gd name="connsiteX3" fmla="*/ 0 w 998946"/>
              <a:gd name="connsiteY3" fmla="*/ 381000 h 381000"/>
              <a:gd name="connsiteX4" fmla="*/ 0 w 998946"/>
              <a:gd name="connsiteY4" fmla="*/ 0 h 381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98946" h="381000">
                <a:moveTo>
                  <a:pt x="0" y="0"/>
                </a:moveTo>
                <a:lnTo>
                  <a:pt x="794257" y="0"/>
                </a:lnTo>
                <a:lnTo>
                  <a:pt x="998946" y="381000"/>
                </a:lnTo>
                <a:lnTo>
                  <a:pt x="0" y="381000"/>
                </a:lnTo>
                <a:lnTo>
                  <a:pt x="0" y="0"/>
                </a:lnTo>
                <a:close/>
              </a:path>
            </a:pathLst>
          </a:custGeom>
          <a:gradFill flip="none" rotWithShape="1">
            <a:gsLst>
              <a:gs pos="0">
                <a:schemeClr val="tx2"/>
              </a:gs>
              <a:gs pos="100000">
                <a:schemeClr val="accent1"/>
              </a:gs>
            </a:gsLst>
            <a:lin ang="1452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2"/>
                </a:solidFill>
              </a:rPr>
              <a:t>  </a:t>
            </a:r>
            <a:endParaRPr lang="en-US" dirty="0">
              <a:solidFill>
                <a:schemeClr val="tx2"/>
              </a:solidFill>
            </a:endParaRPr>
          </a:p>
        </p:txBody>
      </p:sp>
    </p:spTree>
    <p:extLst>
      <p:ext uri="{BB962C8B-B14F-4D97-AF65-F5344CB8AC3E}">
        <p14:creationId xmlns:p14="http://schemas.microsoft.com/office/powerpoint/2010/main" val="1014940469"/>
      </p:ext>
    </p:extLst>
  </p:cSld>
  <p:clrMap bg1="lt1" tx1="dk1" bg2="lt2" tx2="dk2" accent1="accent1" accent2="accent2" accent3="accent3" accent4="accent4" accent5="accent5" accent6="accent6" hlink="hlink" folHlink="folHlink"/>
  <p:sldLayoutIdLst>
    <p:sldLayoutId id="2147483678" r:id="rId1"/>
    <p:sldLayoutId id="2147483711" r:id="rId2"/>
    <p:sldLayoutId id="2147483708" r:id="rId3"/>
    <p:sldLayoutId id="2147483709" r:id="rId4"/>
    <p:sldLayoutId id="2147483707" r:id="rId5"/>
    <p:sldLayoutId id="2147483710" r:id="rId6"/>
    <p:sldLayoutId id="2147483712" r:id="rId7"/>
    <p:sldLayoutId id="2147483713" r:id="rId8"/>
    <p:sldLayoutId id="2147483714" r:id="rId9"/>
    <p:sldLayoutId id="2147483715" r:id="rId10"/>
    <p:sldLayoutId id="2147483716" r:id="rId11"/>
    <p:sldLayoutId id="2147483717" r:id="rId12"/>
    <p:sldLayoutId id="2147483720" r:id="rId13"/>
    <p:sldLayoutId id="2147483685" r:id="rId14"/>
    <p:sldLayoutId id="2147483686" r:id="rId15"/>
    <p:sldLayoutId id="2147483687" r:id="rId16"/>
    <p:sldLayoutId id="2147483688" r:id="rId17"/>
    <p:sldLayoutId id="2147483689" r:id="rId18"/>
    <p:sldLayoutId id="2147483690" r:id="rId19"/>
    <p:sldLayoutId id="2147483691" r:id="rId20"/>
    <p:sldLayoutId id="2147483721" r:id="rId21"/>
    <p:sldLayoutId id="2147483724" r:id="rId22"/>
    <p:sldLayoutId id="2147483726" r:id="rId23"/>
    <p:sldLayoutId id="2147483727" r:id="rId24"/>
  </p:sldLayoutIdLst>
  <p:txStyles>
    <p:titleStyle>
      <a:lvl1pPr algn="l" defTabSz="914400" rtl="0" eaLnBrk="1" latinLnBrk="0" hangingPunct="1">
        <a:lnSpc>
          <a:spcPct val="85000"/>
        </a:lnSpc>
        <a:spcBef>
          <a:spcPct val="0"/>
        </a:spcBef>
        <a:buNone/>
        <a:defRPr sz="2800" kern="1200" spc="-50" baseline="0">
          <a:solidFill>
            <a:schemeClr val="tx2"/>
          </a:solidFill>
          <a:latin typeface="+mj-lt"/>
          <a:ea typeface="+mj-ea"/>
          <a:cs typeface="+mj-cs"/>
        </a:defRPr>
      </a:lvl1pPr>
    </p:titleStyle>
    <p:bodyStyle>
      <a:lvl1pPr marL="174625" indent="-174625" algn="l" defTabSz="914400" rtl="0" eaLnBrk="1" latinLnBrk="0" hangingPunct="1">
        <a:spcBef>
          <a:spcPct val="20000"/>
        </a:spcBef>
        <a:buClr>
          <a:schemeClr val="accent1"/>
        </a:buClr>
        <a:buFont typeface="Arial" pitchFamily="34" charset="0"/>
        <a:buChar char="•"/>
        <a:defRPr sz="1850" kern="1200" spc="-50" baseline="0">
          <a:solidFill>
            <a:schemeClr val="tx1"/>
          </a:solidFill>
          <a:latin typeface="+mn-lt"/>
          <a:ea typeface="+mn-ea"/>
          <a:cs typeface="+mn-cs"/>
        </a:defRPr>
      </a:lvl1pPr>
      <a:lvl2pPr marL="457200" indent="-250825" algn="l" defTabSz="914400" rtl="0" eaLnBrk="1" latinLnBrk="0" hangingPunct="1">
        <a:spcBef>
          <a:spcPct val="20000"/>
        </a:spcBef>
        <a:buClr>
          <a:srgbClr val="605F62"/>
        </a:buClr>
        <a:buFont typeface="Symbol" pitchFamily="18" charset="2"/>
        <a:buChar char="-"/>
        <a:defRPr sz="1850" kern="1200" spc="-50" baseline="0">
          <a:solidFill>
            <a:schemeClr val="tx1"/>
          </a:solidFill>
          <a:latin typeface="+mn-lt"/>
          <a:ea typeface="+mn-ea"/>
          <a:cs typeface="+mn-cs"/>
        </a:defRPr>
      </a:lvl2pPr>
      <a:lvl3pPr marL="620713" indent="-163513" algn="l" defTabSz="914400" rtl="0" eaLnBrk="1" latinLnBrk="0" hangingPunct="1">
        <a:spcBef>
          <a:spcPct val="20000"/>
        </a:spcBef>
        <a:buClr>
          <a:srgbClr val="605F62"/>
        </a:buClr>
        <a:buFont typeface="Arial" pitchFamily="34" charset="0"/>
        <a:buChar char="•"/>
        <a:defRPr sz="1400" kern="1200" spc="-50" baseline="0">
          <a:solidFill>
            <a:schemeClr val="tx1"/>
          </a:solidFill>
          <a:latin typeface="+mn-lt"/>
          <a:ea typeface="+mn-ea"/>
          <a:cs typeface="+mn-cs"/>
        </a:defRPr>
      </a:lvl3pPr>
      <a:lvl4pPr marL="804863" indent="-173038" algn="l" defTabSz="914400" rtl="0" eaLnBrk="1" latinLnBrk="0" hangingPunct="1">
        <a:spcBef>
          <a:spcPct val="20000"/>
        </a:spcBef>
        <a:buClr>
          <a:srgbClr val="605F62"/>
        </a:buClr>
        <a:buFont typeface="Arial" pitchFamily="34" charset="0"/>
        <a:buChar char="•"/>
        <a:defRPr sz="1400" kern="1200" spc="-50" baseline="0">
          <a:solidFill>
            <a:schemeClr val="tx1"/>
          </a:solidFill>
          <a:latin typeface="+mn-lt"/>
          <a:ea typeface="+mn-ea"/>
          <a:cs typeface="+mn-cs"/>
        </a:defRPr>
      </a:lvl4pPr>
      <a:lvl5pPr marL="968375" indent="-163513" algn="l" defTabSz="914400" rtl="0" eaLnBrk="1" latinLnBrk="0" hangingPunct="1">
        <a:spcBef>
          <a:spcPct val="20000"/>
        </a:spcBef>
        <a:buClr>
          <a:srgbClr val="605F62"/>
        </a:buClr>
        <a:buFont typeface="Arial" pitchFamily="34" charset="0"/>
        <a:buChar char="•"/>
        <a:defRPr sz="1400" kern="1200" spc="-50" baseline="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dx.doi.org/10.18131/G3M91W" TargetMode="External"/><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5.xml"/><Relationship Id="rId1" Type="http://schemas.openxmlformats.org/officeDocument/2006/relationships/slideLayout" Target="../slideLayouts/slideLayout14.xml"/><Relationship Id="rId6" Type="http://schemas.openxmlformats.org/officeDocument/2006/relationships/hyperlink" Target="https://trends.google.com/trends/" TargetMode="External"/><Relationship Id="rId5" Type="http://schemas.openxmlformats.org/officeDocument/2006/relationships/image" Target="../media/image33.tmp"/><Relationship Id="rId4" Type="http://schemas.openxmlformats.org/officeDocument/2006/relationships/hyperlink" Target="http://www.ncbi.nlm.nih.gov/mesh/" TargetMode="External"/></Relationships>
</file>

<file path=ppt/slides/_rels/slide11.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notesSlide" Target="../notesSlides/notesSlide6.xml"/><Relationship Id="rId1" Type="http://schemas.openxmlformats.org/officeDocument/2006/relationships/slideLayout" Target="../slideLayouts/slideLayout14.xml"/><Relationship Id="rId6" Type="http://schemas.openxmlformats.org/officeDocument/2006/relationships/image" Target="../media/image37.tmp"/><Relationship Id="rId5" Type="http://schemas.openxmlformats.org/officeDocument/2006/relationships/image" Target="../media/image36.png"/><Relationship Id="rId4" Type="http://schemas.openxmlformats.org/officeDocument/2006/relationships/image" Target="../media/image35.jpeg"/></Relationships>
</file>

<file path=ppt/slides/_rels/slide12.xml.rels><?xml version="1.0" encoding="UTF-8" standalone="yes"?>
<Relationships xmlns="http://schemas.openxmlformats.org/package/2006/relationships"><Relationship Id="rId3" Type="http://schemas.openxmlformats.org/officeDocument/2006/relationships/hyperlink" Target="https://blog.growkudos.com/2015/12/04/explain-your-work-the-kudos-way/" TargetMode="External"/><Relationship Id="rId2" Type="http://schemas.openxmlformats.org/officeDocument/2006/relationships/notesSlide" Target="../notesSlides/notesSlide7.xml"/><Relationship Id="rId1" Type="http://schemas.openxmlformats.org/officeDocument/2006/relationships/slideLayout" Target="../slideLayouts/slideLayout14.xml"/><Relationship Id="rId5" Type="http://schemas.openxmlformats.org/officeDocument/2006/relationships/image" Target="../media/image38.png"/><Relationship Id="rId4" Type="http://schemas.openxmlformats.org/officeDocument/2006/relationships/hyperlink" Target="https://www.kpwashingtonresearch.org/about-us/capabilities/research-communications/prism" TargetMode="External"/></Relationships>
</file>

<file path=ppt/slides/_rels/slide13.xml.rels><?xml version="1.0" encoding="UTF-8" standalone="yes"?>
<Relationships xmlns="http://schemas.openxmlformats.org/package/2006/relationships"><Relationship Id="rId8" Type="http://schemas.openxmlformats.org/officeDocument/2006/relationships/hyperlink" Target="http://datadryad.org/" TargetMode="External"/><Relationship Id="rId3" Type="http://schemas.openxmlformats.org/officeDocument/2006/relationships/hyperlink" Target="http://www.sherpa.ac.uk/romeo/" TargetMode="External"/><Relationship Id="rId7" Type="http://schemas.openxmlformats.org/officeDocument/2006/relationships/hyperlink" Target="http://www.figshare.com/" TargetMode="External"/><Relationship Id="rId12" Type="http://schemas.openxmlformats.org/officeDocument/2006/relationships/image" Target="../media/image42.jpeg"/><Relationship Id="rId2" Type="http://schemas.openxmlformats.org/officeDocument/2006/relationships/hyperlink" Target="http://www.joaj.org/" TargetMode="External"/><Relationship Id="rId1" Type="http://schemas.openxmlformats.org/officeDocument/2006/relationships/slideLayout" Target="../slideLayouts/slideLayout14.xml"/><Relationship Id="rId6" Type="http://schemas.openxmlformats.org/officeDocument/2006/relationships/hyperlink" Target="http://www.slideshare.net/" TargetMode="External"/><Relationship Id="rId11" Type="http://schemas.openxmlformats.org/officeDocument/2006/relationships/image" Target="../media/image41.png"/><Relationship Id="rId5" Type="http://schemas.openxmlformats.org/officeDocument/2006/relationships/hyperlink" Target="https://digitalhub.northwestern.edu/" TargetMode="External"/><Relationship Id="rId10" Type="http://schemas.openxmlformats.org/officeDocument/2006/relationships/image" Target="../media/image40.png"/><Relationship Id="rId4" Type="http://schemas.openxmlformats.org/officeDocument/2006/relationships/image" Target="../media/image39.jpeg"/><Relationship Id="rId9" Type="http://schemas.openxmlformats.org/officeDocument/2006/relationships/hyperlink" Target="http://galter.northwestern.edu/News/sharing-publishing-and-archiving-your-work" TargetMode="External"/></Relationships>
</file>

<file path=ppt/slides/_rels/slide14.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14.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4.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4.xml"/></Relationships>
</file>

<file path=ppt/slides/_rels/slide17.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10.xml"/><Relationship Id="rId1" Type="http://schemas.openxmlformats.org/officeDocument/2006/relationships/slideLayout" Target="../slideLayouts/slideLayout14.xml"/><Relationship Id="rId6" Type="http://schemas.openxmlformats.org/officeDocument/2006/relationships/image" Target="../media/image47.png"/><Relationship Id="rId5" Type="http://schemas.openxmlformats.org/officeDocument/2006/relationships/image" Target="../media/image46.png"/><Relationship Id="rId4" Type="http://schemas.openxmlformats.org/officeDocument/2006/relationships/image" Target="../media/image45.png"/></Relationships>
</file>

<file path=ppt/slides/_rels/slide18.xml.rels><?xml version="1.0" encoding="UTF-8" standalone="yes"?>
<Relationships xmlns="http://schemas.openxmlformats.org/package/2006/relationships"><Relationship Id="rId3" Type="http://schemas.openxmlformats.org/officeDocument/2006/relationships/image" Target="../media/image48.tmp"/><Relationship Id="rId2" Type="http://schemas.openxmlformats.org/officeDocument/2006/relationships/notesSlide" Target="../notesSlides/notesSlide11.xml"/><Relationship Id="rId1" Type="http://schemas.openxmlformats.org/officeDocument/2006/relationships/slideLayout" Target="../slideLayouts/slideLayout22.xml"/><Relationship Id="rId5" Type="http://schemas.openxmlformats.org/officeDocument/2006/relationships/image" Target="../media/image50.tmp"/><Relationship Id="rId4" Type="http://schemas.openxmlformats.org/officeDocument/2006/relationships/image" Target="../media/image49.tmp"/></Relationships>
</file>

<file path=ppt/slides/_rels/slide19.xml.rels><?xml version="1.0" encoding="UTF-8" standalone="yes"?>
<Relationships xmlns="http://schemas.openxmlformats.org/package/2006/relationships"><Relationship Id="rId2" Type="http://schemas.openxmlformats.org/officeDocument/2006/relationships/image" Target="../media/image51.png"/><Relationship Id="rId1" Type="http://schemas.openxmlformats.org/officeDocument/2006/relationships/slideLayout" Target="../slideLayouts/slideLayout1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0.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image" Target="../media/image52.png"/><Relationship Id="rId1" Type="http://schemas.openxmlformats.org/officeDocument/2006/relationships/slideLayout" Target="../slideLayouts/slideLayout14.xml"/></Relationships>
</file>

<file path=ppt/slides/_rels/slide21.xml.rels><?xml version="1.0" encoding="UTF-8" standalone="yes"?>
<Relationships xmlns="http://schemas.openxmlformats.org/package/2006/relationships"><Relationship Id="rId2" Type="http://schemas.openxmlformats.org/officeDocument/2006/relationships/image" Target="../media/image50.tmp"/><Relationship Id="rId1" Type="http://schemas.openxmlformats.org/officeDocument/2006/relationships/slideLayout" Target="../slideLayouts/slideLayout14.xml"/></Relationships>
</file>

<file path=ppt/slides/_rels/slide22.xml.rels><?xml version="1.0" encoding="UTF-8" standalone="yes"?>
<Relationships xmlns="http://schemas.openxmlformats.org/package/2006/relationships"><Relationship Id="rId3" Type="http://schemas.openxmlformats.org/officeDocument/2006/relationships/hyperlink" Target="http://www.whatarealtmetrics.com/resources/workshops/" TargetMode="External"/><Relationship Id="rId2" Type="http://schemas.openxmlformats.org/officeDocument/2006/relationships/hyperlink" Target="http://er.educause.edu/articles/2016/3/the-use-of-altmetrics-in-promotion-and-tenure" TargetMode="External"/><Relationship Id="rId1" Type="http://schemas.openxmlformats.org/officeDocument/2006/relationships/slideLayout" Target="../slideLayouts/slideLayout14.xml"/><Relationship Id="rId4" Type="http://schemas.openxmlformats.org/officeDocument/2006/relationships/hyperlink" Target="http://beckerguides.wustl.edu/impact" TargetMode="External"/></Relationships>
</file>

<file path=ppt/slides/_rels/slide23.xml.rels><?xml version="1.0" encoding="UTF-8" standalone="yes"?>
<Relationships xmlns="http://schemas.openxmlformats.org/package/2006/relationships"><Relationship Id="rId3" Type="http://schemas.openxmlformats.org/officeDocument/2006/relationships/hyperlink" Target="http://biorxiv.org/content/early/2015/10/22/029629" TargetMode="External"/><Relationship Id="rId2" Type="http://schemas.openxmlformats.org/officeDocument/2006/relationships/image" Target="../media/image54.png"/><Relationship Id="rId1" Type="http://schemas.openxmlformats.org/officeDocument/2006/relationships/slideLayout" Target="../slideLayouts/slideLayout24.xml"/><Relationship Id="rId4" Type="http://schemas.openxmlformats.org/officeDocument/2006/relationships/image" Target="../media/image55.png"/></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7.xml.rels><?xml version="1.0" encoding="UTF-8" standalone="yes"?>
<Relationships xmlns="http://schemas.openxmlformats.org/package/2006/relationships"><Relationship Id="rId3" Type="http://schemas.openxmlformats.org/officeDocument/2006/relationships/hyperlink" Target="http://impact.ref.ac.uk/CaseStudies/Search1.aspx" TargetMode="External"/><Relationship Id="rId2" Type="http://schemas.openxmlformats.org/officeDocument/2006/relationships/notesSlide" Target="../notesSlides/notesSlide13.xml"/><Relationship Id="rId1" Type="http://schemas.openxmlformats.org/officeDocument/2006/relationships/slideLayout" Target="../slideLayouts/slideLayout22.xml"/><Relationship Id="rId4" Type="http://schemas.openxmlformats.org/officeDocument/2006/relationships/image" Target="../media/image56.pn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9.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14.xml"/></Relationships>
</file>

<file path=ppt/slides/_rels/slide3.xml.rels><?xml version="1.0" encoding="UTF-8" standalone="yes"?>
<Relationships xmlns="http://schemas.openxmlformats.org/package/2006/relationships"><Relationship Id="rId3" Type="http://schemas.openxmlformats.org/officeDocument/2006/relationships/chart" Target="../charts/chart1.xml"/><Relationship Id="rId7" Type="http://schemas.openxmlformats.org/officeDocument/2006/relationships/image" Target="../media/image18.png"/><Relationship Id="rId2" Type="http://schemas.openxmlformats.org/officeDocument/2006/relationships/notesSlide" Target="../notesSlides/notesSlide2.xml"/><Relationship Id="rId1" Type="http://schemas.openxmlformats.org/officeDocument/2006/relationships/slideLayout" Target="../slideLayouts/slideLayout14.xml"/><Relationship Id="rId6" Type="http://schemas.openxmlformats.org/officeDocument/2006/relationships/image" Target="../media/image17.png"/><Relationship Id="rId5" Type="http://schemas.openxmlformats.org/officeDocument/2006/relationships/image" Target="../media/image16.png"/><Relationship Id="rId4" Type="http://schemas.openxmlformats.org/officeDocument/2006/relationships/image" Target="../media/image15.pn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4.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14.xml"/></Relationships>
</file>

<file path=ppt/slides/_rels/slide5.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20.xml"/><Relationship Id="rId5" Type="http://schemas.openxmlformats.org/officeDocument/2006/relationships/image" Target="../media/image23.png"/><Relationship Id="rId4" Type="http://schemas.openxmlformats.org/officeDocument/2006/relationships/image" Target="../media/image22.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8.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3.xml"/><Relationship Id="rId1" Type="http://schemas.openxmlformats.org/officeDocument/2006/relationships/slideLayout" Target="../slideLayouts/slideLayout23.xml"/></Relationships>
</file>

<file path=ppt/slides/_rels/slide9.xml.rels><?xml version="1.0" encoding="UTF-8" standalone="yes"?>
<Relationships xmlns="http://schemas.openxmlformats.org/package/2006/relationships"><Relationship Id="rId8" Type="http://schemas.openxmlformats.org/officeDocument/2006/relationships/image" Target="../media/image26.gif"/><Relationship Id="rId13" Type="http://schemas.openxmlformats.org/officeDocument/2006/relationships/image" Target="../media/image31.png"/><Relationship Id="rId3" Type="http://schemas.openxmlformats.org/officeDocument/2006/relationships/hyperlink" Target="http://orcid.org/" TargetMode="External"/><Relationship Id="rId7" Type="http://schemas.openxmlformats.org/officeDocument/2006/relationships/image" Target="../media/image25.jpeg"/><Relationship Id="rId12" Type="http://schemas.openxmlformats.org/officeDocument/2006/relationships/image" Target="../media/image30.png"/><Relationship Id="rId2" Type="http://schemas.openxmlformats.org/officeDocument/2006/relationships/notesSlide" Target="../notesSlides/notesSlide4.xml"/><Relationship Id="rId1" Type="http://schemas.openxmlformats.org/officeDocument/2006/relationships/slideLayout" Target="../slideLayouts/slideLayout14.xml"/><Relationship Id="rId6" Type="http://schemas.openxmlformats.org/officeDocument/2006/relationships/hyperlink" Target="http://100musicalfootsteps.files.wordpress.com/2009/04/crowd-of-people.jpg" TargetMode="External"/><Relationship Id="rId11" Type="http://schemas.openxmlformats.org/officeDocument/2006/relationships/image" Target="../media/image29.jpeg"/><Relationship Id="rId5" Type="http://schemas.openxmlformats.org/officeDocument/2006/relationships/hyperlink" Target="https://www.ncbi.nlm.nih.gov/pubmed/?term=%22CARDIA+study%22%5bTIAB%5d+OR+%22Coronary+Artery+Risk+Development+in+Young+Adults%22+OR+%22CARDIA+cohort%22+OR+CARDIA%5bAuthor+-+Corporate%5d" TargetMode="External"/><Relationship Id="rId10" Type="http://schemas.openxmlformats.org/officeDocument/2006/relationships/image" Target="../media/image28.gif"/><Relationship Id="rId4" Type="http://schemas.openxmlformats.org/officeDocument/2006/relationships/hyperlink" Target="http://www.ncbi.nlm.nih.gov/pubmed/?term=Ocular%20Hypertension%20Treatment%20Study%20Group%5bCorporate%20Author%5d" TargetMode="External"/><Relationship Id="rId9" Type="http://schemas.openxmlformats.org/officeDocument/2006/relationships/image" Target="../media/image27.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p:cNvSpPr>
            <a:spLocks noGrp="1"/>
          </p:cNvSpPr>
          <p:nvPr>
            <p:ph type="ctrTitle"/>
          </p:nvPr>
        </p:nvSpPr>
        <p:spPr>
          <a:xfrm>
            <a:off x="685800" y="2590800"/>
            <a:ext cx="3886200" cy="1143000"/>
          </a:xfrm>
        </p:spPr>
        <p:txBody>
          <a:bodyPr/>
          <a:lstStyle/>
          <a:p>
            <a:r>
              <a:rPr lang="en-US" dirty="0"/>
              <a:t>Impactful Partnerships: Working with Faculty to Enhance Visibility and Dissemination of Research</a:t>
            </a:r>
          </a:p>
        </p:txBody>
      </p:sp>
      <p:sp>
        <p:nvSpPr>
          <p:cNvPr id="4" name="Subtitle 3"/>
          <p:cNvSpPr>
            <a:spLocks noGrp="1"/>
          </p:cNvSpPr>
          <p:nvPr>
            <p:ph type="subTitle" idx="4294967295"/>
          </p:nvPr>
        </p:nvSpPr>
        <p:spPr>
          <a:xfrm>
            <a:off x="678024" y="3886200"/>
            <a:ext cx="5638800" cy="2133600"/>
          </a:xfrm>
        </p:spPr>
        <p:txBody>
          <a:bodyPr/>
          <a:lstStyle/>
          <a:p>
            <a:pPr marL="0" indent="0">
              <a:spcBef>
                <a:spcPts val="0"/>
              </a:spcBef>
              <a:buClr>
                <a:schemeClr val="bg2"/>
              </a:buClr>
              <a:buNone/>
            </a:pPr>
            <a:r>
              <a:rPr lang="en-US" b="1" dirty="0" smtClean="0">
                <a:solidFill>
                  <a:srgbClr val="FFFFFF"/>
                </a:solidFill>
              </a:rPr>
              <a:t>Karen </a:t>
            </a:r>
            <a:r>
              <a:rPr lang="en-US" b="1" dirty="0" err="1" smtClean="0">
                <a:solidFill>
                  <a:srgbClr val="FFFFFF"/>
                </a:solidFill>
              </a:rPr>
              <a:t>Gutzman</a:t>
            </a:r>
            <a:endParaRPr lang="en-US" b="1" dirty="0" smtClean="0">
              <a:solidFill>
                <a:srgbClr val="FFFFFF"/>
              </a:solidFill>
            </a:endParaRPr>
          </a:p>
          <a:p>
            <a:pPr marL="0" indent="0">
              <a:spcBef>
                <a:spcPts val="0"/>
              </a:spcBef>
              <a:buClr>
                <a:schemeClr val="bg2"/>
              </a:buClr>
              <a:buNone/>
            </a:pPr>
            <a:r>
              <a:rPr lang="en-US" dirty="0" smtClean="0">
                <a:solidFill>
                  <a:srgbClr val="FFFFFF"/>
                </a:solidFill>
              </a:rPr>
              <a:t>Impact and Evaluation Librarian</a:t>
            </a:r>
          </a:p>
          <a:p>
            <a:pPr marL="0" indent="0">
              <a:spcBef>
                <a:spcPts val="0"/>
              </a:spcBef>
              <a:buClr>
                <a:schemeClr val="bg2"/>
              </a:buClr>
              <a:buNone/>
            </a:pPr>
            <a:r>
              <a:rPr lang="en-US" dirty="0" smtClean="0">
                <a:solidFill>
                  <a:srgbClr val="FFFFFF"/>
                </a:solidFill>
              </a:rPr>
              <a:t>Northwestern University, Feinberg School of Medicine</a:t>
            </a:r>
          </a:p>
          <a:p>
            <a:pPr marL="0" indent="0">
              <a:spcBef>
                <a:spcPts val="0"/>
              </a:spcBef>
              <a:buClr>
                <a:schemeClr val="bg2"/>
              </a:buClr>
              <a:buNone/>
            </a:pPr>
            <a:endParaRPr lang="en-US" sz="1400" dirty="0">
              <a:solidFill>
                <a:schemeClr val="bg1"/>
              </a:solidFill>
            </a:endParaRPr>
          </a:p>
          <a:p>
            <a:pPr marL="0" indent="0">
              <a:spcBef>
                <a:spcPts val="0"/>
              </a:spcBef>
              <a:buNone/>
            </a:pPr>
            <a:r>
              <a:rPr lang="en-US" sz="1400" dirty="0" smtClean="0">
                <a:solidFill>
                  <a:schemeClr val="bg1"/>
                </a:solidFill>
              </a:rPr>
              <a:t>South Central Region</a:t>
            </a:r>
            <a:r>
              <a:rPr lang="en-US" sz="1400" dirty="0" smtClean="0">
                <a:solidFill>
                  <a:schemeClr val="bg1"/>
                </a:solidFill>
              </a:rPr>
              <a:t>, NNLM</a:t>
            </a:r>
          </a:p>
          <a:p>
            <a:pPr marL="0" indent="0">
              <a:spcBef>
                <a:spcPts val="0"/>
              </a:spcBef>
              <a:buNone/>
            </a:pPr>
            <a:r>
              <a:rPr lang="en-US" sz="1400" dirty="0" smtClean="0">
                <a:solidFill>
                  <a:schemeClr val="bg1"/>
                </a:solidFill>
              </a:rPr>
              <a:t>Wednesday, August 9, 2017, 10:00 am – 11:00 am CT</a:t>
            </a:r>
          </a:p>
          <a:p>
            <a:pPr marL="0" indent="0">
              <a:spcBef>
                <a:spcPts val="0"/>
              </a:spcBef>
              <a:buNone/>
            </a:pPr>
            <a:r>
              <a:rPr lang="en-US" sz="1400" dirty="0" smtClean="0">
                <a:solidFill>
                  <a:schemeClr val="bg1"/>
                </a:solidFill>
              </a:rPr>
              <a:t>Slides available at: </a:t>
            </a:r>
          </a:p>
          <a:p>
            <a:pPr marL="0" indent="0">
              <a:spcBef>
                <a:spcPts val="0"/>
              </a:spcBef>
              <a:buNone/>
            </a:pPr>
            <a:endParaRPr lang="en-US" sz="1400" dirty="0" smtClean="0">
              <a:solidFill>
                <a:schemeClr val="bg1"/>
              </a:solidFill>
            </a:endParaRPr>
          </a:p>
          <a:p>
            <a:pPr marL="0" indent="0">
              <a:spcBef>
                <a:spcPts val="0"/>
              </a:spcBef>
              <a:buNone/>
            </a:pPr>
            <a:r>
              <a:rPr lang="en-US" sz="1400" dirty="0" smtClean="0">
                <a:solidFill>
                  <a:schemeClr val="bg1"/>
                </a:solidFill>
              </a:rPr>
              <a:t>Presentation originally given for the American </a:t>
            </a:r>
            <a:r>
              <a:rPr lang="en-US" sz="1400" dirty="0">
                <a:solidFill>
                  <a:schemeClr val="bg1"/>
                </a:solidFill>
              </a:rPr>
              <a:t>Library Association </a:t>
            </a:r>
            <a:r>
              <a:rPr lang="en-US" sz="1400" dirty="0" smtClean="0">
                <a:solidFill>
                  <a:schemeClr val="bg1"/>
                </a:solidFill>
              </a:rPr>
              <a:t>2017 </a:t>
            </a:r>
            <a:r>
              <a:rPr lang="en-US" sz="1400" dirty="0">
                <a:solidFill>
                  <a:schemeClr val="bg1"/>
                </a:solidFill>
              </a:rPr>
              <a:t>Annual </a:t>
            </a:r>
            <a:r>
              <a:rPr lang="en-US" sz="1400" dirty="0" smtClean="0">
                <a:solidFill>
                  <a:schemeClr val="bg1"/>
                </a:solidFill>
              </a:rPr>
              <a:t>Conference, Sunday</a:t>
            </a:r>
            <a:r>
              <a:rPr lang="en-US" sz="1400" dirty="0">
                <a:solidFill>
                  <a:schemeClr val="bg1"/>
                </a:solidFill>
              </a:rPr>
              <a:t>, June 25, </a:t>
            </a:r>
            <a:r>
              <a:rPr lang="en-US" sz="1400" dirty="0" smtClean="0">
                <a:solidFill>
                  <a:schemeClr val="bg1"/>
                </a:solidFill>
              </a:rPr>
              <a:t>2017, 8:30 </a:t>
            </a:r>
            <a:r>
              <a:rPr lang="en-US" sz="1400" dirty="0">
                <a:solidFill>
                  <a:schemeClr val="bg1"/>
                </a:solidFill>
              </a:rPr>
              <a:t>am - 10:00 </a:t>
            </a:r>
            <a:r>
              <a:rPr lang="en-US" sz="1400" dirty="0" smtClean="0">
                <a:solidFill>
                  <a:schemeClr val="bg1"/>
                </a:solidFill>
              </a:rPr>
              <a:t>am. </a:t>
            </a:r>
            <a:r>
              <a:rPr lang="en-US" sz="1400" b="1" dirty="0" smtClean="0">
                <a:solidFill>
                  <a:schemeClr val="bg1"/>
                </a:solidFill>
              </a:rPr>
              <a:t>Panel discussion on </a:t>
            </a:r>
            <a:r>
              <a:rPr lang="en-US" sz="1400" i="1" dirty="0">
                <a:solidFill>
                  <a:schemeClr val="bg1"/>
                </a:solidFill>
              </a:rPr>
              <a:t>Impactful Partnerships: Navigating the Evolving Scholarly Communication Landscape with </a:t>
            </a:r>
            <a:r>
              <a:rPr lang="en-US" sz="1400" i="1" dirty="0" smtClean="0">
                <a:solidFill>
                  <a:schemeClr val="bg1"/>
                </a:solidFill>
              </a:rPr>
              <a:t>Faculty. </a:t>
            </a:r>
            <a:r>
              <a:rPr lang="en-US" sz="1200" dirty="0">
                <a:solidFill>
                  <a:schemeClr val="bg1"/>
                </a:solidFill>
                <a:latin typeface="Arial" panose="020B0604020202020204" pitchFamily="34" charset="0"/>
              </a:rPr>
              <a:t>Slides available at: </a:t>
            </a:r>
            <a:r>
              <a:rPr lang="en-US" sz="1200" u="sng" dirty="0">
                <a:solidFill>
                  <a:schemeClr val="bg1"/>
                </a:solidFill>
                <a:latin typeface="Arial" panose="020B0604020202020204" pitchFamily="34" charset="0"/>
                <a:hlinkClick r:id="rId3"/>
              </a:rPr>
              <a:t>doi:10.18131/G3M91W</a:t>
            </a:r>
            <a:endParaRPr lang="en-US" sz="1400" dirty="0">
              <a:solidFill>
                <a:schemeClr val="bg1"/>
              </a:solidFill>
            </a:endParaRPr>
          </a:p>
          <a:p>
            <a:pPr marL="0" indent="0">
              <a:spcBef>
                <a:spcPts val="0"/>
              </a:spcBef>
              <a:buNone/>
            </a:pPr>
            <a:endParaRPr lang="en-US" sz="1400" b="1" i="1" dirty="0">
              <a:solidFill>
                <a:schemeClr val="bg1"/>
              </a:solidFill>
            </a:endParaRPr>
          </a:p>
        </p:txBody>
      </p:sp>
      <p:sp>
        <p:nvSpPr>
          <p:cNvPr id="2" name="Rectangle 1"/>
          <p:cNvSpPr/>
          <p:nvPr/>
        </p:nvSpPr>
        <p:spPr>
          <a:xfrm>
            <a:off x="609600" y="6477000"/>
            <a:ext cx="184731" cy="276999"/>
          </a:xfrm>
          <a:prstGeom prst="rect">
            <a:avLst/>
          </a:prstGeom>
        </p:spPr>
        <p:txBody>
          <a:bodyPr wrap="none">
            <a:spAutoFit/>
          </a:bodyPr>
          <a:lstStyle/>
          <a:p>
            <a:endParaRPr lang="en-US" sz="1200" dirty="0">
              <a:solidFill>
                <a:schemeClr val="bg1"/>
              </a:solidFill>
              <a:effectLst/>
            </a:endParaRPr>
          </a:p>
        </p:txBody>
      </p:sp>
    </p:spTree>
    <p:extLst>
      <p:ext uri="{BB962C8B-B14F-4D97-AF65-F5344CB8AC3E}">
        <p14:creationId xmlns:p14="http://schemas.microsoft.com/office/powerpoint/2010/main" val="2063637743"/>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Enhancing Discovery of Your Work</a:t>
            </a:r>
            <a:endParaRPr lang="en-US" b="1" dirty="0"/>
          </a:p>
        </p:txBody>
      </p:sp>
      <p:sp>
        <p:nvSpPr>
          <p:cNvPr id="3" name="Content Placeholder 2"/>
          <p:cNvSpPr>
            <a:spLocks noGrp="1"/>
          </p:cNvSpPr>
          <p:nvPr>
            <p:ph idx="1"/>
          </p:nvPr>
        </p:nvSpPr>
        <p:spPr>
          <a:xfrm>
            <a:off x="863059" y="1080838"/>
            <a:ext cx="7884656" cy="2678869"/>
          </a:xfrm>
        </p:spPr>
        <p:txBody>
          <a:bodyPr/>
          <a:lstStyle/>
          <a:p>
            <a:r>
              <a:rPr lang="en-US" b="1" dirty="0" smtClean="0"/>
              <a:t>Academic Search Engine Optimization</a:t>
            </a:r>
            <a:r>
              <a:rPr lang="en-US" dirty="0" smtClean="0"/>
              <a:t>: how to optimize title, abstract, and keywords </a:t>
            </a:r>
          </a:p>
          <a:p>
            <a:pPr lvl="1"/>
            <a:r>
              <a:rPr lang="en-US" dirty="0" smtClean="0"/>
              <a:t>Consider words from “controlled vocabularies” such as PubMed’s Medical Subject Headings (</a:t>
            </a:r>
            <a:r>
              <a:rPr lang="en-US" dirty="0" err="1" smtClean="0"/>
              <a:t>MeSH</a:t>
            </a:r>
            <a:r>
              <a:rPr lang="en-US" dirty="0" smtClean="0"/>
              <a:t>) </a:t>
            </a:r>
          </a:p>
          <a:p>
            <a:pPr lvl="1"/>
            <a:r>
              <a:rPr lang="en-US" dirty="0" smtClean="0"/>
              <a:t>Check Google Trends “related searches” to learn how people query a topic </a:t>
            </a:r>
          </a:p>
          <a:p>
            <a:r>
              <a:rPr lang="en-US" b="1" dirty="0" smtClean="0"/>
              <a:t>Publishing Strategies</a:t>
            </a:r>
            <a:r>
              <a:rPr lang="en-US" dirty="0" smtClean="0"/>
              <a:t>: consider publishing in journals indexed in literature databases </a:t>
            </a:r>
          </a:p>
          <a:p>
            <a:pPr lvl="1"/>
            <a:r>
              <a:rPr lang="en-US" dirty="0" smtClean="0"/>
              <a:t>PubMed/Medline is crawled by Google and Google Scholar </a:t>
            </a:r>
          </a:p>
          <a:p>
            <a:pPr lvl="1"/>
            <a:r>
              <a:rPr lang="en-US" dirty="0" smtClean="0"/>
              <a:t>Indexing with </a:t>
            </a:r>
            <a:r>
              <a:rPr lang="en-US" dirty="0" err="1" smtClean="0"/>
              <a:t>MeSH</a:t>
            </a:r>
            <a:r>
              <a:rPr lang="en-US" dirty="0" smtClean="0"/>
              <a:t> increases discoverability. </a:t>
            </a:r>
          </a:p>
          <a:p>
            <a:pPr marL="0" lvl="1" indent="0">
              <a:lnSpc>
                <a:spcPct val="110000"/>
              </a:lnSpc>
              <a:buClr>
                <a:schemeClr val="accent1"/>
              </a:buClr>
              <a:buNone/>
            </a:pPr>
            <a:endParaRPr lang="en-US" dirty="0"/>
          </a:p>
          <a:p>
            <a:pPr marL="0" indent="0">
              <a:buNone/>
            </a:pPr>
            <a:endParaRPr lang="en-US" dirty="0"/>
          </a:p>
        </p:txBody>
      </p:sp>
      <p:pic>
        <p:nvPicPr>
          <p:cNvPr id="5"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l="2556" t="11984" r="5006" b="50103"/>
          <a:stretch/>
        </p:blipFill>
        <p:spPr bwMode="auto">
          <a:xfrm>
            <a:off x="649744" y="3687020"/>
            <a:ext cx="5158703" cy="1626557"/>
          </a:xfrm>
          <a:prstGeom prst="rect">
            <a:avLst/>
          </a:prstGeom>
          <a:noFill/>
          <a:ln w="38100">
            <a:solidFill>
              <a:schemeClr val="tx1"/>
            </a:solidFill>
            <a:miter lim="800000"/>
            <a:headEnd/>
            <a:tailEnd/>
          </a:ln>
          <a:extLst>
            <a:ext uri="{909E8E84-426E-40DD-AFC4-6F175D3DCCD1}">
              <a14:hiddenFill xmlns:a14="http://schemas.microsoft.com/office/drawing/2010/main">
                <a:solidFill>
                  <a:schemeClr val="accent1"/>
                </a:solidFill>
              </a14:hiddenFill>
            </a:ext>
          </a:extLst>
        </p:spPr>
      </p:pic>
      <p:sp>
        <p:nvSpPr>
          <p:cNvPr id="6" name="TextBox 5"/>
          <p:cNvSpPr txBox="1"/>
          <p:nvPr/>
        </p:nvSpPr>
        <p:spPr>
          <a:xfrm>
            <a:off x="649744" y="5442366"/>
            <a:ext cx="2743200" cy="698979"/>
          </a:xfrm>
          <a:prstGeom prst="rect">
            <a:avLst/>
          </a:prstGeom>
          <a:noFill/>
        </p:spPr>
        <p:txBody>
          <a:bodyPr wrap="square" lIns="0" tIns="0" rIns="0" bIns="0" rtlCol="0">
            <a:noAutofit/>
          </a:bodyPr>
          <a:lstStyle/>
          <a:p>
            <a:pPr marL="0" lvl="1">
              <a:lnSpc>
                <a:spcPct val="90000"/>
              </a:lnSpc>
              <a:spcBef>
                <a:spcPts val="600"/>
              </a:spcBef>
            </a:pPr>
            <a:r>
              <a:rPr lang="en-US" sz="1200" i="1" spc="-50" dirty="0" smtClean="0"/>
              <a:t>(above) Screenshot of </a:t>
            </a:r>
            <a:r>
              <a:rPr lang="en-US" sz="1200" i="1" spc="-50" dirty="0" err="1" smtClean="0"/>
              <a:t>MeSH</a:t>
            </a:r>
            <a:r>
              <a:rPr lang="en-US" sz="1200" i="1" spc="-50" dirty="0" smtClean="0"/>
              <a:t> homepage:  </a:t>
            </a:r>
            <a:r>
              <a:rPr lang="en-US" sz="1200" i="1" dirty="0">
                <a:solidFill>
                  <a:schemeClr val="accent1"/>
                </a:solidFill>
                <a:hlinkClick r:id="rId4"/>
              </a:rPr>
              <a:t>http://www.ncbi.nlm.nih.gov/mesh/</a:t>
            </a:r>
            <a:endParaRPr lang="en-US" sz="1200" i="1" dirty="0">
              <a:solidFill>
                <a:schemeClr val="accent1"/>
              </a:solidFill>
            </a:endParaRPr>
          </a:p>
          <a:p>
            <a:pPr>
              <a:lnSpc>
                <a:spcPct val="90000"/>
              </a:lnSpc>
              <a:spcBef>
                <a:spcPts val="600"/>
              </a:spcBef>
            </a:pPr>
            <a:endParaRPr lang="en-US" sz="1850" spc="-50" dirty="0"/>
          </a:p>
        </p:txBody>
      </p:sp>
      <p:grpSp>
        <p:nvGrpSpPr>
          <p:cNvPr id="7" name="Group 6"/>
          <p:cNvGrpSpPr/>
          <p:nvPr/>
        </p:nvGrpSpPr>
        <p:grpSpPr>
          <a:xfrm>
            <a:off x="4968284" y="4279186"/>
            <a:ext cx="3779431" cy="2185888"/>
            <a:chOff x="8704569" y="2614712"/>
            <a:chExt cx="4635810" cy="2681187"/>
          </a:xfrm>
        </p:grpSpPr>
        <p:pic>
          <p:nvPicPr>
            <p:cNvPr id="8" name="Picture 7" descr="&quot;research impact&quot;, &quot;research assessment&quot;, &quot;research evaluation&quot; - Explore - Google Trends - Mozilla Firefox"/>
            <p:cNvPicPr>
              <a:picLocks noChangeAspect="1"/>
            </p:cNvPicPr>
            <p:nvPr/>
          </p:nvPicPr>
          <p:blipFill rotWithShape="1">
            <a:blip r:embed="rId5" cstate="print">
              <a:extLst>
                <a:ext uri="{28A0092B-C50C-407E-A947-70E740481C1C}">
                  <a14:useLocalDpi xmlns:a14="http://schemas.microsoft.com/office/drawing/2010/main" val="0"/>
                </a:ext>
              </a:extLst>
            </a:blip>
            <a:srcRect l="20103" t="15303" r="19064" b="34281"/>
            <a:stretch/>
          </p:blipFill>
          <p:spPr>
            <a:xfrm>
              <a:off x="8704569" y="2882738"/>
              <a:ext cx="4635810" cy="2413161"/>
            </a:xfrm>
            <a:prstGeom prst="rect">
              <a:avLst/>
            </a:prstGeom>
          </p:spPr>
        </p:pic>
        <p:grpSp>
          <p:nvGrpSpPr>
            <p:cNvPr id="9" name="Group 8"/>
            <p:cNvGrpSpPr/>
            <p:nvPr/>
          </p:nvGrpSpPr>
          <p:grpSpPr>
            <a:xfrm>
              <a:off x="8704569" y="2614712"/>
              <a:ext cx="4635810" cy="2681187"/>
              <a:chOff x="3136590" y="2766795"/>
              <a:chExt cx="4635810" cy="2681187"/>
            </a:xfrm>
          </p:grpSpPr>
          <p:pic>
            <p:nvPicPr>
              <p:cNvPr id="10" name="Picture 9" descr="&quot;research impact&quot;, &quot;research assessment&quot;, &quot;research evaluation&quot; - Explore - Google Trends - Mozilla Firefox"/>
              <p:cNvPicPr>
                <a:picLocks noChangeAspect="1"/>
              </p:cNvPicPr>
              <p:nvPr/>
            </p:nvPicPr>
            <p:blipFill rotWithShape="1">
              <a:blip r:embed="rId5" cstate="print">
                <a:extLst>
                  <a:ext uri="{28A0092B-C50C-407E-A947-70E740481C1C}">
                    <a14:useLocalDpi xmlns:a14="http://schemas.microsoft.com/office/drawing/2010/main" val="0"/>
                  </a:ext>
                </a:extLst>
              </a:blip>
              <a:srcRect l="1531" t="10427" r="47771" b="84677"/>
              <a:stretch/>
            </p:blipFill>
            <p:spPr>
              <a:xfrm>
                <a:off x="3136590" y="2766795"/>
                <a:ext cx="4635810" cy="281205"/>
              </a:xfrm>
              <a:prstGeom prst="rect">
                <a:avLst/>
              </a:prstGeom>
            </p:spPr>
          </p:pic>
          <p:sp>
            <p:nvSpPr>
              <p:cNvPr id="11" name="Rectangle 10"/>
              <p:cNvSpPr/>
              <p:nvPr/>
            </p:nvSpPr>
            <p:spPr>
              <a:xfrm>
                <a:off x="3136590" y="2766795"/>
                <a:ext cx="4635810" cy="2681187"/>
              </a:xfrm>
              <a:prstGeom prst="rect">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sp>
        <p:nvSpPr>
          <p:cNvPr id="12" name="TextBox 11"/>
          <p:cNvSpPr txBox="1"/>
          <p:nvPr/>
        </p:nvSpPr>
        <p:spPr>
          <a:xfrm>
            <a:off x="2624745" y="5905743"/>
            <a:ext cx="2362200" cy="762000"/>
          </a:xfrm>
          <a:prstGeom prst="rect">
            <a:avLst/>
          </a:prstGeom>
          <a:noFill/>
        </p:spPr>
        <p:txBody>
          <a:bodyPr wrap="square" lIns="0" tIns="0" rIns="0" bIns="0" rtlCol="0">
            <a:noAutofit/>
          </a:bodyPr>
          <a:lstStyle/>
          <a:p>
            <a:pPr marL="0" lvl="2">
              <a:lnSpc>
                <a:spcPct val="90000"/>
              </a:lnSpc>
            </a:pPr>
            <a:r>
              <a:rPr lang="en-US" sz="1200" i="1" spc="-50" dirty="0"/>
              <a:t>(right) Screenshot of Google </a:t>
            </a:r>
            <a:endParaRPr lang="en-US" sz="1200" i="1" spc="-50" dirty="0" smtClean="0"/>
          </a:p>
          <a:p>
            <a:pPr marL="0" lvl="2">
              <a:lnSpc>
                <a:spcPct val="90000"/>
              </a:lnSpc>
            </a:pPr>
            <a:r>
              <a:rPr lang="en-US" sz="1200" i="1" spc="-50" dirty="0" smtClean="0"/>
              <a:t>Trends </a:t>
            </a:r>
            <a:r>
              <a:rPr lang="en-US" sz="1200" i="1" spc="-50" dirty="0"/>
              <a:t>comparison:</a:t>
            </a:r>
          </a:p>
          <a:p>
            <a:pPr marL="0" lvl="2">
              <a:lnSpc>
                <a:spcPct val="90000"/>
              </a:lnSpc>
            </a:pPr>
            <a:r>
              <a:rPr lang="en-US" sz="1200" i="1" dirty="0">
                <a:solidFill>
                  <a:schemeClr val="accent1"/>
                </a:solidFill>
                <a:hlinkClick r:id="rId6"/>
              </a:rPr>
              <a:t>https://trends.google.com/trends</a:t>
            </a:r>
            <a:r>
              <a:rPr lang="en-US" sz="1200" i="1" dirty="0" smtClean="0">
                <a:solidFill>
                  <a:schemeClr val="accent1"/>
                </a:solidFill>
                <a:hlinkClick r:id="rId6"/>
              </a:rPr>
              <a:t>/</a:t>
            </a:r>
            <a:endParaRPr lang="en-US" sz="1200" i="1" dirty="0" smtClean="0">
              <a:solidFill>
                <a:schemeClr val="accent1"/>
              </a:solidFill>
            </a:endParaRPr>
          </a:p>
          <a:p>
            <a:pPr marL="0" lvl="2">
              <a:lnSpc>
                <a:spcPct val="90000"/>
              </a:lnSpc>
            </a:pPr>
            <a:endParaRPr lang="en-US" sz="1200" i="1" dirty="0">
              <a:solidFill>
                <a:schemeClr val="accent1"/>
              </a:solidFill>
            </a:endParaRPr>
          </a:p>
          <a:p>
            <a:pPr marL="0" lvl="2">
              <a:lnSpc>
                <a:spcPct val="90000"/>
              </a:lnSpc>
            </a:pPr>
            <a:endParaRPr lang="en-US" sz="1850" spc="-50" dirty="0"/>
          </a:p>
        </p:txBody>
      </p:sp>
    </p:spTree>
    <p:extLst>
      <p:ext uri="{BB962C8B-B14F-4D97-AF65-F5344CB8AC3E}">
        <p14:creationId xmlns:p14="http://schemas.microsoft.com/office/powerpoint/2010/main" val="1798567590"/>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Increasing Dissemination of Your Work</a:t>
            </a:r>
            <a:endParaRPr lang="en-US" b="1" dirty="0"/>
          </a:p>
        </p:txBody>
      </p:sp>
      <p:sp>
        <p:nvSpPr>
          <p:cNvPr id="3" name="Content Placeholder 2"/>
          <p:cNvSpPr>
            <a:spLocks noGrp="1"/>
          </p:cNvSpPr>
          <p:nvPr>
            <p:ph idx="1"/>
          </p:nvPr>
        </p:nvSpPr>
        <p:spPr>
          <a:xfrm>
            <a:off x="450697" y="1096677"/>
            <a:ext cx="4499052" cy="2941924"/>
          </a:xfrm>
        </p:spPr>
        <p:txBody>
          <a:bodyPr/>
          <a:lstStyle/>
          <a:p>
            <a:r>
              <a:rPr lang="en-US" b="1" dirty="0" smtClean="0"/>
              <a:t>How does dissemination happen?</a:t>
            </a:r>
          </a:p>
          <a:p>
            <a:pPr lvl="1"/>
            <a:r>
              <a:rPr lang="en-US" dirty="0" smtClean="0"/>
              <a:t>Publishing Strategies</a:t>
            </a:r>
          </a:p>
          <a:p>
            <a:pPr lvl="2"/>
            <a:r>
              <a:rPr lang="en-US" dirty="0" smtClean="0"/>
              <a:t>Online journal matching tools</a:t>
            </a:r>
          </a:p>
          <a:p>
            <a:pPr lvl="2"/>
            <a:r>
              <a:rPr lang="en-US" dirty="0" smtClean="0"/>
              <a:t>Journal Impact Factor or Cite Score</a:t>
            </a:r>
          </a:p>
          <a:p>
            <a:pPr lvl="2"/>
            <a:r>
              <a:rPr lang="en-US" dirty="0" smtClean="0"/>
              <a:t>Finding “time to publication” timelines</a:t>
            </a:r>
          </a:p>
          <a:p>
            <a:pPr lvl="2"/>
            <a:r>
              <a:rPr lang="en-US" dirty="0" smtClean="0"/>
              <a:t>Finding editorial boards and refereed status</a:t>
            </a:r>
          </a:p>
          <a:p>
            <a:pPr lvl="2"/>
            <a:r>
              <a:rPr lang="en-US" dirty="0" smtClean="0"/>
              <a:t>Indexing in Literature Databases</a:t>
            </a:r>
          </a:p>
          <a:p>
            <a:pPr lvl="2"/>
            <a:r>
              <a:rPr lang="en-US" dirty="0" smtClean="0"/>
              <a:t>Review journal author guidelines</a:t>
            </a:r>
          </a:p>
          <a:p>
            <a:pPr lvl="2"/>
            <a:r>
              <a:rPr lang="en-US" dirty="0" smtClean="0"/>
              <a:t>Discuss open access avenues</a:t>
            </a:r>
          </a:p>
          <a:p>
            <a:pPr marL="457200" lvl="2" indent="0">
              <a:buNone/>
            </a:pPr>
            <a:r>
              <a:rPr lang="en-US" dirty="0"/>
              <a:t>	</a:t>
            </a:r>
            <a:r>
              <a:rPr lang="en-US" dirty="0" smtClean="0"/>
              <a:t>	</a:t>
            </a:r>
            <a:r>
              <a:rPr lang="en-US" i="1" dirty="0" smtClean="0"/>
              <a:t>…and so much more!</a:t>
            </a:r>
          </a:p>
          <a:p>
            <a:pPr marL="206375" lvl="1" indent="0">
              <a:lnSpc>
                <a:spcPct val="90000"/>
              </a:lnSpc>
              <a:buNone/>
            </a:pPr>
            <a:endParaRPr lang="en-US" dirty="0"/>
          </a:p>
          <a:p>
            <a:endParaRPr lang="en-US" dirty="0"/>
          </a:p>
        </p:txBody>
      </p:sp>
      <p:sp>
        <p:nvSpPr>
          <p:cNvPr id="7" name="Rectangle 6"/>
          <p:cNvSpPr/>
          <p:nvPr/>
        </p:nvSpPr>
        <p:spPr>
          <a:xfrm>
            <a:off x="677380" y="4457768"/>
            <a:ext cx="4743952" cy="840230"/>
          </a:xfrm>
          <a:prstGeom prst="rect">
            <a:avLst/>
          </a:prstGeom>
        </p:spPr>
        <p:txBody>
          <a:bodyPr wrap="square">
            <a:spAutoFit/>
          </a:bodyPr>
          <a:lstStyle/>
          <a:p>
            <a:pPr marL="0" lvl="1">
              <a:lnSpc>
                <a:spcPct val="90000"/>
              </a:lnSpc>
              <a:buClr>
                <a:schemeClr val="accent1"/>
              </a:buClr>
            </a:pPr>
            <a:r>
              <a:rPr lang="en-US" b="1" i="1" dirty="0" smtClean="0"/>
              <a:t>Dissemination Tip: </a:t>
            </a:r>
            <a:r>
              <a:rPr lang="en-US" i="1" dirty="0" smtClean="0"/>
              <a:t>Consider </a:t>
            </a:r>
            <a:r>
              <a:rPr lang="en-US" i="1" dirty="0"/>
              <a:t>writing about your research in a trade journal or magazine to </a:t>
            </a:r>
            <a:r>
              <a:rPr lang="en-US" i="1" dirty="0" smtClean="0"/>
              <a:t>reach members of profession or industry. </a:t>
            </a:r>
            <a:endParaRPr lang="en-US" i="1" dirty="0"/>
          </a:p>
        </p:txBody>
      </p:sp>
      <p:sp>
        <p:nvSpPr>
          <p:cNvPr id="8" name="Oval 7"/>
          <p:cNvSpPr/>
          <p:nvPr/>
        </p:nvSpPr>
        <p:spPr>
          <a:xfrm>
            <a:off x="5715000" y="3505200"/>
            <a:ext cx="5867400" cy="4114800"/>
          </a:xfrm>
          <a:prstGeom prst="ellipse">
            <a:avLst/>
          </a:prstGeom>
          <a:noFill/>
          <a:ln w="57150">
            <a:solidFill>
              <a:srgbClr val="61468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2" descr="Home"/>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264863" y="5832317"/>
            <a:ext cx="2454946" cy="692143"/>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4" descr="Outpatient Surgery Magazin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245502" y="3868502"/>
            <a:ext cx="1645868" cy="696623"/>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6" descr="Health Data Management"/>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302336" y="4664019"/>
            <a:ext cx="1766100" cy="427728"/>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11" descr="Contribute to the Site | Psychiatric Times - Mozilla Firefox"/>
          <p:cNvPicPr>
            <a:picLocks noChangeAspect="1"/>
          </p:cNvPicPr>
          <p:nvPr/>
        </p:nvPicPr>
        <p:blipFill rotWithShape="1">
          <a:blip r:embed="rId6">
            <a:extLst>
              <a:ext uri="{28A0092B-C50C-407E-A947-70E740481C1C}">
                <a14:useLocalDpi xmlns:a14="http://schemas.microsoft.com/office/drawing/2010/main" val="0"/>
              </a:ext>
            </a:extLst>
          </a:blip>
          <a:srcRect l="25833" t="14178" r="54167" b="77862"/>
          <a:stretch/>
        </p:blipFill>
        <p:spPr>
          <a:xfrm>
            <a:off x="6818107" y="5274763"/>
            <a:ext cx="1828800" cy="457200"/>
          </a:xfrm>
          <a:prstGeom prst="rect">
            <a:avLst/>
          </a:prstGeom>
        </p:spPr>
      </p:pic>
      <p:sp>
        <p:nvSpPr>
          <p:cNvPr id="4" name="Rectangle 3"/>
          <p:cNvSpPr/>
          <p:nvPr/>
        </p:nvSpPr>
        <p:spPr>
          <a:xfrm>
            <a:off x="4298844" y="1404910"/>
            <a:ext cx="4420965" cy="2988510"/>
          </a:xfrm>
          <a:prstGeom prst="rect">
            <a:avLst/>
          </a:prstGeom>
        </p:spPr>
        <p:txBody>
          <a:bodyPr wrap="square">
            <a:spAutoFit/>
          </a:bodyPr>
          <a:lstStyle/>
          <a:p>
            <a:pPr lvl="1" indent="-250825">
              <a:spcBef>
                <a:spcPct val="20000"/>
              </a:spcBef>
              <a:buClr>
                <a:srgbClr val="605F62"/>
              </a:buClr>
              <a:buFont typeface="Symbol" pitchFamily="18" charset="2"/>
              <a:buChar char="-"/>
            </a:pPr>
            <a:r>
              <a:rPr lang="en-US" sz="1850" spc="-50" dirty="0"/>
              <a:t>In-person Strategies (participate, present, and share)</a:t>
            </a:r>
          </a:p>
          <a:p>
            <a:pPr marL="620713" lvl="2" indent="-163513">
              <a:spcBef>
                <a:spcPct val="20000"/>
              </a:spcBef>
              <a:buClr>
                <a:srgbClr val="605F62"/>
              </a:buClr>
              <a:buFont typeface="Arial" pitchFamily="34" charset="0"/>
              <a:buChar char="•"/>
            </a:pPr>
            <a:r>
              <a:rPr lang="en-US" sz="1400" spc="-50" dirty="0"/>
              <a:t>Join professional organizations</a:t>
            </a:r>
          </a:p>
          <a:p>
            <a:pPr marL="620713" lvl="2" indent="-163513">
              <a:spcBef>
                <a:spcPct val="20000"/>
              </a:spcBef>
              <a:buClr>
                <a:srgbClr val="605F62"/>
              </a:buClr>
              <a:buFont typeface="Arial" pitchFamily="34" charset="0"/>
              <a:buChar char="•"/>
            </a:pPr>
            <a:r>
              <a:rPr lang="en-US" sz="1400" spc="-50" dirty="0"/>
              <a:t>Teach CE courses</a:t>
            </a:r>
          </a:p>
          <a:p>
            <a:pPr marL="620713" lvl="2" indent="-163513">
              <a:spcBef>
                <a:spcPct val="20000"/>
              </a:spcBef>
              <a:buClr>
                <a:srgbClr val="605F62"/>
              </a:buClr>
              <a:buFont typeface="Arial" pitchFamily="34" charset="0"/>
              <a:buChar char="•"/>
            </a:pPr>
            <a:r>
              <a:rPr lang="en-US" sz="1400" spc="-50" dirty="0"/>
              <a:t>Serve as a reviewer for a journal</a:t>
            </a:r>
          </a:p>
          <a:p>
            <a:pPr marL="620713" lvl="2" indent="-163513">
              <a:spcBef>
                <a:spcPct val="20000"/>
              </a:spcBef>
              <a:buClr>
                <a:srgbClr val="605F62"/>
              </a:buClr>
              <a:buFont typeface="Arial" pitchFamily="34" charset="0"/>
              <a:buChar char="•"/>
            </a:pPr>
            <a:r>
              <a:rPr lang="en-US" sz="1400" spc="-50" dirty="0"/>
              <a:t>Present at journal </a:t>
            </a:r>
            <a:r>
              <a:rPr lang="en-US" sz="1400" spc="-50" dirty="0" smtClean="0"/>
              <a:t>clubs</a:t>
            </a:r>
          </a:p>
          <a:p>
            <a:pPr marL="620713" lvl="2" indent="-163513">
              <a:spcBef>
                <a:spcPct val="20000"/>
              </a:spcBef>
              <a:buClr>
                <a:srgbClr val="605F62"/>
              </a:buClr>
              <a:buFont typeface="Arial" pitchFamily="34" charset="0"/>
              <a:buChar char="•"/>
            </a:pPr>
            <a:r>
              <a:rPr lang="en-US" sz="1400" spc="-50" dirty="0" smtClean="0"/>
              <a:t>Work with a large network of colleagues</a:t>
            </a:r>
          </a:p>
          <a:p>
            <a:pPr marL="620713" lvl="2" indent="-163513">
              <a:spcBef>
                <a:spcPct val="20000"/>
              </a:spcBef>
              <a:buClr>
                <a:srgbClr val="605F62"/>
              </a:buClr>
              <a:buFont typeface="Arial" pitchFamily="34" charset="0"/>
              <a:buChar char="•"/>
            </a:pPr>
            <a:r>
              <a:rPr lang="en-US" sz="1400" spc="-50" dirty="0" smtClean="0"/>
              <a:t>Consider interdisciplinary work</a:t>
            </a:r>
          </a:p>
          <a:p>
            <a:pPr marL="457200" lvl="2">
              <a:spcBef>
                <a:spcPct val="20000"/>
              </a:spcBef>
              <a:buClr>
                <a:srgbClr val="605F62"/>
              </a:buClr>
            </a:pPr>
            <a:endParaRPr lang="en-US" sz="1400" spc="-50" dirty="0" smtClean="0"/>
          </a:p>
          <a:p>
            <a:pPr marL="457200" lvl="2">
              <a:spcBef>
                <a:spcPct val="20000"/>
              </a:spcBef>
              <a:buClr>
                <a:srgbClr val="605F62"/>
              </a:buClr>
            </a:pPr>
            <a:endParaRPr lang="en-US" sz="1400" spc="-50" dirty="0" smtClean="0"/>
          </a:p>
          <a:p>
            <a:pPr marL="620713" lvl="2" indent="-163513">
              <a:spcBef>
                <a:spcPct val="20000"/>
              </a:spcBef>
              <a:buClr>
                <a:srgbClr val="605F62"/>
              </a:buClr>
              <a:buFont typeface="Arial" pitchFamily="34" charset="0"/>
              <a:buChar char="•"/>
            </a:pPr>
            <a:endParaRPr lang="en-US" sz="1400" spc="-50" dirty="0"/>
          </a:p>
        </p:txBody>
      </p:sp>
    </p:spTree>
    <p:extLst>
      <p:ext uri="{BB962C8B-B14F-4D97-AF65-F5344CB8AC3E}">
        <p14:creationId xmlns:p14="http://schemas.microsoft.com/office/powerpoint/2010/main" val="3343254229"/>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Increasing Dissemination of Your Work</a:t>
            </a:r>
            <a:endParaRPr lang="en-US" b="1" dirty="0"/>
          </a:p>
        </p:txBody>
      </p:sp>
      <p:sp>
        <p:nvSpPr>
          <p:cNvPr id="3" name="Content Placeholder 2"/>
          <p:cNvSpPr>
            <a:spLocks noGrp="1"/>
          </p:cNvSpPr>
          <p:nvPr>
            <p:ph idx="1"/>
          </p:nvPr>
        </p:nvSpPr>
        <p:spPr>
          <a:xfrm>
            <a:off x="530148" y="1083473"/>
            <a:ext cx="4499052" cy="5088727"/>
          </a:xfrm>
        </p:spPr>
        <p:txBody>
          <a:bodyPr/>
          <a:lstStyle/>
          <a:p>
            <a:r>
              <a:rPr lang="en-US" b="1" dirty="0" smtClean="0"/>
              <a:t>How does dissemination happen?</a:t>
            </a:r>
          </a:p>
          <a:p>
            <a:pPr lvl="1"/>
            <a:r>
              <a:rPr lang="en-US" dirty="0" smtClean="0"/>
              <a:t>Online Strategies </a:t>
            </a:r>
          </a:p>
          <a:p>
            <a:pPr lvl="2"/>
            <a:r>
              <a:rPr lang="en-US" dirty="0" smtClean="0"/>
              <a:t>Start a blog or podcast, or publish videos</a:t>
            </a:r>
          </a:p>
          <a:p>
            <a:pPr lvl="2"/>
            <a:r>
              <a:rPr lang="en-US" dirty="0" smtClean="0"/>
              <a:t>Utilize social media (Twitter, Facebook, YouTube)</a:t>
            </a:r>
            <a:endParaRPr lang="en-US" dirty="0"/>
          </a:p>
          <a:p>
            <a:pPr lvl="2"/>
            <a:r>
              <a:rPr lang="en-US" dirty="0" smtClean="0"/>
              <a:t>Use list </a:t>
            </a:r>
            <a:r>
              <a:rPr lang="en-US" dirty="0" err="1" smtClean="0"/>
              <a:t>servs</a:t>
            </a:r>
            <a:r>
              <a:rPr lang="en-US" dirty="0" smtClean="0"/>
              <a:t> to promote your work</a:t>
            </a:r>
          </a:p>
          <a:p>
            <a:pPr lvl="2"/>
            <a:r>
              <a:rPr lang="en-US" dirty="0" smtClean="0"/>
              <a:t>Ask to write guest posts on popular blogs or for national organizations</a:t>
            </a:r>
          </a:p>
          <a:p>
            <a:pPr lvl="1"/>
            <a:r>
              <a:rPr lang="en-US" dirty="0" smtClean="0"/>
              <a:t>Write plain language summaries of research</a:t>
            </a:r>
          </a:p>
          <a:p>
            <a:pPr lvl="2"/>
            <a:r>
              <a:rPr lang="en-US" dirty="0"/>
              <a:t>Quick tips: </a:t>
            </a:r>
            <a:r>
              <a:rPr lang="en-US" dirty="0" smtClean="0">
                <a:hlinkClick r:id="rId3"/>
              </a:rPr>
              <a:t>https</a:t>
            </a:r>
            <a:r>
              <a:rPr lang="en-US" dirty="0">
                <a:hlinkClick r:id="rId3"/>
              </a:rPr>
              <a:t>://blog.growkudos.com/2015/12/04/explain-your-work-the-kudos-way</a:t>
            </a:r>
            <a:r>
              <a:rPr lang="en-US" dirty="0" smtClean="0">
                <a:hlinkClick r:id="rId3"/>
              </a:rPr>
              <a:t>/</a:t>
            </a:r>
            <a:endParaRPr lang="en-US" dirty="0" smtClean="0"/>
          </a:p>
          <a:p>
            <a:pPr lvl="2"/>
            <a:r>
              <a:rPr lang="en-US" dirty="0"/>
              <a:t>PRISM Toolkit and Workshop: </a:t>
            </a:r>
            <a:r>
              <a:rPr lang="en-US" dirty="0">
                <a:hlinkClick r:id="rId4"/>
              </a:rPr>
              <a:t>https://</a:t>
            </a:r>
            <a:r>
              <a:rPr lang="en-US" dirty="0" smtClean="0">
                <a:hlinkClick r:id="rId4"/>
              </a:rPr>
              <a:t>www.kpwashingtonresearch.org/about-us/capabilities/research-communications/prism</a:t>
            </a:r>
            <a:endParaRPr lang="en-US" dirty="0" smtClean="0"/>
          </a:p>
          <a:p>
            <a:pPr lvl="1"/>
            <a:r>
              <a:rPr lang="en-US" dirty="0" smtClean="0"/>
              <a:t>Content for social media can include topics such as: </a:t>
            </a:r>
          </a:p>
          <a:p>
            <a:pPr lvl="2"/>
            <a:r>
              <a:rPr lang="en-US" dirty="0" smtClean="0"/>
              <a:t>Discussion of research </a:t>
            </a:r>
            <a:r>
              <a:rPr lang="en-US" dirty="0"/>
              <a:t>findings</a:t>
            </a:r>
          </a:p>
          <a:p>
            <a:pPr lvl="2">
              <a:lnSpc>
                <a:spcPct val="90000"/>
              </a:lnSpc>
            </a:pPr>
            <a:r>
              <a:rPr lang="en-US" dirty="0"/>
              <a:t>Questions about your area of research</a:t>
            </a:r>
          </a:p>
          <a:p>
            <a:pPr lvl="2">
              <a:lnSpc>
                <a:spcPct val="90000"/>
              </a:lnSpc>
            </a:pPr>
            <a:r>
              <a:rPr lang="en-US" dirty="0"/>
              <a:t>Comments on publications by other authors</a:t>
            </a:r>
          </a:p>
          <a:p>
            <a:pPr marL="206375" lvl="1" indent="0">
              <a:lnSpc>
                <a:spcPct val="90000"/>
              </a:lnSpc>
              <a:buNone/>
            </a:pPr>
            <a:endParaRPr lang="en-US" dirty="0"/>
          </a:p>
          <a:p>
            <a:endParaRPr lang="en-US" dirty="0"/>
          </a:p>
        </p:txBody>
      </p:sp>
      <p:pic>
        <p:nvPicPr>
          <p:cNvPr id="5" name="Picture 4"/>
          <p:cNvPicPr>
            <a:picLocks noChangeAspect="1"/>
          </p:cNvPicPr>
          <p:nvPr/>
        </p:nvPicPr>
        <p:blipFill rotWithShape="1">
          <a:blip r:embed="rId5"/>
          <a:srcRect l="23236" t="10000" r="23651" b="28999"/>
          <a:stretch/>
        </p:blipFill>
        <p:spPr>
          <a:xfrm>
            <a:off x="5257800" y="1219200"/>
            <a:ext cx="3217349" cy="2299902"/>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6" name="TextBox 5"/>
          <p:cNvSpPr txBox="1"/>
          <p:nvPr/>
        </p:nvSpPr>
        <p:spPr>
          <a:xfrm>
            <a:off x="5257800" y="3739914"/>
            <a:ext cx="2551029" cy="381000"/>
          </a:xfrm>
          <a:prstGeom prst="rect">
            <a:avLst/>
          </a:prstGeom>
          <a:noFill/>
        </p:spPr>
        <p:txBody>
          <a:bodyPr wrap="square" lIns="0" tIns="0" rIns="0" bIns="0" rtlCol="0">
            <a:noAutofit/>
          </a:bodyPr>
          <a:lstStyle/>
          <a:p>
            <a:pPr>
              <a:lnSpc>
                <a:spcPct val="90000"/>
              </a:lnSpc>
              <a:spcBef>
                <a:spcPts val="600"/>
              </a:spcBef>
            </a:pPr>
            <a:r>
              <a:rPr lang="en-US" sz="1200" spc="-50" dirty="0" smtClean="0"/>
              <a:t>(</a:t>
            </a:r>
            <a:r>
              <a:rPr lang="en-US" sz="1200" i="1" spc="-50" dirty="0" smtClean="0"/>
              <a:t>above) Screenshot of Research Blogging News page: www.researchblogging.org</a:t>
            </a:r>
            <a:endParaRPr lang="en-US" sz="1200" i="1" spc="-50" dirty="0"/>
          </a:p>
        </p:txBody>
      </p:sp>
    </p:spTree>
    <p:extLst>
      <p:ext uri="{BB962C8B-B14F-4D97-AF65-F5344CB8AC3E}">
        <p14:creationId xmlns:p14="http://schemas.microsoft.com/office/powerpoint/2010/main" val="386344590"/>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Consider Open Access</a:t>
            </a:r>
            <a:endParaRPr lang="en-US" b="1" dirty="0"/>
          </a:p>
        </p:txBody>
      </p:sp>
      <p:sp>
        <p:nvSpPr>
          <p:cNvPr id="6" name="TextBox 5"/>
          <p:cNvSpPr txBox="1"/>
          <p:nvPr/>
        </p:nvSpPr>
        <p:spPr>
          <a:xfrm>
            <a:off x="893852" y="1187131"/>
            <a:ext cx="7521700" cy="1735860"/>
          </a:xfrm>
          <a:prstGeom prst="rect">
            <a:avLst/>
          </a:prstGeom>
          <a:noFill/>
        </p:spPr>
        <p:txBody>
          <a:bodyPr wrap="square" rtlCol="0">
            <a:spAutoFit/>
          </a:bodyPr>
          <a:lstStyle/>
          <a:p>
            <a:pPr marL="342900" lvl="1" indent="-342900">
              <a:lnSpc>
                <a:spcPct val="90000"/>
              </a:lnSpc>
              <a:spcBef>
                <a:spcPct val="20000"/>
              </a:spcBef>
              <a:buClr>
                <a:schemeClr val="accent1"/>
              </a:buClr>
              <a:buFont typeface="Arial" panose="020B0604020202020204" pitchFamily="34" charset="0"/>
              <a:buChar char="•"/>
            </a:pPr>
            <a:r>
              <a:rPr lang="en-US" sz="2000" spc="-50" dirty="0"/>
              <a:t>Directory of Open Access Journals (DOAJ</a:t>
            </a:r>
            <a:r>
              <a:rPr lang="en-US" sz="2000" spc="-50" dirty="0" smtClean="0"/>
              <a:t>): </a:t>
            </a:r>
            <a:r>
              <a:rPr lang="en-US" sz="1900" spc="-50" dirty="0" smtClean="0">
                <a:solidFill>
                  <a:schemeClr val="accent1"/>
                </a:solidFill>
                <a:hlinkClick r:id="rId2"/>
              </a:rPr>
              <a:t>http</a:t>
            </a:r>
            <a:r>
              <a:rPr lang="en-US" sz="1900" spc="-50" dirty="0">
                <a:solidFill>
                  <a:schemeClr val="accent1"/>
                </a:solidFill>
                <a:hlinkClick r:id="rId2"/>
              </a:rPr>
              <a:t>://www.joaj.org</a:t>
            </a:r>
            <a:r>
              <a:rPr lang="en-US" sz="1900" spc="-50" dirty="0" smtClean="0">
                <a:solidFill>
                  <a:schemeClr val="accent1"/>
                </a:solidFill>
                <a:hlinkClick r:id="rId2"/>
              </a:rPr>
              <a:t>/</a:t>
            </a:r>
            <a:endParaRPr lang="en-US" sz="1900" spc="-50" dirty="0" smtClean="0">
              <a:solidFill>
                <a:schemeClr val="accent1"/>
              </a:solidFill>
            </a:endParaRPr>
          </a:p>
          <a:p>
            <a:pPr marL="0" lvl="1">
              <a:lnSpc>
                <a:spcPct val="90000"/>
              </a:lnSpc>
              <a:spcBef>
                <a:spcPct val="20000"/>
              </a:spcBef>
              <a:buClr>
                <a:schemeClr val="accent1"/>
              </a:buClr>
            </a:pPr>
            <a:endParaRPr lang="en-US" sz="600" spc="-50" dirty="0" smtClean="0">
              <a:solidFill>
                <a:schemeClr val="accent1"/>
              </a:solidFill>
            </a:endParaRPr>
          </a:p>
          <a:p>
            <a:pPr marL="342900" lvl="1" indent="-342900">
              <a:lnSpc>
                <a:spcPct val="90000"/>
              </a:lnSpc>
              <a:spcBef>
                <a:spcPct val="20000"/>
              </a:spcBef>
              <a:buClr>
                <a:schemeClr val="accent1"/>
              </a:buClr>
              <a:buFont typeface="Arial" panose="020B0604020202020204" pitchFamily="34" charset="0"/>
              <a:buChar char="•"/>
            </a:pPr>
            <a:r>
              <a:rPr lang="en-US" sz="2000" spc="-50" dirty="0" smtClean="0"/>
              <a:t>Check </a:t>
            </a:r>
            <a:r>
              <a:rPr lang="en-US" sz="2000" spc="-50" dirty="0"/>
              <a:t>with your publisher or SHERPA/</a:t>
            </a:r>
            <a:r>
              <a:rPr lang="en-US" sz="2000" spc="-50" dirty="0" err="1"/>
              <a:t>RoMEO</a:t>
            </a:r>
            <a:r>
              <a:rPr lang="en-US" sz="2000" spc="-50" dirty="0"/>
              <a:t> for which version you can submit: </a:t>
            </a:r>
            <a:r>
              <a:rPr lang="en-US" sz="1900" spc="-50" dirty="0">
                <a:solidFill>
                  <a:schemeClr val="accent1"/>
                </a:solidFill>
                <a:hlinkClick r:id="rId3"/>
              </a:rPr>
              <a:t>http://www.sherpa.ac.uk/romeo/</a:t>
            </a:r>
            <a:endParaRPr lang="en-US" sz="1900" spc="-50" dirty="0">
              <a:solidFill>
                <a:schemeClr val="accent1"/>
              </a:solidFill>
            </a:endParaRPr>
          </a:p>
          <a:p>
            <a:pPr marL="457200" lvl="2">
              <a:lnSpc>
                <a:spcPct val="90000"/>
              </a:lnSpc>
              <a:spcBef>
                <a:spcPct val="20000"/>
              </a:spcBef>
              <a:buClr>
                <a:schemeClr val="accent1"/>
              </a:buClr>
            </a:pPr>
            <a:endParaRPr lang="en-US" sz="1900" spc="-50" dirty="0">
              <a:solidFill>
                <a:schemeClr val="accent1"/>
              </a:solidFill>
            </a:endParaRPr>
          </a:p>
          <a:p>
            <a:endParaRPr lang="en-US" dirty="0"/>
          </a:p>
        </p:txBody>
      </p:sp>
      <p:pic>
        <p:nvPicPr>
          <p:cNvPr id="5" name="Picture 2" descr="OAlogo"/>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428521" y="4032201"/>
            <a:ext cx="1531173" cy="553410"/>
          </a:xfrm>
          <a:prstGeom prst="rect">
            <a:avLst/>
          </a:prstGeom>
          <a:noFill/>
          <a:extLst>
            <a:ext uri="{909E8E84-426E-40DD-AFC4-6F175D3DCCD1}">
              <a14:hiddenFill xmlns:a14="http://schemas.microsoft.com/office/drawing/2010/main">
                <a:solidFill>
                  <a:srgbClr val="FFFFFF"/>
                </a:solidFill>
              </a14:hiddenFill>
            </a:ext>
          </a:extLst>
        </p:spPr>
      </p:pic>
      <p:sp>
        <p:nvSpPr>
          <p:cNvPr id="7" name="Rectangle 6"/>
          <p:cNvSpPr/>
          <p:nvPr/>
        </p:nvSpPr>
        <p:spPr>
          <a:xfrm>
            <a:off x="893852" y="2265327"/>
            <a:ext cx="5754786" cy="2933111"/>
          </a:xfrm>
          <a:prstGeom prst="rect">
            <a:avLst/>
          </a:prstGeom>
        </p:spPr>
        <p:txBody>
          <a:bodyPr wrap="square">
            <a:spAutoFit/>
          </a:bodyPr>
          <a:lstStyle/>
          <a:p>
            <a:pPr marL="342900" lvl="1" indent="-342900">
              <a:lnSpc>
                <a:spcPct val="90000"/>
              </a:lnSpc>
              <a:spcBef>
                <a:spcPct val="20000"/>
              </a:spcBef>
              <a:buClr>
                <a:schemeClr val="accent1"/>
              </a:buClr>
              <a:buFont typeface="Arial" panose="020B0604020202020204" pitchFamily="34" charset="0"/>
              <a:buChar char="•"/>
            </a:pPr>
            <a:r>
              <a:rPr lang="en-US" sz="2000" spc="-50" dirty="0"/>
              <a:t>Options for sharing include:</a:t>
            </a:r>
          </a:p>
          <a:p>
            <a:pPr marL="742950" lvl="2" indent="-285750">
              <a:lnSpc>
                <a:spcPct val="90000"/>
              </a:lnSpc>
              <a:spcBef>
                <a:spcPct val="20000"/>
              </a:spcBef>
              <a:buClr>
                <a:schemeClr val="accent1"/>
              </a:buClr>
              <a:buFont typeface="Arial" panose="020B0604020202020204" pitchFamily="34" charset="0"/>
              <a:buChar char="•"/>
            </a:pPr>
            <a:r>
              <a:rPr lang="en-US" b="1" spc="-50" dirty="0" err="1" smtClean="0">
                <a:solidFill>
                  <a:schemeClr val="accent1"/>
                </a:solidFill>
              </a:rPr>
              <a:t>DigitalHub</a:t>
            </a:r>
            <a:r>
              <a:rPr lang="en-US" b="1" spc="-50" dirty="0">
                <a:solidFill>
                  <a:schemeClr val="accent1"/>
                </a:solidFill>
              </a:rPr>
              <a:t>: </a:t>
            </a:r>
            <a:r>
              <a:rPr lang="en-US" b="1" spc="-50" dirty="0">
                <a:solidFill>
                  <a:schemeClr val="accent1"/>
                </a:solidFill>
                <a:hlinkClick r:id="rId5"/>
              </a:rPr>
              <a:t>https://digitalhub.northwestern.edu</a:t>
            </a:r>
            <a:r>
              <a:rPr lang="en-US" b="1" spc="-50" dirty="0" smtClean="0">
                <a:solidFill>
                  <a:schemeClr val="accent1"/>
                </a:solidFill>
                <a:hlinkClick r:id="rId5"/>
              </a:rPr>
              <a:t>/</a:t>
            </a:r>
            <a:endParaRPr lang="en-US" b="1" spc="-50" dirty="0" smtClean="0">
              <a:solidFill>
                <a:schemeClr val="accent1"/>
              </a:solidFill>
            </a:endParaRPr>
          </a:p>
          <a:p>
            <a:pPr marL="742950" lvl="2" indent="-285750">
              <a:lnSpc>
                <a:spcPct val="90000"/>
              </a:lnSpc>
              <a:spcBef>
                <a:spcPct val="20000"/>
              </a:spcBef>
              <a:buClr>
                <a:schemeClr val="accent1"/>
              </a:buClr>
              <a:buFont typeface="Arial" panose="020B0604020202020204" pitchFamily="34" charset="0"/>
              <a:buChar char="•"/>
            </a:pPr>
            <a:r>
              <a:rPr lang="en-US" spc="-50" dirty="0" err="1" smtClean="0">
                <a:solidFill>
                  <a:schemeClr val="accent1"/>
                </a:solidFill>
              </a:rPr>
              <a:t>Slideshare</a:t>
            </a:r>
            <a:r>
              <a:rPr lang="en-US" spc="-50" dirty="0" smtClean="0">
                <a:solidFill>
                  <a:schemeClr val="accent1"/>
                </a:solidFill>
              </a:rPr>
              <a:t>: </a:t>
            </a:r>
            <a:r>
              <a:rPr lang="en-US" spc="-50" dirty="0" smtClean="0">
                <a:solidFill>
                  <a:schemeClr val="accent1"/>
                </a:solidFill>
                <a:hlinkClick r:id="rId6"/>
              </a:rPr>
              <a:t>http://www.slideshare.net</a:t>
            </a:r>
            <a:endParaRPr lang="en-US" spc="-50" dirty="0" smtClean="0">
              <a:solidFill>
                <a:schemeClr val="accent1"/>
              </a:solidFill>
            </a:endParaRPr>
          </a:p>
          <a:p>
            <a:pPr marL="742950" lvl="2" indent="-285750">
              <a:lnSpc>
                <a:spcPct val="90000"/>
              </a:lnSpc>
              <a:spcBef>
                <a:spcPct val="20000"/>
              </a:spcBef>
              <a:buClr>
                <a:schemeClr val="accent1"/>
              </a:buClr>
              <a:buFont typeface="Arial" panose="020B0604020202020204" pitchFamily="34" charset="0"/>
              <a:buChar char="•"/>
            </a:pPr>
            <a:r>
              <a:rPr lang="en-US" spc="-50" dirty="0" err="1" smtClean="0">
                <a:solidFill>
                  <a:schemeClr val="accent1"/>
                </a:solidFill>
              </a:rPr>
              <a:t>Figshare</a:t>
            </a:r>
            <a:r>
              <a:rPr lang="en-US" spc="-50" dirty="0" smtClean="0">
                <a:solidFill>
                  <a:schemeClr val="accent1"/>
                </a:solidFill>
              </a:rPr>
              <a:t>: </a:t>
            </a:r>
            <a:r>
              <a:rPr lang="en-US" spc="-50" dirty="0" smtClean="0">
                <a:solidFill>
                  <a:schemeClr val="accent1"/>
                </a:solidFill>
                <a:hlinkClick r:id="rId7"/>
              </a:rPr>
              <a:t>http://www.figshare.com</a:t>
            </a:r>
            <a:endParaRPr lang="en-US" spc="-50" dirty="0" smtClean="0">
              <a:solidFill>
                <a:schemeClr val="accent1"/>
              </a:solidFill>
            </a:endParaRPr>
          </a:p>
          <a:p>
            <a:pPr marL="742950" lvl="2" indent="-285750">
              <a:lnSpc>
                <a:spcPct val="90000"/>
              </a:lnSpc>
              <a:spcBef>
                <a:spcPct val="20000"/>
              </a:spcBef>
              <a:buClr>
                <a:schemeClr val="accent1"/>
              </a:buClr>
              <a:buFont typeface="Arial" panose="020B0604020202020204" pitchFamily="34" charset="0"/>
              <a:buChar char="•"/>
            </a:pPr>
            <a:r>
              <a:rPr lang="en-US" spc="-50" dirty="0" smtClean="0">
                <a:solidFill>
                  <a:schemeClr val="accent1"/>
                </a:solidFill>
              </a:rPr>
              <a:t>Dryad: </a:t>
            </a:r>
            <a:r>
              <a:rPr lang="en-US" spc="-50" dirty="0" smtClean="0">
                <a:solidFill>
                  <a:schemeClr val="accent1"/>
                </a:solidFill>
                <a:hlinkClick r:id="rId8"/>
              </a:rPr>
              <a:t>http://datadryad.org</a:t>
            </a:r>
            <a:endParaRPr lang="en-US" spc="-50" dirty="0" smtClean="0">
              <a:solidFill>
                <a:schemeClr val="accent1"/>
              </a:solidFill>
            </a:endParaRPr>
          </a:p>
          <a:p>
            <a:pPr marL="0" lvl="1">
              <a:lnSpc>
                <a:spcPct val="90000"/>
              </a:lnSpc>
              <a:spcBef>
                <a:spcPct val="20000"/>
              </a:spcBef>
              <a:buClr>
                <a:schemeClr val="accent1"/>
              </a:buClr>
            </a:pPr>
            <a:endParaRPr lang="en-US" sz="900" spc="-50" dirty="0" smtClean="0"/>
          </a:p>
          <a:p>
            <a:pPr marL="285750" lvl="1" indent="-285750">
              <a:lnSpc>
                <a:spcPct val="90000"/>
              </a:lnSpc>
              <a:spcBef>
                <a:spcPct val="20000"/>
              </a:spcBef>
              <a:buClr>
                <a:schemeClr val="accent1"/>
              </a:buClr>
              <a:buFont typeface="Arial" panose="020B0604020202020204" pitchFamily="34" charset="0"/>
              <a:buChar char="•"/>
            </a:pPr>
            <a:r>
              <a:rPr lang="en-US" spc="-50" dirty="0" smtClean="0"/>
              <a:t>For </a:t>
            </a:r>
            <a:r>
              <a:rPr lang="en-US" spc="-50" dirty="0"/>
              <a:t>more information, see </a:t>
            </a:r>
            <a:r>
              <a:rPr lang="en-US" spc="-50" dirty="0" err="1"/>
              <a:t>Galter</a:t>
            </a:r>
            <a:r>
              <a:rPr lang="en-US" spc="-50" dirty="0"/>
              <a:t> News Item: </a:t>
            </a:r>
            <a:r>
              <a:rPr lang="en-US" spc="-50" dirty="0" smtClean="0">
                <a:solidFill>
                  <a:schemeClr val="accent1"/>
                </a:solidFill>
                <a:hlinkClick r:id="rId9"/>
              </a:rPr>
              <a:t>http://galter.northwestern.edu/News/sharing-publishing-and-archiving-your-work</a:t>
            </a:r>
            <a:endParaRPr lang="en-US" spc="-50" dirty="0" smtClean="0">
              <a:solidFill>
                <a:schemeClr val="accent1"/>
              </a:solidFill>
            </a:endParaRPr>
          </a:p>
          <a:p>
            <a:pPr marL="457200" lvl="2">
              <a:lnSpc>
                <a:spcPct val="90000"/>
              </a:lnSpc>
              <a:spcBef>
                <a:spcPct val="20000"/>
              </a:spcBef>
              <a:buClr>
                <a:schemeClr val="accent1"/>
              </a:buClr>
            </a:pPr>
            <a:endParaRPr lang="en-US" spc="-50" dirty="0">
              <a:solidFill>
                <a:schemeClr val="accent1"/>
              </a:solidFill>
            </a:endParaRPr>
          </a:p>
        </p:txBody>
      </p:sp>
      <p:sp>
        <p:nvSpPr>
          <p:cNvPr id="8" name="Oval 7"/>
          <p:cNvSpPr/>
          <p:nvPr/>
        </p:nvSpPr>
        <p:spPr>
          <a:xfrm>
            <a:off x="6585831" y="3470089"/>
            <a:ext cx="4800600" cy="3902691"/>
          </a:xfrm>
          <a:prstGeom prst="ellipse">
            <a:avLst/>
          </a:prstGeom>
          <a:noFill/>
          <a:ln w="57150">
            <a:solidFill>
              <a:srgbClr val="61468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12" descr="http://wiki.creativecommons.org/images/9/91/DryadLogo.png"/>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7387179" y="4768925"/>
            <a:ext cx="991151" cy="553997"/>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2" descr="SlideShare logo"/>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6810103" y="5546284"/>
            <a:ext cx="1605449" cy="312413"/>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4" descr="https://encrypted-tbn2.gstatic.com/images?q=tbn:ANd9GcSoS_rjvscQAGssjGMLO6d4jzCMr4Gv0UItTu6rHccbKYItygPo"/>
          <p:cNvPicPr>
            <a:picLocks noChangeAspect="1" noChangeArrowheads="1"/>
          </p:cNvPicPr>
          <p:nvPr/>
        </p:nvPicPr>
        <p:blipFill rotWithShape="1">
          <a:blip r:embed="rId12">
            <a:extLst>
              <a:ext uri="{28A0092B-C50C-407E-A947-70E740481C1C}">
                <a14:useLocalDpi xmlns:a14="http://schemas.microsoft.com/office/drawing/2010/main" val="0"/>
              </a:ext>
            </a:extLst>
          </a:blip>
          <a:srcRect l="16192" t="24825" r="17522" b="24501"/>
          <a:stretch/>
        </p:blipFill>
        <p:spPr bwMode="auto">
          <a:xfrm>
            <a:off x="7315200" y="6052294"/>
            <a:ext cx="1485348" cy="462602"/>
          </a:xfrm>
          <a:prstGeom prst="rect">
            <a:avLst/>
          </a:prstGeom>
          <a:noFill/>
          <a:extLst>
            <a:ext uri="{909E8E84-426E-40DD-AFC4-6F175D3DCCD1}">
              <a14:hiddenFill xmlns:a14="http://schemas.microsoft.com/office/drawing/2010/main">
                <a:solidFill>
                  <a:srgbClr val="FFFFFF"/>
                </a:solidFill>
              </a14:hiddenFill>
            </a:ext>
          </a:extLst>
        </p:spPr>
      </p:pic>
      <p:sp>
        <p:nvSpPr>
          <p:cNvPr id="12" name="Rectangle 11"/>
          <p:cNvSpPr/>
          <p:nvPr/>
        </p:nvSpPr>
        <p:spPr>
          <a:xfrm>
            <a:off x="685800" y="5027610"/>
            <a:ext cx="5410200" cy="1089529"/>
          </a:xfrm>
          <a:prstGeom prst="rect">
            <a:avLst/>
          </a:prstGeom>
        </p:spPr>
        <p:txBody>
          <a:bodyPr wrap="square">
            <a:spAutoFit/>
          </a:bodyPr>
          <a:lstStyle/>
          <a:p>
            <a:pPr marL="0" lvl="1">
              <a:lnSpc>
                <a:spcPct val="90000"/>
              </a:lnSpc>
              <a:spcBef>
                <a:spcPct val="20000"/>
              </a:spcBef>
              <a:buClr>
                <a:schemeClr val="accent1"/>
              </a:buClr>
            </a:pPr>
            <a:r>
              <a:rPr lang="en-US" b="1" i="1" spc="-50" dirty="0" smtClean="0"/>
              <a:t>Dissemination Tip: </a:t>
            </a:r>
            <a:r>
              <a:rPr lang="en-US" i="1" spc="-50" dirty="0" smtClean="0"/>
              <a:t>Include </a:t>
            </a:r>
            <a:r>
              <a:rPr lang="en-US" i="1" spc="-50" dirty="0"/>
              <a:t>a discussion of how your research </a:t>
            </a:r>
            <a:r>
              <a:rPr lang="en-US" b="1" i="1" spc="-50" dirty="0"/>
              <a:t>could translate to clinical outcomes </a:t>
            </a:r>
            <a:r>
              <a:rPr lang="en-US" i="1" spc="-50" dirty="0"/>
              <a:t>or </a:t>
            </a:r>
            <a:r>
              <a:rPr lang="en-US" i="1" spc="-50" dirty="0" smtClean="0"/>
              <a:t>technologies. This could enhance </a:t>
            </a:r>
            <a:r>
              <a:rPr lang="en-US" i="1" spc="-50" dirty="0"/>
              <a:t>the probability that the article will affect public policy and thus increase its </a:t>
            </a:r>
            <a:r>
              <a:rPr lang="en-US" i="1" spc="-50" dirty="0" smtClean="0"/>
              <a:t>impact.</a:t>
            </a:r>
            <a:endParaRPr lang="en-US" i="1" spc="-50" dirty="0"/>
          </a:p>
        </p:txBody>
      </p:sp>
    </p:spTree>
    <p:extLst>
      <p:ext uri="{BB962C8B-B14F-4D97-AF65-F5344CB8AC3E}">
        <p14:creationId xmlns:p14="http://schemas.microsoft.com/office/powerpoint/2010/main" val="1302672837"/>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762000" y="1143000"/>
            <a:ext cx="7049689" cy="4953000"/>
          </a:xfrm>
        </p:spPr>
        <p:txBody>
          <a:bodyPr/>
          <a:lstStyle/>
          <a:p>
            <a:r>
              <a:rPr lang="en-US" b="1" dirty="0" smtClean="0"/>
              <a:t>Classes on demand:</a:t>
            </a:r>
          </a:p>
          <a:p>
            <a:pPr lvl="1"/>
            <a:r>
              <a:rPr lang="en-US" dirty="0" smtClean="0"/>
              <a:t>Enhancing the Impact of Your Research </a:t>
            </a:r>
          </a:p>
          <a:p>
            <a:pPr lvl="1"/>
            <a:r>
              <a:rPr lang="en-US" dirty="0" smtClean="0"/>
              <a:t>How to Prepare an NIH </a:t>
            </a:r>
            <a:r>
              <a:rPr lang="en-US" dirty="0" err="1" smtClean="0"/>
              <a:t>Biosketch</a:t>
            </a:r>
            <a:endParaRPr lang="en-US" dirty="0" smtClean="0"/>
          </a:p>
          <a:p>
            <a:pPr lvl="1"/>
            <a:r>
              <a:rPr lang="en-US" dirty="0" smtClean="0"/>
              <a:t>The NIH Relative Citation Ratio and </a:t>
            </a:r>
            <a:r>
              <a:rPr lang="en-US" dirty="0" err="1" smtClean="0"/>
              <a:t>iCite</a:t>
            </a:r>
            <a:r>
              <a:rPr lang="en-US" dirty="0" smtClean="0"/>
              <a:t> Tool</a:t>
            </a:r>
          </a:p>
          <a:p>
            <a:pPr lvl="1"/>
            <a:r>
              <a:rPr lang="en-US" i="1" dirty="0" smtClean="0"/>
              <a:t>Upcoming: Dissemination and Outreach Overview</a:t>
            </a:r>
          </a:p>
          <a:p>
            <a:pPr lvl="1"/>
            <a:r>
              <a:rPr lang="en-US" i="1" dirty="0" smtClean="0"/>
              <a:t>Upcoming: Journal Selection</a:t>
            </a:r>
          </a:p>
          <a:p>
            <a:pPr lvl="1"/>
            <a:r>
              <a:rPr lang="en-US" i="1" dirty="0" smtClean="0"/>
              <a:t>Upcoming: Tenure and Promotion</a:t>
            </a:r>
          </a:p>
          <a:p>
            <a:r>
              <a:rPr lang="en-US" b="1" dirty="0" smtClean="0"/>
              <a:t>Consultations</a:t>
            </a:r>
            <a:endParaRPr lang="en-US" b="1" dirty="0"/>
          </a:p>
          <a:p>
            <a:pPr lvl="1"/>
            <a:r>
              <a:rPr lang="en-US" dirty="0"/>
              <a:t>Research Impact Assessment Consultation</a:t>
            </a:r>
          </a:p>
          <a:p>
            <a:pPr lvl="1"/>
            <a:r>
              <a:rPr lang="en-US" dirty="0"/>
              <a:t>Review of NIH </a:t>
            </a:r>
            <a:r>
              <a:rPr lang="en-US" dirty="0" err="1"/>
              <a:t>Biosketch</a:t>
            </a:r>
            <a:r>
              <a:rPr lang="en-US" dirty="0"/>
              <a:t> </a:t>
            </a:r>
          </a:p>
          <a:p>
            <a:pPr lvl="1"/>
            <a:r>
              <a:rPr lang="en-US" dirty="0"/>
              <a:t>Tenure and Promotion Consultation</a:t>
            </a:r>
          </a:p>
          <a:p>
            <a:r>
              <a:rPr lang="en-US" b="1" dirty="0"/>
              <a:t>Standardized Reports</a:t>
            </a:r>
          </a:p>
          <a:p>
            <a:pPr lvl="1"/>
            <a:r>
              <a:rPr lang="en-US" dirty="0"/>
              <a:t>Individual Publication Summary</a:t>
            </a:r>
          </a:p>
          <a:p>
            <a:pPr lvl="1"/>
            <a:r>
              <a:rPr lang="en-US" dirty="0"/>
              <a:t>Journal Selection Review</a:t>
            </a:r>
          </a:p>
          <a:p>
            <a:endParaRPr lang="en-US" dirty="0"/>
          </a:p>
        </p:txBody>
      </p:sp>
      <p:sp>
        <p:nvSpPr>
          <p:cNvPr id="4" name="Rounded Rectangle 3"/>
          <p:cNvSpPr/>
          <p:nvPr/>
        </p:nvSpPr>
        <p:spPr>
          <a:xfrm>
            <a:off x="730898" y="1447800"/>
            <a:ext cx="5032310" cy="304800"/>
          </a:xfrm>
          <a:prstGeom prst="roundRect">
            <a:avLst/>
          </a:pr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ounded Rectangle 4"/>
          <p:cNvSpPr/>
          <p:nvPr/>
        </p:nvSpPr>
        <p:spPr>
          <a:xfrm>
            <a:off x="707571" y="3810000"/>
            <a:ext cx="5032310" cy="340568"/>
          </a:xfrm>
          <a:prstGeom prst="roundRect">
            <a:avLst/>
          </a:pr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itle 1"/>
          <p:cNvSpPr txBox="1">
            <a:spLocks/>
          </p:cNvSpPr>
          <p:nvPr/>
        </p:nvSpPr>
        <p:spPr>
          <a:xfrm>
            <a:off x="914400" y="142292"/>
            <a:ext cx="7713969" cy="762000"/>
          </a:xfrm>
          <a:prstGeom prst="rect">
            <a:avLst/>
          </a:prstGeom>
        </p:spPr>
        <p:txBody>
          <a:bodyPr vert="horz" lIns="0" tIns="0" rIns="91440" bIns="45720" rtlCol="0" anchor="b">
            <a:noAutofit/>
          </a:bodyPr>
          <a:lstStyle>
            <a:lvl1pPr algn="l" defTabSz="914400" rtl="0" eaLnBrk="1" latinLnBrk="0" hangingPunct="1">
              <a:lnSpc>
                <a:spcPct val="85000"/>
              </a:lnSpc>
              <a:spcBef>
                <a:spcPct val="0"/>
              </a:spcBef>
              <a:buNone/>
              <a:defRPr sz="2800" kern="1200" spc="-50" baseline="0">
                <a:solidFill>
                  <a:schemeClr val="tx2"/>
                </a:solidFill>
                <a:latin typeface="+mj-lt"/>
                <a:ea typeface="+mj-ea"/>
                <a:cs typeface="+mj-cs"/>
              </a:defRPr>
            </a:lvl1pPr>
          </a:lstStyle>
          <a:p>
            <a:r>
              <a:rPr lang="en-US" dirty="0" smtClean="0"/>
              <a:t>Metrics and Impact Core Services for Individuals</a:t>
            </a:r>
            <a:endParaRPr lang="en-US" dirty="0"/>
          </a:p>
        </p:txBody>
      </p:sp>
      <p:pic>
        <p:nvPicPr>
          <p:cNvPr id="11" name="Picture 10"/>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97578" y="1442607"/>
            <a:ext cx="309993" cy="309993"/>
          </a:xfrm>
          <a:prstGeom prst="rect">
            <a:avLst/>
          </a:prstGeom>
        </p:spPr>
      </p:pic>
      <p:sp>
        <p:nvSpPr>
          <p:cNvPr id="12" name="TextBox 11"/>
          <p:cNvSpPr txBox="1"/>
          <p:nvPr/>
        </p:nvSpPr>
        <p:spPr>
          <a:xfrm>
            <a:off x="990599" y="838200"/>
            <a:ext cx="5257801" cy="381000"/>
          </a:xfrm>
          <a:prstGeom prst="rect">
            <a:avLst/>
          </a:prstGeom>
          <a:noFill/>
        </p:spPr>
        <p:txBody>
          <a:bodyPr wrap="square" lIns="0" tIns="0" rIns="0" bIns="0" rtlCol="0">
            <a:noAutofit/>
          </a:bodyPr>
          <a:lstStyle/>
          <a:p>
            <a:pPr>
              <a:lnSpc>
                <a:spcPct val="90000"/>
              </a:lnSpc>
              <a:spcBef>
                <a:spcPts val="600"/>
              </a:spcBef>
            </a:pPr>
            <a:r>
              <a:rPr lang="en-US" sz="1850" b="1" i="1" spc="-50" dirty="0"/>
              <a:t>s</a:t>
            </a:r>
            <a:r>
              <a:rPr lang="en-US" sz="1850" b="1" i="1" spc="-50" dirty="0" smtClean="0"/>
              <a:t>ervices are tailored for individuals (i.e. not for groups)</a:t>
            </a:r>
            <a:endParaRPr lang="en-US" sz="1850" b="1" i="1" spc="-50" dirty="0"/>
          </a:p>
        </p:txBody>
      </p:sp>
    </p:spTree>
    <p:extLst>
      <p:ext uri="{BB962C8B-B14F-4D97-AF65-F5344CB8AC3E}">
        <p14:creationId xmlns:p14="http://schemas.microsoft.com/office/powerpoint/2010/main" val="3202851950"/>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Research Impact Assessment Consultation</a:t>
            </a:r>
            <a:endParaRPr lang="en-US" b="1" dirty="0"/>
          </a:p>
        </p:txBody>
      </p:sp>
      <p:sp>
        <p:nvSpPr>
          <p:cNvPr id="30" name="Content Placeholder 2"/>
          <p:cNvSpPr>
            <a:spLocks noGrp="1"/>
          </p:cNvSpPr>
          <p:nvPr>
            <p:ph sz="half" idx="1"/>
          </p:nvPr>
        </p:nvSpPr>
        <p:spPr>
          <a:xfrm>
            <a:off x="444128" y="1286453"/>
            <a:ext cx="4038600" cy="1810905"/>
          </a:xfrm>
        </p:spPr>
        <p:txBody>
          <a:bodyPr>
            <a:noAutofit/>
          </a:bodyPr>
          <a:lstStyle/>
          <a:p>
            <a:r>
              <a:rPr lang="en-US" sz="1800" dirty="0" smtClean="0"/>
              <a:t>Career Motivations</a:t>
            </a:r>
          </a:p>
          <a:p>
            <a:pPr lvl="1"/>
            <a:r>
              <a:rPr lang="en-US" sz="1800" dirty="0" smtClean="0"/>
              <a:t>Tenure Process</a:t>
            </a:r>
            <a:endParaRPr lang="en-US" sz="1800" dirty="0"/>
          </a:p>
          <a:p>
            <a:pPr lvl="1"/>
            <a:r>
              <a:rPr lang="en-US" sz="1800" dirty="0" smtClean="0"/>
              <a:t>Promotion dossiers</a:t>
            </a:r>
          </a:p>
          <a:p>
            <a:pPr lvl="1"/>
            <a:r>
              <a:rPr lang="en-US" sz="1800" dirty="0"/>
              <a:t>Identify similar research projects</a:t>
            </a:r>
          </a:p>
          <a:p>
            <a:pPr lvl="1"/>
            <a:r>
              <a:rPr lang="en-US" sz="1800" dirty="0" smtClean="0"/>
              <a:t>Identify </a:t>
            </a:r>
            <a:r>
              <a:rPr lang="en-US" sz="1800" dirty="0"/>
              <a:t>possible collaborators</a:t>
            </a:r>
          </a:p>
          <a:p>
            <a:pPr lvl="1"/>
            <a:endParaRPr lang="en-US" sz="1800" dirty="0"/>
          </a:p>
          <a:p>
            <a:endParaRPr lang="en-US" sz="1800" dirty="0" smtClean="0"/>
          </a:p>
          <a:p>
            <a:pPr marL="206375" lvl="1" indent="0">
              <a:buNone/>
            </a:pPr>
            <a:endParaRPr lang="en-US" sz="1800" dirty="0"/>
          </a:p>
          <a:p>
            <a:endParaRPr lang="en-US" sz="500" dirty="0" smtClean="0"/>
          </a:p>
        </p:txBody>
      </p:sp>
      <p:sp>
        <p:nvSpPr>
          <p:cNvPr id="3" name="Rectangle 2"/>
          <p:cNvSpPr/>
          <p:nvPr/>
        </p:nvSpPr>
        <p:spPr>
          <a:xfrm>
            <a:off x="422357" y="3120217"/>
            <a:ext cx="4572000" cy="1366528"/>
          </a:xfrm>
          <a:prstGeom prst="rect">
            <a:avLst/>
          </a:prstGeom>
        </p:spPr>
        <p:txBody>
          <a:bodyPr>
            <a:spAutoFit/>
          </a:bodyPr>
          <a:lstStyle/>
          <a:p>
            <a:pPr marL="174625" indent="-174625">
              <a:spcBef>
                <a:spcPct val="20000"/>
              </a:spcBef>
              <a:buClr>
                <a:schemeClr val="accent1"/>
              </a:buClr>
              <a:buFont typeface="Arial" pitchFamily="34" charset="0"/>
              <a:buChar char="•"/>
            </a:pPr>
            <a:r>
              <a:rPr lang="en-US" spc="-50" dirty="0"/>
              <a:t>Funding Motivations</a:t>
            </a:r>
          </a:p>
          <a:p>
            <a:pPr lvl="1" indent="-250825">
              <a:spcBef>
                <a:spcPct val="20000"/>
              </a:spcBef>
              <a:buClr>
                <a:srgbClr val="605F62"/>
              </a:buClr>
              <a:buFont typeface="Symbol" pitchFamily="18" charset="2"/>
              <a:buChar char="-"/>
            </a:pPr>
            <a:r>
              <a:rPr lang="en-US" spc="-50" dirty="0"/>
              <a:t>Quantify and document research impact</a:t>
            </a:r>
          </a:p>
          <a:p>
            <a:pPr lvl="1" indent="-250825">
              <a:spcBef>
                <a:spcPct val="20000"/>
              </a:spcBef>
              <a:buClr>
                <a:srgbClr val="605F62"/>
              </a:buClr>
              <a:buFont typeface="Symbol" pitchFamily="18" charset="2"/>
              <a:buChar char="-"/>
            </a:pPr>
            <a:r>
              <a:rPr lang="en-US" spc="-50" dirty="0" smtClean="0"/>
              <a:t>Justify </a:t>
            </a:r>
            <a:r>
              <a:rPr lang="en-US" spc="-50" dirty="0"/>
              <a:t>future requests for funding</a:t>
            </a:r>
          </a:p>
          <a:p>
            <a:pPr lvl="1" indent="-250825">
              <a:spcBef>
                <a:spcPct val="20000"/>
              </a:spcBef>
              <a:buClr>
                <a:srgbClr val="605F62"/>
              </a:buClr>
              <a:buFont typeface="Symbol" pitchFamily="18" charset="2"/>
              <a:buChar char="-"/>
            </a:pPr>
            <a:r>
              <a:rPr lang="en-US" spc="-50" dirty="0" smtClean="0"/>
              <a:t>Quantify </a:t>
            </a:r>
            <a:r>
              <a:rPr lang="en-US" spc="-50" dirty="0"/>
              <a:t>return on research investment</a:t>
            </a:r>
          </a:p>
        </p:txBody>
      </p:sp>
      <p:grpSp>
        <p:nvGrpSpPr>
          <p:cNvPr id="6" name="Group 5"/>
          <p:cNvGrpSpPr/>
          <p:nvPr/>
        </p:nvGrpSpPr>
        <p:grpSpPr>
          <a:xfrm>
            <a:off x="4191000" y="1166491"/>
            <a:ext cx="6154432" cy="5239906"/>
            <a:chOff x="4132568" y="1618094"/>
            <a:chExt cx="6154432" cy="5239906"/>
          </a:xfrm>
        </p:grpSpPr>
        <p:sp>
          <p:nvSpPr>
            <p:cNvPr id="31" name="Content Placeholder 3"/>
            <p:cNvSpPr txBox="1">
              <a:spLocks/>
            </p:cNvSpPr>
            <p:nvPr/>
          </p:nvSpPr>
          <p:spPr>
            <a:xfrm>
              <a:off x="4453843" y="1618094"/>
              <a:ext cx="4461588" cy="5239906"/>
            </a:xfrm>
            <a:prstGeom prst="rect">
              <a:avLst/>
            </a:prstGeom>
          </p:spPr>
          <p:txBody>
            <a:bodyPr>
              <a:noAutofit/>
            </a:bodyPr>
            <a:lstStyle>
              <a:lvl1pPr marL="174625" indent="-174625" algn="l" defTabSz="914400" rtl="0" eaLnBrk="1" latinLnBrk="0" hangingPunct="1">
                <a:spcBef>
                  <a:spcPct val="20000"/>
                </a:spcBef>
                <a:buClr>
                  <a:schemeClr val="accent1"/>
                </a:buClr>
                <a:buFont typeface="Arial" pitchFamily="34" charset="0"/>
                <a:buChar char="•"/>
                <a:defRPr sz="1850" kern="1200" spc="-50" baseline="0">
                  <a:solidFill>
                    <a:schemeClr val="tx1"/>
                  </a:solidFill>
                  <a:latin typeface="+mn-lt"/>
                  <a:ea typeface="+mn-ea"/>
                  <a:cs typeface="+mn-cs"/>
                </a:defRPr>
              </a:lvl1pPr>
              <a:lvl2pPr marL="457200" indent="-250825" algn="l" defTabSz="914400" rtl="0" eaLnBrk="1" latinLnBrk="0" hangingPunct="1">
                <a:spcBef>
                  <a:spcPct val="20000"/>
                </a:spcBef>
                <a:buClr>
                  <a:srgbClr val="605F62"/>
                </a:buClr>
                <a:buFont typeface="Symbol" pitchFamily="18" charset="2"/>
                <a:buChar char="-"/>
                <a:defRPr sz="1850" kern="1200" spc="-50" baseline="0">
                  <a:solidFill>
                    <a:schemeClr val="tx1"/>
                  </a:solidFill>
                  <a:latin typeface="+mn-lt"/>
                  <a:ea typeface="+mn-ea"/>
                  <a:cs typeface="+mn-cs"/>
                </a:defRPr>
              </a:lvl2pPr>
              <a:lvl3pPr marL="620713" indent="-163513" algn="l" defTabSz="914400" rtl="0" eaLnBrk="1" latinLnBrk="0" hangingPunct="1">
                <a:spcBef>
                  <a:spcPct val="20000"/>
                </a:spcBef>
                <a:buClr>
                  <a:srgbClr val="605F62"/>
                </a:buClr>
                <a:buFont typeface="Arial" pitchFamily="34" charset="0"/>
                <a:buChar char="•"/>
                <a:defRPr sz="1400" kern="1200" spc="-50" baseline="0">
                  <a:solidFill>
                    <a:schemeClr val="tx1"/>
                  </a:solidFill>
                  <a:latin typeface="+mn-lt"/>
                  <a:ea typeface="+mn-ea"/>
                  <a:cs typeface="+mn-cs"/>
                </a:defRPr>
              </a:lvl3pPr>
              <a:lvl4pPr marL="804863" indent="-173038" algn="l" defTabSz="914400" rtl="0" eaLnBrk="1" latinLnBrk="0" hangingPunct="1">
                <a:spcBef>
                  <a:spcPct val="20000"/>
                </a:spcBef>
                <a:buClr>
                  <a:srgbClr val="605F62"/>
                </a:buClr>
                <a:buFont typeface="Arial" pitchFamily="34" charset="0"/>
                <a:buChar char="•"/>
                <a:defRPr sz="1400" kern="1200" spc="-50" baseline="0">
                  <a:solidFill>
                    <a:schemeClr val="tx1"/>
                  </a:solidFill>
                  <a:latin typeface="+mn-lt"/>
                  <a:ea typeface="+mn-ea"/>
                  <a:cs typeface="+mn-cs"/>
                </a:defRPr>
              </a:lvl4pPr>
              <a:lvl5pPr marL="968375" indent="-163513" algn="l" defTabSz="914400" rtl="0" eaLnBrk="1" latinLnBrk="0" hangingPunct="1">
                <a:spcBef>
                  <a:spcPct val="20000"/>
                </a:spcBef>
                <a:buClr>
                  <a:srgbClr val="605F62"/>
                </a:buClr>
                <a:buFont typeface="Arial" pitchFamily="34" charset="0"/>
                <a:buChar char="•"/>
                <a:defRPr sz="1400" kern="1200" spc="-50" baseline="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US" sz="1800" dirty="0" smtClean="0"/>
                <a:t>Community of Research Motivations</a:t>
              </a:r>
              <a:endParaRPr lang="en-US" sz="1800" dirty="0"/>
            </a:p>
            <a:p>
              <a:pPr lvl="1"/>
              <a:r>
                <a:rPr lang="en-US" sz="1800" dirty="0" smtClean="0"/>
                <a:t>Discover </a:t>
              </a:r>
              <a:r>
                <a:rPr lang="en-US" sz="1800" dirty="0"/>
                <a:t>how research findings are being used</a:t>
              </a:r>
            </a:p>
            <a:p>
              <a:pPr lvl="1"/>
              <a:r>
                <a:rPr lang="en-US" sz="1800" dirty="0" smtClean="0"/>
                <a:t>Determine </a:t>
              </a:r>
              <a:r>
                <a:rPr lang="en-US" sz="1800" dirty="0"/>
                <a:t>if research findings </a:t>
              </a:r>
              <a:r>
                <a:rPr lang="en-US" sz="1800" dirty="0" smtClean="0"/>
                <a:t>were</a:t>
              </a:r>
            </a:p>
            <a:p>
              <a:pPr lvl="1"/>
              <a:endParaRPr lang="en-US" sz="1800" dirty="0"/>
            </a:p>
            <a:p>
              <a:pPr lvl="1"/>
              <a:endParaRPr lang="en-US" sz="1800" dirty="0" smtClean="0"/>
            </a:p>
            <a:p>
              <a:pPr lvl="1"/>
              <a:endParaRPr lang="en-US" sz="1800" dirty="0"/>
            </a:p>
            <a:p>
              <a:pPr lvl="1"/>
              <a:r>
                <a:rPr lang="en-US" sz="1800" dirty="0" smtClean="0"/>
                <a:t>Confirm that research findings were properly attributed/credited</a:t>
              </a:r>
            </a:p>
            <a:p>
              <a:pPr lvl="1"/>
              <a:r>
                <a:rPr lang="en-US" sz="1800" dirty="0" smtClean="0"/>
                <a:t>Demonstrate that research findings are resulting in meaningful health outcomes</a:t>
              </a:r>
            </a:p>
            <a:p>
              <a:pPr lvl="1"/>
              <a:r>
                <a:rPr lang="en-US" sz="1800" dirty="0" smtClean="0"/>
                <a:t>Discover community benefit as a result of research findings</a:t>
              </a:r>
              <a:endParaRPr lang="en-US" sz="1800" dirty="0"/>
            </a:p>
          </p:txBody>
        </p:sp>
        <p:sp>
          <p:nvSpPr>
            <p:cNvPr id="4" name="Rectangle 3"/>
            <p:cNvSpPr/>
            <p:nvPr/>
          </p:nvSpPr>
          <p:spPr>
            <a:xfrm>
              <a:off x="4132568" y="2895600"/>
              <a:ext cx="4572000" cy="923330"/>
            </a:xfrm>
            <a:prstGeom prst="rect">
              <a:avLst/>
            </a:prstGeom>
          </p:spPr>
          <p:txBody>
            <a:bodyPr>
              <a:spAutoFit/>
            </a:bodyPr>
            <a:lstStyle/>
            <a:p>
              <a:pPr marL="1200150" lvl="2" indent="-285750">
                <a:buFont typeface="Arial" panose="020B0604020202020204" pitchFamily="34" charset="0"/>
                <a:buChar char="•"/>
              </a:pPr>
              <a:r>
                <a:rPr lang="en-US" dirty="0"/>
                <a:t>Duplicated</a:t>
              </a:r>
            </a:p>
            <a:p>
              <a:pPr marL="1200150" lvl="2" indent="-285750">
                <a:buFont typeface="Arial" panose="020B0604020202020204" pitchFamily="34" charset="0"/>
                <a:buChar char="•"/>
              </a:pPr>
              <a:r>
                <a:rPr lang="en-US" dirty="0"/>
                <a:t>Confirmed</a:t>
              </a:r>
            </a:p>
            <a:p>
              <a:pPr marL="1200150" lvl="2" indent="-285750">
                <a:buFont typeface="Arial" panose="020B0604020202020204" pitchFamily="34" charset="0"/>
                <a:buChar char="•"/>
              </a:pPr>
              <a:r>
                <a:rPr lang="en-US" dirty="0" smtClean="0"/>
                <a:t>Corrected</a:t>
              </a:r>
              <a:endParaRPr lang="en-US" dirty="0"/>
            </a:p>
          </p:txBody>
        </p:sp>
        <p:sp>
          <p:nvSpPr>
            <p:cNvPr id="5" name="Rectangle 4"/>
            <p:cNvSpPr/>
            <p:nvPr/>
          </p:nvSpPr>
          <p:spPr>
            <a:xfrm>
              <a:off x="5715000" y="2895600"/>
              <a:ext cx="4572000" cy="923330"/>
            </a:xfrm>
            <a:prstGeom prst="rect">
              <a:avLst/>
            </a:prstGeom>
          </p:spPr>
          <p:txBody>
            <a:bodyPr>
              <a:spAutoFit/>
            </a:bodyPr>
            <a:lstStyle/>
            <a:p>
              <a:pPr marL="1200150" lvl="2" indent="-285750">
                <a:buFont typeface="Arial" panose="020B0604020202020204" pitchFamily="34" charset="0"/>
                <a:buChar char="•"/>
              </a:pPr>
              <a:r>
                <a:rPr lang="en-US" dirty="0"/>
                <a:t>Improved</a:t>
              </a:r>
            </a:p>
            <a:p>
              <a:pPr marL="1200150" lvl="2" indent="-285750">
                <a:buFont typeface="Arial" panose="020B0604020202020204" pitchFamily="34" charset="0"/>
                <a:buChar char="•"/>
              </a:pPr>
              <a:r>
                <a:rPr lang="en-US" dirty="0"/>
                <a:t>Repudiated</a:t>
              </a:r>
            </a:p>
            <a:p>
              <a:pPr marL="1200150" lvl="2" indent="-285750">
                <a:buFont typeface="Arial" panose="020B0604020202020204" pitchFamily="34" charset="0"/>
                <a:buChar char="•"/>
              </a:pPr>
              <a:r>
                <a:rPr lang="en-US" dirty="0"/>
                <a:t>Extended</a:t>
              </a:r>
            </a:p>
          </p:txBody>
        </p:sp>
      </p:grpSp>
      <p:sp>
        <p:nvSpPr>
          <p:cNvPr id="7" name="TextBox 6"/>
          <p:cNvSpPr txBox="1"/>
          <p:nvPr/>
        </p:nvSpPr>
        <p:spPr>
          <a:xfrm>
            <a:off x="1018591" y="876300"/>
            <a:ext cx="5410200" cy="290191"/>
          </a:xfrm>
          <a:prstGeom prst="rect">
            <a:avLst/>
          </a:prstGeom>
          <a:noFill/>
        </p:spPr>
        <p:txBody>
          <a:bodyPr wrap="square" lIns="0" tIns="0" rIns="0" bIns="0" rtlCol="0">
            <a:noAutofit/>
          </a:bodyPr>
          <a:lstStyle/>
          <a:p>
            <a:pPr>
              <a:lnSpc>
                <a:spcPct val="90000"/>
              </a:lnSpc>
              <a:spcBef>
                <a:spcPts val="600"/>
              </a:spcBef>
            </a:pPr>
            <a:r>
              <a:rPr lang="en-US" sz="1850" b="1" i="1" spc="-50" dirty="0"/>
              <a:t>f</a:t>
            </a:r>
            <a:r>
              <a:rPr lang="en-US" sz="1850" b="1" i="1" spc="-50" dirty="0" smtClean="0"/>
              <a:t>aculty have different motivations for seeking assistance</a:t>
            </a:r>
            <a:endParaRPr lang="en-US" sz="1850" b="1" i="1" spc="-50" dirty="0"/>
          </a:p>
        </p:txBody>
      </p:sp>
    </p:spTree>
    <p:extLst>
      <p:ext uri="{BB962C8B-B14F-4D97-AF65-F5344CB8AC3E}">
        <p14:creationId xmlns:p14="http://schemas.microsoft.com/office/powerpoint/2010/main" val="928920142"/>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Research Impact Assessment Consultation</a:t>
            </a:r>
            <a:endParaRPr lang="en-US" b="1" dirty="0"/>
          </a:p>
        </p:txBody>
      </p:sp>
      <p:sp>
        <p:nvSpPr>
          <p:cNvPr id="30" name="Content Placeholder 2"/>
          <p:cNvSpPr>
            <a:spLocks noGrp="1"/>
          </p:cNvSpPr>
          <p:nvPr>
            <p:ph sz="half" idx="1"/>
          </p:nvPr>
        </p:nvSpPr>
        <p:spPr>
          <a:xfrm>
            <a:off x="444128" y="1286453"/>
            <a:ext cx="4038600" cy="1810905"/>
          </a:xfrm>
        </p:spPr>
        <p:txBody>
          <a:bodyPr>
            <a:noAutofit/>
          </a:bodyPr>
          <a:lstStyle/>
          <a:p>
            <a:r>
              <a:rPr lang="en-US" sz="1800" dirty="0" smtClean="0"/>
              <a:t>Career Motivations</a:t>
            </a:r>
          </a:p>
          <a:p>
            <a:pPr lvl="1"/>
            <a:r>
              <a:rPr lang="en-US" sz="1800" dirty="0" smtClean="0"/>
              <a:t>Tenure Process</a:t>
            </a:r>
            <a:endParaRPr lang="en-US" sz="1800" dirty="0"/>
          </a:p>
          <a:p>
            <a:pPr lvl="1"/>
            <a:r>
              <a:rPr lang="en-US" sz="1800" dirty="0" smtClean="0"/>
              <a:t>Promotion dossiers</a:t>
            </a:r>
          </a:p>
          <a:p>
            <a:pPr lvl="1"/>
            <a:r>
              <a:rPr lang="en-US" sz="1800" dirty="0"/>
              <a:t>Identify similar research projects</a:t>
            </a:r>
          </a:p>
          <a:p>
            <a:pPr lvl="1"/>
            <a:r>
              <a:rPr lang="en-US" sz="1800" dirty="0" smtClean="0"/>
              <a:t>Identify </a:t>
            </a:r>
            <a:r>
              <a:rPr lang="en-US" sz="1800" dirty="0"/>
              <a:t>possible collaborators</a:t>
            </a:r>
          </a:p>
          <a:p>
            <a:pPr lvl="1"/>
            <a:endParaRPr lang="en-US" sz="1800" dirty="0"/>
          </a:p>
          <a:p>
            <a:endParaRPr lang="en-US" sz="1800" dirty="0" smtClean="0"/>
          </a:p>
          <a:p>
            <a:pPr marL="206375" lvl="1" indent="0">
              <a:buNone/>
            </a:pPr>
            <a:endParaRPr lang="en-US" sz="1800" dirty="0"/>
          </a:p>
          <a:p>
            <a:endParaRPr lang="en-US" sz="500" dirty="0" smtClean="0"/>
          </a:p>
        </p:txBody>
      </p:sp>
      <p:sp>
        <p:nvSpPr>
          <p:cNvPr id="3" name="Rectangle 2"/>
          <p:cNvSpPr/>
          <p:nvPr/>
        </p:nvSpPr>
        <p:spPr>
          <a:xfrm>
            <a:off x="422357" y="3120217"/>
            <a:ext cx="4572000" cy="1366528"/>
          </a:xfrm>
          <a:prstGeom prst="rect">
            <a:avLst/>
          </a:prstGeom>
        </p:spPr>
        <p:txBody>
          <a:bodyPr>
            <a:spAutoFit/>
          </a:bodyPr>
          <a:lstStyle/>
          <a:p>
            <a:pPr marL="174625" indent="-174625">
              <a:spcBef>
                <a:spcPct val="20000"/>
              </a:spcBef>
              <a:buClr>
                <a:schemeClr val="accent1"/>
              </a:buClr>
              <a:buFont typeface="Arial" pitchFamily="34" charset="0"/>
              <a:buChar char="•"/>
            </a:pPr>
            <a:r>
              <a:rPr lang="en-US" spc="-50" dirty="0"/>
              <a:t>Funding Motivations</a:t>
            </a:r>
          </a:p>
          <a:p>
            <a:pPr lvl="1" indent="-250825">
              <a:spcBef>
                <a:spcPct val="20000"/>
              </a:spcBef>
              <a:buClr>
                <a:srgbClr val="605F62"/>
              </a:buClr>
              <a:buFont typeface="Symbol" pitchFamily="18" charset="2"/>
              <a:buChar char="-"/>
            </a:pPr>
            <a:r>
              <a:rPr lang="en-US" spc="-50" dirty="0"/>
              <a:t>Quantify and document research impact</a:t>
            </a:r>
          </a:p>
          <a:p>
            <a:pPr lvl="1" indent="-250825">
              <a:spcBef>
                <a:spcPct val="20000"/>
              </a:spcBef>
              <a:buClr>
                <a:srgbClr val="605F62"/>
              </a:buClr>
              <a:buFont typeface="Symbol" pitchFamily="18" charset="2"/>
              <a:buChar char="-"/>
            </a:pPr>
            <a:r>
              <a:rPr lang="en-US" spc="-50" dirty="0" smtClean="0"/>
              <a:t>Justify </a:t>
            </a:r>
            <a:r>
              <a:rPr lang="en-US" spc="-50" dirty="0"/>
              <a:t>future requests for funding</a:t>
            </a:r>
          </a:p>
          <a:p>
            <a:pPr lvl="1" indent="-250825">
              <a:spcBef>
                <a:spcPct val="20000"/>
              </a:spcBef>
              <a:buClr>
                <a:srgbClr val="605F62"/>
              </a:buClr>
              <a:buFont typeface="Symbol" pitchFamily="18" charset="2"/>
              <a:buChar char="-"/>
            </a:pPr>
            <a:r>
              <a:rPr lang="en-US" spc="-50" dirty="0" smtClean="0"/>
              <a:t>Quantify </a:t>
            </a:r>
            <a:r>
              <a:rPr lang="en-US" spc="-50" dirty="0"/>
              <a:t>return on research investment</a:t>
            </a:r>
          </a:p>
        </p:txBody>
      </p:sp>
      <p:grpSp>
        <p:nvGrpSpPr>
          <p:cNvPr id="6" name="Group 5"/>
          <p:cNvGrpSpPr/>
          <p:nvPr/>
        </p:nvGrpSpPr>
        <p:grpSpPr>
          <a:xfrm>
            <a:off x="4191000" y="1166491"/>
            <a:ext cx="6154432" cy="5239906"/>
            <a:chOff x="4132568" y="1618094"/>
            <a:chExt cx="6154432" cy="5239906"/>
          </a:xfrm>
        </p:grpSpPr>
        <p:sp>
          <p:nvSpPr>
            <p:cNvPr id="31" name="Content Placeholder 3"/>
            <p:cNvSpPr txBox="1">
              <a:spLocks/>
            </p:cNvSpPr>
            <p:nvPr/>
          </p:nvSpPr>
          <p:spPr>
            <a:xfrm>
              <a:off x="4453843" y="1618094"/>
              <a:ext cx="4461588" cy="5239906"/>
            </a:xfrm>
            <a:prstGeom prst="rect">
              <a:avLst/>
            </a:prstGeom>
          </p:spPr>
          <p:txBody>
            <a:bodyPr>
              <a:noAutofit/>
            </a:bodyPr>
            <a:lstStyle>
              <a:lvl1pPr marL="174625" indent="-174625" algn="l" defTabSz="914400" rtl="0" eaLnBrk="1" latinLnBrk="0" hangingPunct="1">
                <a:spcBef>
                  <a:spcPct val="20000"/>
                </a:spcBef>
                <a:buClr>
                  <a:schemeClr val="accent1"/>
                </a:buClr>
                <a:buFont typeface="Arial" pitchFamily="34" charset="0"/>
                <a:buChar char="•"/>
                <a:defRPr sz="1850" kern="1200" spc="-50" baseline="0">
                  <a:solidFill>
                    <a:schemeClr val="tx1"/>
                  </a:solidFill>
                  <a:latin typeface="+mn-lt"/>
                  <a:ea typeface="+mn-ea"/>
                  <a:cs typeface="+mn-cs"/>
                </a:defRPr>
              </a:lvl1pPr>
              <a:lvl2pPr marL="457200" indent="-250825" algn="l" defTabSz="914400" rtl="0" eaLnBrk="1" latinLnBrk="0" hangingPunct="1">
                <a:spcBef>
                  <a:spcPct val="20000"/>
                </a:spcBef>
                <a:buClr>
                  <a:srgbClr val="605F62"/>
                </a:buClr>
                <a:buFont typeface="Symbol" pitchFamily="18" charset="2"/>
                <a:buChar char="-"/>
                <a:defRPr sz="1850" kern="1200" spc="-50" baseline="0">
                  <a:solidFill>
                    <a:schemeClr val="tx1"/>
                  </a:solidFill>
                  <a:latin typeface="+mn-lt"/>
                  <a:ea typeface="+mn-ea"/>
                  <a:cs typeface="+mn-cs"/>
                </a:defRPr>
              </a:lvl2pPr>
              <a:lvl3pPr marL="620713" indent="-163513" algn="l" defTabSz="914400" rtl="0" eaLnBrk="1" latinLnBrk="0" hangingPunct="1">
                <a:spcBef>
                  <a:spcPct val="20000"/>
                </a:spcBef>
                <a:buClr>
                  <a:srgbClr val="605F62"/>
                </a:buClr>
                <a:buFont typeface="Arial" pitchFamily="34" charset="0"/>
                <a:buChar char="•"/>
                <a:defRPr sz="1400" kern="1200" spc="-50" baseline="0">
                  <a:solidFill>
                    <a:schemeClr val="tx1"/>
                  </a:solidFill>
                  <a:latin typeface="+mn-lt"/>
                  <a:ea typeface="+mn-ea"/>
                  <a:cs typeface="+mn-cs"/>
                </a:defRPr>
              </a:lvl3pPr>
              <a:lvl4pPr marL="804863" indent="-173038" algn="l" defTabSz="914400" rtl="0" eaLnBrk="1" latinLnBrk="0" hangingPunct="1">
                <a:spcBef>
                  <a:spcPct val="20000"/>
                </a:spcBef>
                <a:buClr>
                  <a:srgbClr val="605F62"/>
                </a:buClr>
                <a:buFont typeface="Arial" pitchFamily="34" charset="0"/>
                <a:buChar char="•"/>
                <a:defRPr sz="1400" kern="1200" spc="-50" baseline="0">
                  <a:solidFill>
                    <a:schemeClr val="tx1"/>
                  </a:solidFill>
                  <a:latin typeface="+mn-lt"/>
                  <a:ea typeface="+mn-ea"/>
                  <a:cs typeface="+mn-cs"/>
                </a:defRPr>
              </a:lvl4pPr>
              <a:lvl5pPr marL="968375" indent="-163513" algn="l" defTabSz="914400" rtl="0" eaLnBrk="1" latinLnBrk="0" hangingPunct="1">
                <a:spcBef>
                  <a:spcPct val="20000"/>
                </a:spcBef>
                <a:buClr>
                  <a:srgbClr val="605F62"/>
                </a:buClr>
                <a:buFont typeface="Arial" pitchFamily="34" charset="0"/>
                <a:buChar char="•"/>
                <a:defRPr sz="1400" kern="1200" spc="-50" baseline="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US" sz="1800" dirty="0" smtClean="0"/>
                <a:t>Community of Research Motivations</a:t>
              </a:r>
              <a:endParaRPr lang="en-US" sz="1800" dirty="0"/>
            </a:p>
            <a:p>
              <a:pPr lvl="1"/>
              <a:r>
                <a:rPr lang="en-US" sz="1800" dirty="0" smtClean="0"/>
                <a:t>Discover </a:t>
              </a:r>
              <a:r>
                <a:rPr lang="en-US" sz="1800" dirty="0"/>
                <a:t>how research findings are being used</a:t>
              </a:r>
            </a:p>
            <a:p>
              <a:pPr lvl="1"/>
              <a:r>
                <a:rPr lang="en-US" sz="1800" dirty="0" smtClean="0"/>
                <a:t>Determine </a:t>
              </a:r>
              <a:r>
                <a:rPr lang="en-US" sz="1800" dirty="0"/>
                <a:t>if research findings </a:t>
              </a:r>
              <a:r>
                <a:rPr lang="en-US" sz="1800" dirty="0" smtClean="0"/>
                <a:t>were</a:t>
              </a:r>
            </a:p>
            <a:p>
              <a:pPr lvl="1"/>
              <a:endParaRPr lang="en-US" sz="1800" dirty="0"/>
            </a:p>
            <a:p>
              <a:pPr lvl="1"/>
              <a:endParaRPr lang="en-US" sz="1800" dirty="0" smtClean="0"/>
            </a:p>
            <a:p>
              <a:pPr lvl="1"/>
              <a:endParaRPr lang="en-US" sz="1800" dirty="0"/>
            </a:p>
            <a:p>
              <a:pPr lvl="1"/>
              <a:r>
                <a:rPr lang="en-US" sz="1800" dirty="0" smtClean="0"/>
                <a:t>Confirm that research findings were properly attributed/credited</a:t>
              </a:r>
            </a:p>
            <a:p>
              <a:pPr lvl="1"/>
              <a:r>
                <a:rPr lang="en-US" sz="1800" dirty="0" smtClean="0"/>
                <a:t>Demonstrate that research findings are resulting in meaningful health outcomes</a:t>
              </a:r>
            </a:p>
            <a:p>
              <a:pPr lvl="1"/>
              <a:r>
                <a:rPr lang="en-US" sz="1800" dirty="0" smtClean="0"/>
                <a:t>Discover community benefit as a result of research findings</a:t>
              </a:r>
              <a:endParaRPr lang="en-US" sz="1800" dirty="0"/>
            </a:p>
          </p:txBody>
        </p:sp>
        <p:sp>
          <p:nvSpPr>
            <p:cNvPr id="4" name="Rectangle 3"/>
            <p:cNvSpPr/>
            <p:nvPr/>
          </p:nvSpPr>
          <p:spPr>
            <a:xfrm>
              <a:off x="4132568" y="2895600"/>
              <a:ext cx="4572000" cy="923330"/>
            </a:xfrm>
            <a:prstGeom prst="rect">
              <a:avLst/>
            </a:prstGeom>
          </p:spPr>
          <p:txBody>
            <a:bodyPr>
              <a:spAutoFit/>
            </a:bodyPr>
            <a:lstStyle/>
            <a:p>
              <a:pPr marL="1200150" lvl="2" indent="-285750">
                <a:buFont typeface="Arial" panose="020B0604020202020204" pitchFamily="34" charset="0"/>
                <a:buChar char="•"/>
              </a:pPr>
              <a:r>
                <a:rPr lang="en-US" dirty="0"/>
                <a:t>Duplicated</a:t>
              </a:r>
            </a:p>
            <a:p>
              <a:pPr marL="1200150" lvl="2" indent="-285750">
                <a:buFont typeface="Arial" panose="020B0604020202020204" pitchFamily="34" charset="0"/>
                <a:buChar char="•"/>
              </a:pPr>
              <a:r>
                <a:rPr lang="en-US" dirty="0"/>
                <a:t>Confirmed</a:t>
              </a:r>
            </a:p>
            <a:p>
              <a:pPr marL="1200150" lvl="2" indent="-285750">
                <a:buFont typeface="Arial" panose="020B0604020202020204" pitchFamily="34" charset="0"/>
                <a:buChar char="•"/>
              </a:pPr>
              <a:r>
                <a:rPr lang="en-US" dirty="0" smtClean="0"/>
                <a:t>Corrected</a:t>
              </a:r>
              <a:endParaRPr lang="en-US" dirty="0"/>
            </a:p>
          </p:txBody>
        </p:sp>
        <p:sp>
          <p:nvSpPr>
            <p:cNvPr id="5" name="Rectangle 4"/>
            <p:cNvSpPr/>
            <p:nvPr/>
          </p:nvSpPr>
          <p:spPr>
            <a:xfrm>
              <a:off x="5715000" y="2895600"/>
              <a:ext cx="4572000" cy="923330"/>
            </a:xfrm>
            <a:prstGeom prst="rect">
              <a:avLst/>
            </a:prstGeom>
          </p:spPr>
          <p:txBody>
            <a:bodyPr>
              <a:spAutoFit/>
            </a:bodyPr>
            <a:lstStyle/>
            <a:p>
              <a:pPr marL="1200150" lvl="2" indent="-285750">
                <a:buFont typeface="Arial" panose="020B0604020202020204" pitchFamily="34" charset="0"/>
                <a:buChar char="•"/>
              </a:pPr>
              <a:r>
                <a:rPr lang="en-US" dirty="0"/>
                <a:t>Improved</a:t>
              </a:r>
            </a:p>
            <a:p>
              <a:pPr marL="1200150" lvl="2" indent="-285750">
                <a:buFont typeface="Arial" panose="020B0604020202020204" pitchFamily="34" charset="0"/>
                <a:buChar char="•"/>
              </a:pPr>
              <a:r>
                <a:rPr lang="en-US" dirty="0"/>
                <a:t>Repudiated</a:t>
              </a:r>
            </a:p>
            <a:p>
              <a:pPr marL="1200150" lvl="2" indent="-285750">
                <a:buFont typeface="Arial" panose="020B0604020202020204" pitchFamily="34" charset="0"/>
                <a:buChar char="•"/>
              </a:pPr>
              <a:r>
                <a:rPr lang="en-US" dirty="0"/>
                <a:t>Extended</a:t>
              </a:r>
            </a:p>
          </p:txBody>
        </p:sp>
      </p:grpSp>
      <p:sp>
        <p:nvSpPr>
          <p:cNvPr id="7" name="TextBox 6"/>
          <p:cNvSpPr txBox="1"/>
          <p:nvPr/>
        </p:nvSpPr>
        <p:spPr>
          <a:xfrm>
            <a:off x="1018591" y="876300"/>
            <a:ext cx="5410200" cy="290191"/>
          </a:xfrm>
          <a:prstGeom prst="rect">
            <a:avLst/>
          </a:prstGeom>
          <a:noFill/>
        </p:spPr>
        <p:txBody>
          <a:bodyPr wrap="square" lIns="0" tIns="0" rIns="0" bIns="0" rtlCol="0">
            <a:noAutofit/>
          </a:bodyPr>
          <a:lstStyle/>
          <a:p>
            <a:pPr>
              <a:lnSpc>
                <a:spcPct val="90000"/>
              </a:lnSpc>
              <a:spcBef>
                <a:spcPts val="600"/>
              </a:spcBef>
            </a:pPr>
            <a:r>
              <a:rPr lang="en-US" sz="1850" b="1" i="1" spc="-50" dirty="0"/>
              <a:t>f</a:t>
            </a:r>
            <a:r>
              <a:rPr lang="en-US" sz="1850" b="1" i="1" spc="-50" dirty="0" smtClean="0"/>
              <a:t>aculty have different motivations for seeking assistance</a:t>
            </a:r>
            <a:endParaRPr lang="en-US" sz="1850" b="1" i="1" spc="-50" dirty="0"/>
          </a:p>
        </p:txBody>
      </p:sp>
      <p:sp>
        <p:nvSpPr>
          <p:cNvPr id="8" name="Rectangle 7"/>
          <p:cNvSpPr/>
          <p:nvPr/>
        </p:nvSpPr>
        <p:spPr>
          <a:xfrm>
            <a:off x="801802" y="5486400"/>
            <a:ext cx="7391400" cy="707886"/>
          </a:xfrm>
          <a:prstGeom prst="rect">
            <a:avLst/>
          </a:prstGeom>
        </p:spPr>
        <p:txBody>
          <a:bodyPr wrap="square">
            <a:spAutoFit/>
          </a:bodyPr>
          <a:lstStyle/>
          <a:p>
            <a:pPr algn="ctr"/>
            <a:r>
              <a:rPr lang="en-US" sz="2000" b="1" i="1" dirty="0" smtClean="0"/>
              <a:t>Today’s Scenario: </a:t>
            </a:r>
            <a:r>
              <a:rPr lang="en-US" sz="2000" i="1" dirty="0" smtClean="0"/>
              <a:t>“I’m </a:t>
            </a:r>
            <a:r>
              <a:rPr lang="en-US" sz="2000" i="1" dirty="0"/>
              <a:t>early in my career in a narrow research field. </a:t>
            </a:r>
          </a:p>
          <a:p>
            <a:pPr algn="ctr"/>
            <a:r>
              <a:rPr lang="en-US" sz="2000" i="1" dirty="0"/>
              <a:t>How do I describe my impact?”</a:t>
            </a:r>
          </a:p>
        </p:txBody>
      </p:sp>
    </p:spTree>
    <p:extLst>
      <p:ext uri="{BB962C8B-B14F-4D97-AF65-F5344CB8AC3E}">
        <p14:creationId xmlns:p14="http://schemas.microsoft.com/office/powerpoint/2010/main" val="1879224202"/>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Research Career Lifecycle</a:t>
            </a:r>
            <a:endParaRPr lang="en-US" b="1" dirty="0"/>
          </a:p>
        </p:txBody>
      </p:sp>
      <p:sp>
        <p:nvSpPr>
          <p:cNvPr id="4" name="Text Placeholder 3"/>
          <p:cNvSpPr>
            <a:spLocks noGrp="1"/>
          </p:cNvSpPr>
          <p:nvPr>
            <p:ph type="body" sz="quarter" idx="13"/>
          </p:nvPr>
        </p:nvSpPr>
        <p:spPr/>
        <p:txBody>
          <a:bodyPr/>
          <a:lstStyle/>
          <a:p>
            <a:r>
              <a:rPr lang="en-US" b="1" i="1" dirty="0" smtClean="0">
                <a:solidFill>
                  <a:schemeClr val="tx1"/>
                </a:solidFill>
              </a:rPr>
              <a:t>also </a:t>
            </a:r>
            <a:r>
              <a:rPr lang="en-US" b="1" i="1" dirty="0" smtClean="0">
                <a:solidFill>
                  <a:schemeClr val="tx1"/>
                </a:solidFill>
              </a:rPr>
              <a:t>called a “Logic Model” for those versed in evaluation-speak</a:t>
            </a:r>
            <a:endParaRPr lang="en-US" b="1" i="1" dirty="0">
              <a:solidFill>
                <a:schemeClr val="tx1"/>
              </a:solidFill>
            </a:endParaRPr>
          </a:p>
        </p:txBody>
      </p:sp>
      <p:grpSp>
        <p:nvGrpSpPr>
          <p:cNvPr id="25" name="Group 24"/>
          <p:cNvGrpSpPr/>
          <p:nvPr/>
        </p:nvGrpSpPr>
        <p:grpSpPr>
          <a:xfrm>
            <a:off x="646399" y="1270434"/>
            <a:ext cx="3773201" cy="4901766"/>
            <a:chOff x="417799" y="1219200"/>
            <a:chExt cx="3773201" cy="4901766"/>
          </a:xfrm>
        </p:grpSpPr>
        <p:grpSp>
          <p:nvGrpSpPr>
            <p:cNvPr id="24" name="Group 23"/>
            <p:cNvGrpSpPr/>
            <p:nvPr/>
          </p:nvGrpSpPr>
          <p:grpSpPr>
            <a:xfrm>
              <a:off x="417799" y="1219200"/>
              <a:ext cx="3773201" cy="4901766"/>
              <a:chOff x="417799" y="1219200"/>
              <a:chExt cx="3773201" cy="4901766"/>
            </a:xfrm>
          </p:grpSpPr>
          <p:sp>
            <p:nvSpPr>
              <p:cNvPr id="16" name="Rectangle 15"/>
              <p:cNvSpPr/>
              <p:nvPr/>
            </p:nvSpPr>
            <p:spPr>
              <a:xfrm>
                <a:off x="423133" y="1219200"/>
                <a:ext cx="3767867" cy="4901766"/>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p:cNvSpPr txBox="1"/>
              <p:nvPr/>
            </p:nvSpPr>
            <p:spPr>
              <a:xfrm>
                <a:off x="423132" y="1312601"/>
                <a:ext cx="3767867" cy="381000"/>
              </a:xfrm>
              <a:prstGeom prst="rect">
                <a:avLst/>
              </a:prstGeom>
              <a:noFill/>
            </p:spPr>
            <p:txBody>
              <a:bodyPr wrap="square" lIns="0" tIns="0" rIns="0" bIns="0" rtlCol="0">
                <a:noAutofit/>
              </a:bodyPr>
              <a:lstStyle/>
              <a:p>
                <a:pPr algn="ctr">
                  <a:lnSpc>
                    <a:spcPct val="90000"/>
                  </a:lnSpc>
                  <a:spcBef>
                    <a:spcPts val="600"/>
                  </a:spcBef>
                </a:pPr>
                <a:r>
                  <a:rPr lang="en-US" sz="1850" b="1" spc="-50" dirty="0" smtClean="0"/>
                  <a:t>Career Activities</a:t>
                </a:r>
              </a:p>
              <a:p>
                <a:pPr>
                  <a:lnSpc>
                    <a:spcPct val="90000"/>
                  </a:lnSpc>
                  <a:spcBef>
                    <a:spcPts val="600"/>
                  </a:spcBef>
                </a:pPr>
                <a:endParaRPr lang="en-US" sz="1850" spc="-50" dirty="0"/>
              </a:p>
              <a:p>
                <a:pPr>
                  <a:lnSpc>
                    <a:spcPct val="90000"/>
                  </a:lnSpc>
                  <a:spcBef>
                    <a:spcPts val="600"/>
                  </a:spcBef>
                </a:pPr>
                <a:endParaRPr lang="en-US" sz="1850" spc="-50" dirty="0" smtClean="0"/>
              </a:p>
              <a:p>
                <a:pPr>
                  <a:lnSpc>
                    <a:spcPct val="90000"/>
                  </a:lnSpc>
                  <a:spcBef>
                    <a:spcPts val="600"/>
                  </a:spcBef>
                </a:pPr>
                <a:endParaRPr lang="en-US" sz="1850" spc="-50" dirty="0"/>
              </a:p>
            </p:txBody>
          </p:sp>
          <p:sp>
            <p:nvSpPr>
              <p:cNvPr id="8" name="TextBox 7"/>
              <p:cNvSpPr txBox="1"/>
              <p:nvPr/>
            </p:nvSpPr>
            <p:spPr>
              <a:xfrm>
                <a:off x="417799" y="3410487"/>
                <a:ext cx="3773199" cy="381000"/>
              </a:xfrm>
              <a:prstGeom prst="rect">
                <a:avLst/>
              </a:prstGeom>
              <a:noFill/>
            </p:spPr>
            <p:txBody>
              <a:bodyPr wrap="square" lIns="0" tIns="0" rIns="0" bIns="0" rtlCol="0">
                <a:noAutofit/>
              </a:bodyPr>
              <a:lstStyle/>
              <a:p>
                <a:pPr algn="ctr">
                  <a:lnSpc>
                    <a:spcPct val="90000"/>
                  </a:lnSpc>
                  <a:spcBef>
                    <a:spcPts val="600"/>
                  </a:spcBef>
                </a:pPr>
                <a:r>
                  <a:rPr lang="en-US" sz="1850" b="1" spc="-50" dirty="0" smtClean="0"/>
                  <a:t>Career Support and Resources</a:t>
                </a:r>
              </a:p>
              <a:p>
                <a:pPr>
                  <a:lnSpc>
                    <a:spcPct val="90000"/>
                  </a:lnSpc>
                  <a:spcBef>
                    <a:spcPts val="600"/>
                  </a:spcBef>
                </a:pPr>
                <a:endParaRPr lang="en-US" sz="1850" spc="-50" dirty="0"/>
              </a:p>
              <a:p>
                <a:pPr>
                  <a:lnSpc>
                    <a:spcPct val="90000"/>
                  </a:lnSpc>
                  <a:spcBef>
                    <a:spcPts val="600"/>
                  </a:spcBef>
                </a:pPr>
                <a:endParaRPr lang="en-US" sz="1850" spc="-50" dirty="0" smtClean="0"/>
              </a:p>
              <a:p>
                <a:pPr>
                  <a:lnSpc>
                    <a:spcPct val="90000"/>
                  </a:lnSpc>
                  <a:spcBef>
                    <a:spcPts val="600"/>
                  </a:spcBef>
                </a:pPr>
                <a:endParaRPr lang="en-US" sz="1850" spc="-50" dirty="0"/>
              </a:p>
            </p:txBody>
          </p:sp>
          <p:pic>
            <p:nvPicPr>
              <p:cNvPr id="3" name="Picture 2"/>
              <p:cNvPicPr>
                <a:picLocks noChangeAspect="1"/>
              </p:cNvPicPr>
              <p:nvPr/>
            </p:nvPicPr>
            <p:blipFill rotWithShape="1">
              <a:blip r:embed="rId3" cstate="print">
                <a:extLst>
                  <a:ext uri="{28A0092B-C50C-407E-A947-70E740481C1C}">
                    <a14:useLocalDpi xmlns:a14="http://schemas.microsoft.com/office/drawing/2010/main" val="0"/>
                  </a:ext>
                </a:extLst>
              </a:blip>
              <a:srcRect l="2500" t="3568" r="2500" b="6663"/>
              <a:stretch/>
            </p:blipFill>
            <p:spPr>
              <a:xfrm>
                <a:off x="582792" y="1600021"/>
                <a:ext cx="3319783" cy="1689012"/>
              </a:xfrm>
              <a:prstGeom prst="rect">
                <a:avLst/>
              </a:prstGeom>
            </p:spPr>
          </p:pic>
          <p:sp>
            <p:nvSpPr>
              <p:cNvPr id="17" name="Rectangle 16"/>
              <p:cNvSpPr/>
              <p:nvPr/>
            </p:nvSpPr>
            <p:spPr>
              <a:xfrm>
                <a:off x="423133" y="5663766"/>
                <a:ext cx="3767867" cy="4572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extBox 14"/>
              <p:cNvSpPr txBox="1"/>
              <p:nvPr/>
            </p:nvSpPr>
            <p:spPr>
              <a:xfrm>
                <a:off x="423133" y="5768197"/>
                <a:ext cx="3767867" cy="231415"/>
              </a:xfrm>
              <a:prstGeom prst="rect">
                <a:avLst/>
              </a:prstGeom>
              <a:noFill/>
            </p:spPr>
            <p:txBody>
              <a:bodyPr wrap="square" lIns="0" tIns="0" rIns="0" bIns="0" rtlCol="0">
                <a:noAutofit/>
              </a:bodyPr>
              <a:lstStyle/>
              <a:p>
                <a:pPr algn="ctr">
                  <a:lnSpc>
                    <a:spcPct val="90000"/>
                  </a:lnSpc>
                  <a:spcBef>
                    <a:spcPts val="600"/>
                  </a:spcBef>
                </a:pPr>
                <a:r>
                  <a:rPr lang="en-US" sz="1850" b="1" spc="-50" dirty="0" smtClean="0">
                    <a:solidFill>
                      <a:schemeClr val="bg1"/>
                    </a:solidFill>
                  </a:rPr>
                  <a:t>Use Process Indicators</a:t>
                </a:r>
                <a:endParaRPr lang="en-US" sz="1850" b="1" spc="-50" dirty="0">
                  <a:solidFill>
                    <a:schemeClr val="bg1"/>
                  </a:solidFill>
                </a:endParaRPr>
              </a:p>
            </p:txBody>
          </p:sp>
        </p:grpSp>
        <p:pic>
          <p:nvPicPr>
            <p:cNvPr id="5" name="Picture 4"/>
            <p:cNvPicPr>
              <a:picLocks noChangeAspect="1"/>
            </p:cNvPicPr>
            <p:nvPr/>
          </p:nvPicPr>
          <p:blipFill rotWithShape="1">
            <a:blip r:embed="rId4" cstate="print">
              <a:extLst>
                <a:ext uri="{28A0092B-C50C-407E-A947-70E740481C1C}">
                  <a14:useLocalDpi xmlns:a14="http://schemas.microsoft.com/office/drawing/2010/main" val="0"/>
                </a:ext>
              </a:extLst>
            </a:blip>
            <a:srcRect l="3333" t="3140" r="3333" b="6266"/>
            <a:stretch/>
          </p:blipFill>
          <p:spPr>
            <a:xfrm>
              <a:off x="570351" y="3746333"/>
              <a:ext cx="3468097" cy="1795979"/>
            </a:xfrm>
            <a:prstGeom prst="rect">
              <a:avLst/>
            </a:prstGeom>
          </p:spPr>
        </p:pic>
      </p:grpSp>
      <p:grpSp>
        <p:nvGrpSpPr>
          <p:cNvPr id="23" name="Group 22"/>
          <p:cNvGrpSpPr/>
          <p:nvPr/>
        </p:nvGrpSpPr>
        <p:grpSpPr>
          <a:xfrm>
            <a:off x="4770906" y="1256522"/>
            <a:ext cx="3815167" cy="4901766"/>
            <a:chOff x="4470042" y="1219200"/>
            <a:chExt cx="3815167" cy="4901766"/>
          </a:xfrm>
        </p:grpSpPr>
        <p:sp>
          <p:nvSpPr>
            <p:cNvPr id="20" name="Rectangle 19"/>
            <p:cNvSpPr/>
            <p:nvPr/>
          </p:nvSpPr>
          <p:spPr>
            <a:xfrm>
              <a:off x="4493692" y="1219200"/>
              <a:ext cx="3767867" cy="4901766"/>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2" name="Group 21"/>
            <p:cNvGrpSpPr/>
            <p:nvPr/>
          </p:nvGrpSpPr>
          <p:grpSpPr>
            <a:xfrm>
              <a:off x="4470042" y="1339721"/>
              <a:ext cx="3815167" cy="4781245"/>
              <a:chOff x="4470042" y="1339721"/>
              <a:chExt cx="3815167" cy="4781245"/>
            </a:xfrm>
          </p:grpSpPr>
          <p:sp>
            <p:nvSpPr>
              <p:cNvPr id="21" name="Rectangle 20"/>
              <p:cNvSpPr/>
              <p:nvPr/>
            </p:nvSpPr>
            <p:spPr>
              <a:xfrm>
                <a:off x="4517342" y="5663766"/>
                <a:ext cx="3767867" cy="4572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Box 9"/>
              <p:cNvSpPr txBox="1"/>
              <p:nvPr/>
            </p:nvSpPr>
            <p:spPr>
              <a:xfrm>
                <a:off x="4470042" y="1339721"/>
                <a:ext cx="3791517" cy="381000"/>
              </a:xfrm>
              <a:prstGeom prst="rect">
                <a:avLst/>
              </a:prstGeom>
              <a:noFill/>
            </p:spPr>
            <p:txBody>
              <a:bodyPr wrap="square" lIns="0" tIns="0" rIns="0" bIns="0" rtlCol="0">
                <a:noAutofit/>
              </a:bodyPr>
              <a:lstStyle/>
              <a:p>
                <a:pPr algn="ctr">
                  <a:lnSpc>
                    <a:spcPct val="90000"/>
                  </a:lnSpc>
                  <a:spcBef>
                    <a:spcPts val="600"/>
                  </a:spcBef>
                </a:pPr>
                <a:r>
                  <a:rPr lang="en-US" sz="1850" b="1" spc="-50" dirty="0" smtClean="0"/>
                  <a:t>Career Outputs</a:t>
                </a:r>
              </a:p>
              <a:p>
                <a:pPr>
                  <a:lnSpc>
                    <a:spcPct val="90000"/>
                  </a:lnSpc>
                  <a:spcBef>
                    <a:spcPts val="600"/>
                  </a:spcBef>
                </a:pPr>
                <a:endParaRPr lang="en-US" sz="1850" spc="-50" dirty="0"/>
              </a:p>
              <a:p>
                <a:pPr>
                  <a:lnSpc>
                    <a:spcPct val="90000"/>
                  </a:lnSpc>
                  <a:spcBef>
                    <a:spcPts val="600"/>
                  </a:spcBef>
                </a:pPr>
                <a:endParaRPr lang="en-US" sz="1850" spc="-50" dirty="0" smtClean="0"/>
              </a:p>
              <a:p>
                <a:pPr>
                  <a:lnSpc>
                    <a:spcPct val="90000"/>
                  </a:lnSpc>
                  <a:spcBef>
                    <a:spcPts val="600"/>
                  </a:spcBef>
                </a:pPr>
                <a:endParaRPr lang="en-US" sz="1850" spc="-50" dirty="0"/>
              </a:p>
            </p:txBody>
          </p:sp>
          <p:sp>
            <p:nvSpPr>
              <p:cNvPr id="13" name="TextBox 12"/>
              <p:cNvSpPr txBox="1"/>
              <p:nvPr/>
            </p:nvSpPr>
            <p:spPr>
              <a:xfrm>
                <a:off x="4493690" y="3418034"/>
                <a:ext cx="3767869" cy="381000"/>
              </a:xfrm>
              <a:prstGeom prst="rect">
                <a:avLst/>
              </a:prstGeom>
              <a:noFill/>
            </p:spPr>
            <p:txBody>
              <a:bodyPr wrap="square" lIns="0" tIns="0" rIns="0" bIns="0" rtlCol="0">
                <a:noAutofit/>
              </a:bodyPr>
              <a:lstStyle/>
              <a:p>
                <a:pPr algn="ctr">
                  <a:lnSpc>
                    <a:spcPct val="90000"/>
                  </a:lnSpc>
                  <a:spcBef>
                    <a:spcPts val="600"/>
                  </a:spcBef>
                </a:pPr>
                <a:r>
                  <a:rPr lang="en-US" sz="1850" b="1" spc="-50" dirty="0" smtClean="0"/>
                  <a:t>Career Outcomes</a:t>
                </a:r>
              </a:p>
              <a:p>
                <a:pPr>
                  <a:lnSpc>
                    <a:spcPct val="90000"/>
                  </a:lnSpc>
                  <a:spcBef>
                    <a:spcPts val="600"/>
                  </a:spcBef>
                </a:pPr>
                <a:endParaRPr lang="en-US" sz="1850" spc="-50" dirty="0"/>
              </a:p>
              <a:p>
                <a:pPr>
                  <a:lnSpc>
                    <a:spcPct val="90000"/>
                  </a:lnSpc>
                  <a:spcBef>
                    <a:spcPts val="600"/>
                  </a:spcBef>
                </a:pPr>
                <a:endParaRPr lang="en-US" sz="1850" spc="-50" dirty="0"/>
              </a:p>
            </p:txBody>
          </p:sp>
          <p:sp>
            <p:nvSpPr>
              <p:cNvPr id="14" name="TextBox 13"/>
              <p:cNvSpPr txBox="1"/>
              <p:nvPr/>
            </p:nvSpPr>
            <p:spPr>
              <a:xfrm>
                <a:off x="4517342" y="5764485"/>
                <a:ext cx="3744217" cy="286774"/>
              </a:xfrm>
              <a:prstGeom prst="rect">
                <a:avLst/>
              </a:prstGeom>
              <a:noFill/>
            </p:spPr>
            <p:txBody>
              <a:bodyPr wrap="square" lIns="0" tIns="0" rIns="0" bIns="0" rtlCol="0">
                <a:noAutofit/>
              </a:bodyPr>
              <a:lstStyle/>
              <a:p>
                <a:pPr algn="ctr">
                  <a:lnSpc>
                    <a:spcPct val="90000"/>
                  </a:lnSpc>
                  <a:spcBef>
                    <a:spcPts val="600"/>
                  </a:spcBef>
                </a:pPr>
                <a:r>
                  <a:rPr lang="en-US" sz="1850" b="1" spc="-50" dirty="0" smtClean="0">
                    <a:solidFill>
                      <a:schemeClr val="bg1"/>
                    </a:solidFill>
                  </a:rPr>
                  <a:t>Use Impact </a:t>
                </a:r>
                <a:r>
                  <a:rPr lang="en-US" sz="1850" b="1" spc="-50" dirty="0">
                    <a:solidFill>
                      <a:schemeClr val="bg1"/>
                    </a:solidFill>
                  </a:rPr>
                  <a:t>Indicators</a:t>
                </a:r>
              </a:p>
            </p:txBody>
          </p:sp>
          <p:pic>
            <p:nvPicPr>
              <p:cNvPr id="18" name="Picture 17"/>
              <p:cNvPicPr>
                <a:picLocks noChangeAspect="1"/>
              </p:cNvPicPr>
              <p:nvPr/>
            </p:nvPicPr>
            <p:blipFill rotWithShape="1">
              <a:blip r:embed="rId5" cstate="print">
                <a:extLst>
                  <a:ext uri="{28A0092B-C50C-407E-A947-70E740481C1C}">
                    <a14:useLocalDpi xmlns:a14="http://schemas.microsoft.com/office/drawing/2010/main" val="0"/>
                  </a:ext>
                </a:extLst>
              </a:blip>
              <a:srcRect l="2500" t="2758" r="2500" b="5907"/>
              <a:stretch/>
            </p:blipFill>
            <p:spPr>
              <a:xfrm>
                <a:off x="4683104" y="1572931"/>
                <a:ext cx="3443925" cy="1752173"/>
              </a:xfrm>
              <a:prstGeom prst="rect">
                <a:avLst/>
              </a:prstGeom>
            </p:spPr>
          </p:pic>
        </p:grpSp>
        <p:pic>
          <p:nvPicPr>
            <p:cNvPr id="19" name="Picture 18"/>
            <p:cNvPicPr>
              <a:picLocks noChangeAspect="1"/>
            </p:cNvPicPr>
            <p:nvPr/>
          </p:nvPicPr>
          <p:blipFill rotWithShape="1">
            <a:blip r:embed="rId6" cstate="print">
              <a:extLst>
                <a:ext uri="{28A0092B-C50C-407E-A947-70E740481C1C}">
                  <a14:useLocalDpi xmlns:a14="http://schemas.microsoft.com/office/drawing/2010/main" val="0"/>
                </a:ext>
              </a:extLst>
            </a:blip>
            <a:srcRect l="3333" t="2947" r="2500" b="6083"/>
            <a:stretch/>
          </p:blipFill>
          <p:spPr>
            <a:xfrm>
              <a:off x="4641597" y="3739178"/>
              <a:ext cx="3526938" cy="1810287"/>
            </a:xfrm>
            <a:prstGeom prst="rect">
              <a:avLst/>
            </a:prstGeom>
          </p:spPr>
        </p:pic>
      </p:grpSp>
    </p:spTree>
    <p:extLst>
      <p:ext uri="{BB962C8B-B14F-4D97-AF65-F5344CB8AC3E}">
        <p14:creationId xmlns:p14="http://schemas.microsoft.com/office/powerpoint/2010/main" val="1694692348"/>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Libraries of Indicators</a:t>
            </a:r>
            <a:endParaRPr lang="en-US" b="1" dirty="0"/>
          </a:p>
        </p:txBody>
      </p:sp>
      <p:sp>
        <p:nvSpPr>
          <p:cNvPr id="5" name="Rectangle 4"/>
          <p:cNvSpPr/>
          <p:nvPr/>
        </p:nvSpPr>
        <p:spPr>
          <a:xfrm>
            <a:off x="9372600" y="1066097"/>
            <a:ext cx="8839200" cy="523220"/>
          </a:xfrm>
          <a:prstGeom prst="rect">
            <a:avLst/>
          </a:prstGeom>
        </p:spPr>
        <p:txBody>
          <a:bodyPr wrap="square">
            <a:spAutoFit/>
          </a:bodyPr>
          <a:lstStyle/>
          <a:p>
            <a:endParaRPr lang="en-US" sz="1400" dirty="0" smtClean="0"/>
          </a:p>
          <a:p>
            <a:r>
              <a:rPr lang="en-US" sz="1400" dirty="0"/>
              <a:t>		</a:t>
            </a:r>
          </a:p>
        </p:txBody>
      </p:sp>
      <p:pic>
        <p:nvPicPr>
          <p:cNvPr id="6" name="Picture 5" descr="RAND_RR1606.pdf (SECURED) - Adobe Acrobat Pro"/>
          <p:cNvPicPr>
            <a:picLocks noChangeAspect="1"/>
          </p:cNvPicPr>
          <p:nvPr/>
        </p:nvPicPr>
        <p:blipFill rotWithShape="1">
          <a:blip r:embed="rId3" cstate="print">
            <a:extLst>
              <a:ext uri="{28A0092B-C50C-407E-A947-70E740481C1C}">
                <a14:useLocalDpi xmlns:a14="http://schemas.microsoft.com/office/drawing/2010/main" val="0"/>
              </a:ext>
            </a:extLst>
          </a:blip>
          <a:srcRect l="29381" t="10484" r="28144" b="1375"/>
          <a:stretch/>
        </p:blipFill>
        <p:spPr>
          <a:xfrm>
            <a:off x="5766617" y="1228230"/>
            <a:ext cx="2881998" cy="3756391"/>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7" name="Rectangle 6"/>
          <p:cNvSpPr/>
          <p:nvPr/>
        </p:nvSpPr>
        <p:spPr>
          <a:xfrm>
            <a:off x="5635548" y="5065529"/>
            <a:ext cx="3279851" cy="830997"/>
          </a:xfrm>
          <a:prstGeom prst="rect">
            <a:avLst/>
          </a:prstGeom>
        </p:spPr>
        <p:txBody>
          <a:bodyPr wrap="square">
            <a:spAutoFit/>
          </a:bodyPr>
          <a:lstStyle/>
          <a:p>
            <a:r>
              <a:rPr lang="en-US" sz="1200" i="1" dirty="0" smtClean="0"/>
              <a:t>(above) Screenshot of 100 Metrics paper by AAMC and RAND Europe: http</a:t>
            </a:r>
            <a:r>
              <a:rPr lang="en-US" sz="1200" i="1" dirty="0"/>
              <a:t>://www.rand.org/pubs/research_reports/RR1606.html</a:t>
            </a:r>
          </a:p>
        </p:txBody>
      </p:sp>
      <p:grpSp>
        <p:nvGrpSpPr>
          <p:cNvPr id="8" name="Group 7"/>
          <p:cNvGrpSpPr/>
          <p:nvPr/>
        </p:nvGrpSpPr>
        <p:grpSpPr>
          <a:xfrm>
            <a:off x="1192397" y="1216590"/>
            <a:ext cx="4252997" cy="2653075"/>
            <a:chOff x="1233403" y="1183634"/>
            <a:chExt cx="4252997" cy="2653075"/>
          </a:xfrm>
        </p:grpSpPr>
        <p:grpSp>
          <p:nvGrpSpPr>
            <p:cNvPr id="9" name="Group 8"/>
            <p:cNvGrpSpPr/>
            <p:nvPr/>
          </p:nvGrpSpPr>
          <p:grpSpPr>
            <a:xfrm>
              <a:off x="1233403" y="1183634"/>
              <a:ext cx="4245044" cy="2601803"/>
              <a:chOff x="354645" y="1707335"/>
              <a:chExt cx="4245044" cy="2601803"/>
            </a:xfrm>
          </p:grpSpPr>
          <p:pic>
            <p:nvPicPr>
              <p:cNvPr id="11" name="Picture 10" descr="Assessing the Impact of Research | Becker Medical Library - Mozilla Firefox"/>
              <p:cNvPicPr>
                <a:picLocks noChangeAspect="1"/>
              </p:cNvPicPr>
              <p:nvPr/>
            </p:nvPicPr>
            <p:blipFill rotWithShape="1">
              <a:blip r:embed="rId4" cstate="print">
                <a:extLst>
                  <a:ext uri="{28A0092B-C50C-407E-A947-70E740481C1C}">
                    <a14:useLocalDpi xmlns:a14="http://schemas.microsoft.com/office/drawing/2010/main" val="0"/>
                  </a:ext>
                </a:extLst>
              </a:blip>
              <a:srcRect l="618" t="11305" r="63505" b="26324"/>
              <a:stretch/>
            </p:blipFill>
            <p:spPr>
              <a:xfrm>
                <a:off x="354645" y="1707336"/>
                <a:ext cx="2382702" cy="2601802"/>
              </a:xfrm>
              <a:prstGeom prst="rect">
                <a:avLst/>
              </a:prstGeom>
            </p:spPr>
          </p:pic>
          <p:pic>
            <p:nvPicPr>
              <p:cNvPr id="12" name="Picture 11" descr="Assessing the Impact of Research | Becker Medical Library - Mozilla Firefox"/>
              <p:cNvPicPr>
                <a:picLocks noChangeAspect="1"/>
              </p:cNvPicPr>
              <p:nvPr/>
            </p:nvPicPr>
            <p:blipFill rotWithShape="1">
              <a:blip r:embed="rId4" cstate="print">
                <a:extLst>
                  <a:ext uri="{28A0092B-C50C-407E-A947-70E740481C1C}">
                    <a14:useLocalDpi xmlns:a14="http://schemas.microsoft.com/office/drawing/2010/main" val="0"/>
                  </a:ext>
                </a:extLst>
              </a:blip>
              <a:srcRect l="70413" t="11305" r="1250" b="26324"/>
              <a:stretch/>
            </p:blipFill>
            <p:spPr>
              <a:xfrm>
                <a:off x="2737347" y="1707335"/>
                <a:ext cx="1862342" cy="2601802"/>
              </a:xfrm>
              <a:prstGeom prst="rect">
                <a:avLst/>
              </a:prstGeom>
            </p:spPr>
          </p:pic>
        </p:grpSp>
        <p:sp>
          <p:nvSpPr>
            <p:cNvPr id="10" name="Rectangle 9"/>
            <p:cNvSpPr/>
            <p:nvPr/>
          </p:nvSpPr>
          <p:spPr>
            <a:xfrm>
              <a:off x="1253765" y="1183634"/>
              <a:ext cx="4232635" cy="2653075"/>
            </a:xfrm>
            <a:prstGeom prst="rect">
              <a:avLst/>
            </a:prstGeom>
            <a:noFill/>
            <a:ln w="38100">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3" name="Rectangle 12"/>
          <p:cNvSpPr/>
          <p:nvPr/>
        </p:nvSpPr>
        <p:spPr>
          <a:xfrm>
            <a:off x="348028" y="3866171"/>
            <a:ext cx="5245154" cy="276999"/>
          </a:xfrm>
          <a:prstGeom prst="rect">
            <a:avLst/>
          </a:prstGeom>
        </p:spPr>
        <p:txBody>
          <a:bodyPr wrap="none">
            <a:spAutoFit/>
          </a:bodyPr>
          <a:lstStyle/>
          <a:p>
            <a:r>
              <a:rPr lang="en-US" sz="1200" i="1" dirty="0"/>
              <a:t>(above) </a:t>
            </a:r>
            <a:r>
              <a:rPr lang="en-US" sz="1200" i="1" dirty="0" smtClean="0"/>
              <a:t>Homepage </a:t>
            </a:r>
            <a:r>
              <a:rPr lang="en-US" sz="1200" i="1" dirty="0"/>
              <a:t>of</a:t>
            </a:r>
            <a:r>
              <a:rPr lang="en-US" sz="1200" dirty="0" smtClean="0"/>
              <a:t> </a:t>
            </a:r>
            <a:r>
              <a:rPr lang="en-US" sz="1200" i="1" dirty="0" smtClean="0"/>
              <a:t>Becker Model</a:t>
            </a:r>
            <a:r>
              <a:rPr lang="en-US" sz="1200" dirty="0" smtClean="0"/>
              <a:t>: </a:t>
            </a:r>
            <a:r>
              <a:rPr lang="en-US" sz="1200" i="1" dirty="0" smtClean="0"/>
              <a:t>https</a:t>
            </a:r>
            <a:r>
              <a:rPr lang="en-US" sz="1200" i="1" dirty="0"/>
              <a:t>://becker.wustl.edu/impact-assessment</a:t>
            </a:r>
          </a:p>
        </p:txBody>
      </p:sp>
      <p:pic>
        <p:nvPicPr>
          <p:cNvPr id="14" name="Picture 13" descr="A review of the characteristics of 108 author-level bibliometric indicators | SpringerLink - Mozilla Firefox"/>
          <p:cNvPicPr>
            <a:picLocks noChangeAspect="1"/>
          </p:cNvPicPr>
          <p:nvPr/>
        </p:nvPicPr>
        <p:blipFill rotWithShape="1">
          <a:blip r:embed="rId5">
            <a:extLst>
              <a:ext uri="{28A0092B-C50C-407E-A947-70E740481C1C}">
                <a14:useLocalDpi xmlns:a14="http://schemas.microsoft.com/office/drawing/2010/main" val="0"/>
              </a:ext>
            </a:extLst>
          </a:blip>
          <a:srcRect l="13299" t="30509" r="31959" b="29770"/>
          <a:stretch/>
        </p:blipFill>
        <p:spPr>
          <a:xfrm>
            <a:off x="736607" y="4272232"/>
            <a:ext cx="4708787" cy="2146001"/>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15" name="Rectangle 14"/>
          <p:cNvSpPr/>
          <p:nvPr/>
        </p:nvSpPr>
        <p:spPr>
          <a:xfrm>
            <a:off x="5654598" y="5966093"/>
            <a:ext cx="3184602" cy="461665"/>
          </a:xfrm>
          <a:prstGeom prst="rect">
            <a:avLst/>
          </a:prstGeom>
        </p:spPr>
        <p:txBody>
          <a:bodyPr wrap="square">
            <a:spAutoFit/>
          </a:bodyPr>
          <a:lstStyle/>
          <a:p>
            <a:r>
              <a:rPr lang="en-US" sz="1200" i="1" dirty="0" smtClean="0"/>
              <a:t>(left) Screenshot of </a:t>
            </a:r>
            <a:r>
              <a:rPr lang="en-US" sz="1200" i="1" dirty="0" err="1" smtClean="0"/>
              <a:t>Wildgaard</a:t>
            </a:r>
            <a:r>
              <a:rPr lang="en-US" sz="1200" i="1" dirty="0" smtClean="0"/>
              <a:t> L, et. al.: https</a:t>
            </a:r>
            <a:r>
              <a:rPr lang="en-US" sz="1200" i="1" dirty="0"/>
              <a:t>://arxiv.org/abs/1408.5700</a:t>
            </a:r>
          </a:p>
        </p:txBody>
      </p:sp>
      <p:sp>
        <p:nvSpPr>
          <p:cNvPr id="16" name="Text Placeholder 3"/>
          <p:cNvSpPr txBox="1">
            <a:spLocks/>
          </p:cNvSpPr>
          <p:nvPr/>
        </p:nvSpPr>
        <p:spPr>
          <a:xfrm>
            <a:off x="871174" y="771030"/>
            <a:ext cx="6854952" cy="457200"/>
          </a:xfrm>
          <a:prstGeom prst="rect">
            <a:avLst/>
          </a:prstGeom>
        </p:spPr>
        <p:txBody>
          <a:bodyPr/>
          <a:lstStyle>
            <a:lvl1pPr marL="174625" indent="-174625" algn="l" defTabSz="914400" rtl="0" eaLnBrk="1" latinLnBrk="0" hangingPunct="1">
              <a:spcBef>
                <a:spcPct val="20000"/>
              </a:spcBef>
              <a:buClr>
                <a:schemeClr val="accent1"/>
              </a:buClr>
              <a:buFont typeface="Arial" pitchFamily="34" charset="0"/>
              <a:buChar char="•"/>
              <a:defRPr sz="1850" kern="1200" spc="-50" baseline="0">
                <a:solidFill>
                  <a:schemeClr val="tx1"/>
                </a:solidFill>
                <a:latin typeface="+mn-lt"/>
                <a:ea typeface="+mn-ea"/>
                <a:cs typeface="+mn-cs"/>
              </a:defRPr>
            </a:lvl1pPr>
            <a:lvl2pPr marL="457200" indent="-250825" algn="l" defTabSz="914400" rtl="0" eaLnBrk="1" latinLnBrk="0" hangingPunct="1">
              <a:spcBef>
                <a:spcPct val="20000"/>
              </a:spcBef>
              <a:buClr>
                <a:srgbClr val="605F62"/>
              </a:buClr>
              <a:buFont typeface="Symbol" pitchFamily="18" charset="2"/>
              <a:buChar char="-"/>
              <a:defRPr sz="1850" kern="1200" spc="-50" baseline="0">
                <a:solidFill>
                  <a:schemeClr val="tx1"/>
                </a:solidFill>
                <a:latin typeface="+mn-lt"/>
                <a:ea typeface="+mn-ea"/>
                <a:cs typeface="+mn-cs"/>
              </a:defRPr>
            </a:lvl2pPr>
            <a:lvl3pPr marL="620713" indent="-163513" algn="l" defTabSz="914400" rtl="0" eaLnBrk="1" latinLnBrk="0" hangingPunct="1">
              <a:spcBef>
                <a:spcPct val="20000"/>
              </a:spcBef>
              <a:buClr>
                <a:srgbClr val="605F62"/>
              </a:buClr>
              <a:buFont typeface="Arial" pitchFamily="34" charset="0"/>
              <a:buChar char="•"/>
              <a:defRPr sz="1400" kern="1200" spc="-50" baseline="0">
                <a:solidFill>
                  <a:schemeClr val="tx1"/>
                </a:solidFill>
                <a:latin typeface="+mn-lt"/>
                <a:ea typeface="+mn-ea"/>
                <a:cs typeface="+mn-cs"/>
              </a:defRPr>
            </a:lvl3pPr>
            <a:lvl4pPr marL="804863" indent="-173038" algn="l" defTabSz="914400" rtl="0" eaLnBrk="1" latinLnBrk="0" hangingPunct="1">
              <a:spcBef>
                <a:spcPct val="20000"/>
              </a:spcBef>
              <a:buClr>
                <a:srgbClr val="605F62"/>
              </a:buClr>
              <a:buFont typeface="Arial" pitchFamily="34" charset="0"/>
              <a:buChar char="•"/>
              <a:defRPr sz="1400" kern="1200" spc="-50" baseline="0">
                <a:solidFill>
                  <a:schemeClr val="tx1"/>
                </a:solidFill>
                <a:latin typeface="+mn-lt"/>
                <a:ea typeface="+mn-ea"/>
                <a:cs typeface="+mn-cs"/>
              </a:defRPr>
            </a:lvl4pPr>
            <a:lvl5pPr marL="968375" indent="-163513" algn="l" defTabSz="914400" rtl="0" eaLnBrk="1" latinLnBrk="0" hangingPunct="1">
              <a:spcBef>
                <a:spcPct val="20000"/>
              </a:spcBef>
              <a:buClr>
                <a:srgbClr val="605F62"/>
              </a:buClr>
              <a:buFont typeface="Arial" pitchFamily="34" charset="0"/>
              <a:buChar char="•"/>
              <a:defRPr sz="1400" kern="1200" spc="-50" baseline="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nSpc>
                <a:spcPct val="85000"/>
              </a:lnSpc>
              <a:spcBef>
                <a:spcPts val="0"/>
              </a:spcBef>
              <a:buNone/>
            </a:pPr>
            <a:r>
              <a:rPr lang="en-US" sz="2000" b="1" i="1" spc="-80" dirty="0" smtClean="0"/>
              <a:t>often </a:t>
            </a:r>
            <a:r>
              <a:rPr lang="en-US" sz="2000" b="1" i="1" spc="-80" dirty="0"/>
              <a:t>called “evaluation frameworks” </a:t>
            </a:r>
          </a:p>
        </p:txBody>
      </p:sp>
    </p:spTree>
    <p:extLst>
      <p:ext uri="{BB962C8B-B14F-4D97-AF65-F5344CB8AC3E}">
        <p14:creationId xmlns:p14="http://schemas.microsoft.com/office/powerpoint/2010/main" val="2854979917"/>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Libraries of Indicators (continued)</a:t>
            </a:r>
            <a:endParaRPr lang="en-US" b="1" dirty="0"/>
          </a:p>
        </p:txBody>
      </p:sp>
      <p:pic>
        <p:nvPicPr>
          <p:cNvPr id="3" name="Picture 2" descr="RAND_RR1606.pdf (SECURED) - Adobe Acrobat Pro"/>
          <p:cNvPicPr>
            <a:picLocks noChangeAspect="1"/>
          </p:cNvPicPr>
          <p:nvPr/>
        </p:nvPicPr>
        <p:blipFill rotWithShape="1">
          <a:blip r:embed="rId2" cstate="print">
            <a:extLst>
              <a:ext uri="{28A0092B-C50C-407E-A947-70E740481C1C}">
                <a14:useLocalDpi xmlns:a14="http://schemas.microsoft.com/office/drawing/2010/main" val="0"/>
              </a:ext>
            </a:extLst>
          </a:blip>
          <a:srcRect l="29381" t="10484" r="28144" b="1375"/>
          <a:stretch/>
        </p:blipFill>
        <p:spPr>
          <a:xfrm>
            <a:off x="361288" y="1254523"/>
            <a:ext cx="1571207" cy="2047908"/>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graphicFrame>
        <p:nvGraphicFramePr>
          <p:cNvPr id="4" name="Table 3"/>
          <p:cNvGraphicFramePr>
            <a:graphicFrameLocks noGrp="1"/>
          </p:cNvGraphicFramePr>
          <p:nvPr>
            <p:extLst>
              <p:ext uri="{D42A27DB-BD31-4B8C-83A1-F6EECF244321}">
                <p14:modId xmlns:p14="http://schemas.microsoft.com/office/powerpoint/2010/main" val="1147261163"/>
              </p:ext>
            </p:extLst>
          </p:nvPr>
        </p:nvGraphicFramePr>
        <p:xfrm>
          <a:off x="2271663" y="2365679"/>
          <a:ext cx="6375662" cy="3525520"/>
        </p:xfrm>
        <a:graphic>
          <a:graphicData uri="http://schemas.openxmlformats.org/drawingml/2006/table">
            <a:tbl>
              <a:tblPr firstRow="1" bandRow="1">
                <a:tableStyleId>{073A0DAA-6AF3-43AB-8588-CEC1D06C72B9}</a:tableStyleId>
              </a:tblPr>
              <a:tblGrid>
                <a:gridCol w="1718821"/>
                <a:gridCol w="4656841"/>
              </a:tblGrid>
              <a:tr h="370840">
                <a:tc gridSpan="2">
                  <a:txBody>
                    <a:bodyPr/>
                    <a:lstStyle/>
                    <a:p>
                      <a:r>
                        <a:rPr lang="en-US" sz="1800" dirty="0" smtClean="0"/>
                        <a:t>Research Impacts </a:t>
                      </a:r>
                      <a:endParaRPr lang="en-US" sz="1800" dirty="0"/>
                    </a:p>
                  </a:txBody>
                  <a:tcPr/>
                </a:tc>
                <a:tc hMerge="1">
                  <a:txBody>
                    <a:bodyPr/>
                    <a:lstStyle/>
                    <a:p>
                      <a:endParaRPr lang="en-US" dirty="0"/>
                    </a:p>
                  </a:txBody>
                  <a:tcPr/>
                </a:tc>
              </a:tr>
              <a:tr h="370840">
                <a:tc>
                  <a:txBody>
                    <a:bodyPr/>
                    <a:lstStyle/>
                    <a:p>
                      <a:r>
                        <a:rPr lang="en-US" sz="1600" dirty="0" smtClean="0"/>
                        <a:t>Number of journal articles published</a:t>
                      </a:r>
                      <a:endParaRPr lang="en-US" sz="1600" dirty="0"/>
                    </a:p>
                  </a:txBody>
                  <a:tcPr/>
                </a:tc>
                <a:tc>
                  <a:txBody>
                    <a:bodyPr/>
                    <a:lstStyle/>
                    <a:p>
                      <a:r>
                        <a:rPr lang="en-US" sz="1350" b="0" i="0" u="none" strike="noStrike" kern="1200" baseline="0" dirty="0" smtClean="0">
                          <a:solidFill>
                            <a:schemeClr val="dk1"/>
                          </a:solidFill>
                          <a:latin typeface="+mn-lt"/>
                          <a:ea typeface="+mn-ea"/>
                          <a:cs typeface="+mn-cs"/>
                        </a:rPr>
                        <a:t>The number of peer-reviewed journal articles published over a particular timeframe is a quantitative metric of the volume of research produced by an individual or institution.</a:t>
                      </a:r>
                      <a:endParaRPr lang="en-US" dirty="0"/>
                    </a:p>
                  </a:txBody>
                  <a:tcPr/>
                </a:tc>
              </a:tr>
              <a:tr h="370840">
                <a:tc>
                  <a:txBody>
                    <a:bodyPr/>
                    <a:lstStyle/>
                    <a:p>
                      <a:r>
                        <a:rPr lang="en-US" sz="1600" dirty="0" smtClean="0"/>
                        <a:t>Number of citations</a:t>
                      </a:r>
                      <a:endParaRPr lang="en-US" sz="1600" dirty="0"/>
                    </a:p>
                  </a:txBody>
                  <a:tcPr/>
                </a:tc>
                <a:tc>
                  <a:txBody>
                    <a:bodyPr/>
                    <a:lstStyle/>
                    <a:p>
                      <a:r>
                        <a:rPr lang="en-US" sz="1350" b="0" i="0" u="none" strike="noStrike" kern="1200" baseline="0" dirty="0" smtClean="0">
                          <a:solidFill>
                            <a:schemeClr val="dk1"/>
                          </a:solidFill>
                          <a:latin typeface="+mn-lt"/>
                          <a:ea typeface="+mn-ea"/>
                          <a:cs typeface="+mn-cs"/>
                        </a:rPr>
                        <a:t>Measures of citations to published articles are used as a proxy for article quality. Can include Highly Cited Papers, Normalized Citation Score, etc. </a:t>
                      </a:r>
                      <a:endParaRPr lang="en-US" dirty="0"/>
                    </a:p>
                  </a:txBody>
                  <a:tcPr/>
                </a:tc>
              </a:tr>
              <a:tr h="370840">
                <a:tc>
                  <a:txBody>
                    <a:bodyPr/>
                    <a:lstStyle/>
                    <a:p>
                      <a:r>
                        <a:rPr lang="en-US" sz="1600" dirty="0" smtClean="0"/>
                        <a:t>Number of research output downloads</a:t>
                      </a:r>
                      <a:endParaRPr lang="en-US" sz="1600" dirty="0"/>
                    </a:p>
                  </a:txBody>
                  <a:tcPr/>
                </a:tc>
                <a:tc>
                  <a:txBody>
                    <a:bodyPr/>
                    <a:lstStyle/>
                    <a:p>
                      <a:r>
                        <a:rPr lang="en-US" sz="1350" b="0" i="0" u="none" strike="noStrike" kern="1200" baseline="0" dirty="0" smtClean="0">
                          <a:solidFill>
                            <a:schemeClr val="dk1"/>
                          </a:solidFill>
                          <a:latin typeface="+mn-lt"/>
                          <a:ea typeface="+mn-ea"/>
                          <a:cs typeface="+mn-cs"/>
                        </a:rPr>
                        <a:t>The number of times a research output has been downloaded gives an indication of how much it is being of use and the level of interest in it.</a:t>
                      </a:r>
                      <a:endParaRPr lang="en-US" dirty="0"/>
                    </a:p>
                  </a:txBody>
                  <a:tcPr/>
                </a:tc>
              </a:tr>
              <a:tr h="370840">
                <a:tc>
                  <a:txBody>
                    <a:bodyPr/>
                    <a:lstStyle/>
                    <a:p>
                      <a:r>
                        <a:rPr lang="en-US" sz="1600" dirty="0" smtClean="0"/>
                        <a:t>Mentions in Social Media</a:t>
                      </a:r>
                      <a:endParaRPr lang="en-US" sz="1600" dirty="0"/>
                    </a:p>
                  </a:txBody>
                  <a:tcPr/>
                </a:tc>
                <a:tc>
                  <a:txBody>
                    <a:bodyPr/>
                    <a:lstStyle/>
                    <a:p>
                      <a:r>
                        <a:rPr lang="en-US" sz="1350" b="0" i="0" u="none" strike="noStrike" kern="1200" baseline="0" dirty="0" smtClean="0">
                          <a:solidFill>
                            <a:schemeClr val="dk1"/>
                          </a:solidFill>
                          <a:latin typeface="+mn-lt"/>
                          <a:ea typeface="+mn-ea"/>
                          <a:cs typeface="+mn-cs"/>
                        </a:rPr>
                        <a:t>Information on who is citing the institution in social media can help identify where the influence of the medical school or teaching hospital is being felt across the sector, noting that this may be within academia.</a:t>
                      </a:r>
                      <a:endParaRPr lang="en-US" dirty="0"/>
                    </a:p>
                  </a:txBody>
                  <a:tcPr/>
                </a:tc>
              </a:tr>
            </a:tbl>
          </a:graphicData>
        </a:graphic>
      </p:graphicFrame>
      <p:sp>
        <p:nvSpPr>
          <p:cNvPr id="5" name="Rectangle 4"/>
          <p:cNvSpPr/>
          <p:nvPr/>
        </p:nvSpPr>
        <p:spPr>
          <a:xfrm>
            <a:off x="258183" y="3524690"/>
            <a:ext cx="1674312" cy="646331"/>
          </a:xfrm>
          <a:prstGeom prst="rect">
            <a:avLst/>
          </a:prstGeom>
        </p:spPr>
        <p:txBody>
          <a:bodyPr wrap="square">
            <a:spAutoFit/>
          </a:bodyPr>
          <a:lstStyle/>
          <a:p>
            <a:r>
              <a:rPr lang="en-US" sz="1200" dirty="0" smtClean="0"/>
              <a:t>http</a:t>
            </a:r>
            <a:r>
              <a:rPr lang="en-US" sz="1200" dirty="0"/>
              <a:t>://www.rand.org/pubs/research_reports/RR1606.html</a:t>
            </a:r>
          </a:p>
        </p:txBody>
      </p:sp>
      <p:sp>
        <p:nvSpPr>
          <p:cNvPr id="6" name="TextBox 5"/>
          <p:cNvSpPr txBox="1"/>
          <p:nvPr/>
        </p:nvSpPr>
        <p:spPr>
          <a:xfrm>
            <a:off x="2177592" y="1183634"/>
            <a:ext cx="6337758" cy="830997"/>
          </a:xfrm>
          <a:prstGeom prst="rect">
            <a:avLst/>
          </a:prstGeom>
          <a:noFill/>
        </p:spPr>
        <p:txBody>
          <a:bodyPr wrap="square" rtlCol="0">
            <a:spAutoFit/>
          </a:bodyPr>
          <a:lstStyle/>
          <a:p>
            <a:r>
              <a:rPr lang="en-US" sz="2400" b="1" dirty="0" smtClean="0"/>
              <a:t>100 Metrics to Assess and Communicate the Value of Biomedical Research</a:t>
            </a:r>
            <a:endParaRPr lang="en-US" sz="2400" b="1" dirty="0"/>
          </a:p>
        </p:txBody>
      </p:sp>
    </p:spTree>
    <p:extLst>
      <p:ext uri="{BB962C8B-B14F-4D97-AF65-F5344CB8AC3E}">
        <p14:creationId xmlns:p14="http://schemas.microsoft.com/office/powerpoint/2010/main" val="128714433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Overview</a:t>
            </a:r>
            <a:endParaRPr lang="en-US" b="1" dirty="0"/>
          </a:p>
        </p:txBody>
      </p:sp>
      <p:sp>
        <p:nvSpPr>
          <p:cNvPr id="3" name="Content Placeholder 2"/>
          <p:cNvSpPr>
            <a:spLocks noGrp="1"/>
          </p:cNvSpPr>
          <p:nvPr>
            <p:ph idx="1"/>
          </p:nvPr>
        </p:nvSpPr>
        <p:spPr>
          <a:xfrm>
            <a:off x="762000" y="1219200"/>
            <a:ext cx="7049689" cy="4093029"/>
          </a:xfrm>
        </p:spPr>
        <p:txBody>
          <a:bodyPr/>
          <a:lstStyle/>
          <a:p>
            <a:r>
              <a:rPr lang="en-US" b="1" dirty="0" smtClean="0"/>
              <a:t>Today’s presentation will cover: </a:t>
            </a:r>
          </a:p>
          <a:p>
            <a:pPr lvl="1"/>
            <a:r>
              <a:rPr lang="en-US" dirty="0" smtClean="0"/>
              <a:t>Overview of Metrics and Impact Core Services</a:t>
            </a:r>
          </a:p>
          <a:p>
            <a:pPr lvl="1"/>
            <a:r>
              <a:rPr lang="en-US" dirty="0" smtClean="0"/>
              <a:t>Review of “Enhancing the Impact of Your Research” class</a:t>
            </a:r>
          </a:p>
          <a:p>
            <a:pPr lvl="1"/>
            <a:r>
              <a:rPr lang="en-US" dirty="0" smtClean="0"/>
              <a:t>Review of “Research Impact Assessment” consultation</a:t>
            </a:r>
          </a:p>
          <a:p>
            <a:endParaRPr lang="en-US" b="1" dirty="0"/>
          </a:p>
          <a:p>
            <a:r>
              <a:rPr lang="en-US" b="1" dirty="0" smtClean="0"/>
              <a:t>Learning Outcomes</a:t>
            </a:r>
          </a:p>
          <a:p>
            <a:pPr lvl="1"/>
            <a:r>
              <a:rPr lang="en-US" dirty="0" smtClean="0"/>
              <a:t>Gain a better understanding of how libraries can provide assistance to faculty with visibility and dissemination of their research</a:t>
            </a:r>
          </a:p>
          <a:p>
            <a:pPr lvl="1"/>
            <a:r>
              <a:rPr lang="en-US" dirty="0" smtClean="0"/>
              <a:t>Gather inspiration and ideas for working with faculty on visibility and dissemination</a:t>
            </a:r>
          </a:p>
          <a:p>
            <a:pPr lvl="1"/>
            <a:endParaRPr lang="en-US" b="1" dirty="0" smtClean="0"/>
          </a:p>
          <a:p>
            <a:endParaRPr lang="en-US" dirty="0" smtClean="0"/>
          </a:p>
          <a:p>
            <a:endParaRPr lang="en-US" dirty="0"/>
          </a:p>
        </p:txBody>
      </p:sp>
    </p:spTree>
    <p:extLst>
      <p:ext uri="{BB962C8B-B14F-4D97-AF65-F5344CB8AC3E}">
        <p14:creationId xmlns:p14="http://schemas.microsoft.com/office/powerpoint/2010/main" val="4148743034"/>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Libraries of Indicators (continued)</a:t>
            </a:r>
            <a:endParaRPr lang="en-US" b="1" dirty="0"/>
          </a:p>
        </p:txBody>
      </p:sp>
      <p:graphicFrame>
        <p:nvGraphicFramePr>
          <p:cNvPr id="5" name="Table 4"/>
          <p:cNvGraphicFramePr>
            <a:graphicFrameLocks noGrp="1"/>
          </p:cNvGraphicFramePr>
          <p:nvPr>
            <p:extLst>
              <p:ext uri="{D42A27DB-BD31-4B8C-83A1-F6EECF244321}">
                <p14:modId xmlns:p14="http://schemas.microsoft.com/office/powerpoint/2010/main" val="1816213202"/>
              </p:ext>
            </p:extLst>
          </p:nvPr>
        </p:nvGraphicFramePr>
        <p:xfrm>
          <a:off x="2252809" y="3365369"/>
          <a:ext cx="6375662" cy="2926080"/>
        </p:xfrm>
        <a:graphic>
          <a:graphicData uri="http://schemas.openxmlformats.org/drawingml/2006/table">
            <a:tbl>
              <a:tblPr firstRow="1" bandRow="1">
                <a:tableStyleId>{073A0DAA-6AF3-43AB-8588-CEC1D06C72B9}</a:tableStyleId>
              </a:tblPr>
              <a:tblGrid>
                <a:gridCol w="1718821"/>
                <a:gridCol w="4656841"/>
              </a:tblGrid>
              <a:tr h="338958">
                <a:tc gridSpan="2">
                  <a:txBody>
                    <a:bodyPr/>
                    <a:lstStyle/>
                    <a:p>
                      <a:r>
                        <a:rPr lang="en-US" sz="1800" dirty="0" smtClean="0"/>
                        <a:t>Advancement of Knowledge</a:t>
                      </a:r>
                      <a:endParaRPr lang="en-US" sz="1800" dirty="0"/>
                    </a:p>
                  </a:txBody>
                  <a:tcPr/>
                </a:tc>
                <a:tc hMerge="1">
                  <a:txBody>
                    <a:bodyPr/>
                    <a:lstStyle/>
                    <a:p>
                      <a:endParaRPr lang="en-US" dirty="0"/>
                    </a:p>
                  </a:txBody>
                  <a:tcPr/>
                </a:tc>
              </a:tr>
              <a:tr h="370840">
                <a:tc>
                  <a:txBody>
                    <a:bodyPr/>
                    <a:lstStyle/>
                    <a:p>
                      <a:r>
                        <a:rPr lang="en-US" sz="1400" kern="1200" dirty="0" smtClean="0">
                          <a:solidFill>
                            <a:schemeClr val="dk1"/>
                          </a:solidFill>
                          <a:latin typeface="+mn-lt"/>
                          <a:ea typeface="+mn-ea"/>
                          <a:cs typeface="+mn-cs"/>
                        </a:rPr>
                        <a:t>Books or Book Chapters</a:t>
                      </a:r>
                      <a:endParaRPr lang="en-US" sz="1400" kern="1200" dirty="0">
                        <a:solidFill>
                          <a:schemeClr val="dk1"/>
                        </a:solidFill>
                        <a:latin typeface="+mn-lt"/>
                        <a:ea typeface="+mn-ea"/>
                        <a:cs typeface="+mn-cs"/>
                      </a:endParaRPr>
                    </a:p>
                  </a:txBody>
                  <a:tcPr/>
                </a:tc>
                <a:tc>
                  <a:txBody>
                    <a:bodyPr/>
                    <a:lstStyle/>
                    <a:p>
                      <a:r>
                        <a:rPr lang="en-US" sz="1350" b="0" i="0" u="none" strike="noStrike" kern="1200" baseline="0" dirty="0" smtClean="0">
                          <a:solidFill>
                            <a:schemeClr val="dk1"/>
                          </a:solidFill>
                          <a:latin typeface="+mn-lt"/>
                          <a:ea typeface="+mn-ea"/>
                          <a:cs typeface="+mn-cs"/>
                        </a:rPr>
                        <a:t>Book or book chapters generated by the research study is noted in a bibliography. Book is used as a textbook for higher education. Translations of the book. Book or book chapter cited in subsequent publications. </a:t>
                      </a:r>
                      <a:endParaRPr lang="en-US" dirty="0"/>
                    </a:p>
                  </a:txBody>
                  <a:tcPr/>
                </a:tc>
              </a:tr>
              <a:tr h="370840">
                <a:tc>
                  <a:txBody>
                    <a:bodyPr/>
                    <a:lstStyle/>
                    <a:p>
                      <a:r>
                        <a:rPr lang="en-US" sz="1400" kern="1200" dirty="0" smtClean="0">
                          <a:solidFill>
                            <a:schemeClr val="dk1"/>
                          </a:solidFill>
                          <a:latin typeface="+mn-lt"/>
                          <a:ea typeface="+mn-ea"/>
                          <a:cs typeface="+mn-cs"/>
                        </a:rPr>
                        <a:t>Change in Understanding and Awareness 	</a:t>
                      </a:r>
                    </a:p>
                  </a:txBody>
                  <a:tcPr/>
                </a:tc>
                <a:tc>
                  <a:txBody>
                    <a:bodyPr/>
                    <a:lstStyle/>
                    <a:p>
                      <a:r>
                        <a:rPr lang="en-US" sz="1350" b="0" i="0" u="none" strike="noStrike" kern="1200" baseline="0" dirty="0" smtClean="0">
                          <a:solidFill>
                            <a:schemeClr val="dk1"/>
                          </a:solidFill>
                          <a:latin typeface="+mn-lt"/>
                          <a:ea typeface="+mn-ea"/>
                          <a:cs typeface="+mn-cs"/>
                        </a:rPr>
                        <a:t>Research study findings represent a paradigm shift in a field. </a:t>
                      </a:r>
                    </a:p>
                    <a:p>
                      <a:r>
                        <a:rPr lang="en-US" sz="1350" b="0" i="0" u="none" strike="noStrike" kern="1200" baseline="0" dirty="0" smtClean="0">
                          <a:solidFill>
                            <a:schemeClr val="dk1"/>
                          </a:solidFill>
                          <a:latin typeface="+mn-lt"/>
                          <a:ea typeface="+mn-ea"/>
                          <a:cs typeface="+mn-cs"/>
                        </a:rPr>
                        <a:t>Research study findings lead to change in understanding a problem. </a:t>
                      </a:r>
                    </a:p>
                  </a:txBody>
                  <a:tcPr/>
                </a:tc>
              </a:tr>
              <a:tr h="370840">
                <a:tc>
                  <a:txBody>
                    <a:bodyPr/>
                    <a:lstStyle/>
                    <a:p>
                      <a:r>
                        <a:rPr lang="en-US" sz="1400" kern="1200" dirty="0" smtClean="0">
                          <a:solidFill>
                            <a:schemeClr val="dk1"/>
                          </a:solidFill>
                          <a:latin typeface="+mn-lt"/>
                          <a:ea typeface="+mn-ea"/>
                          <a:cs typeface="+mn-cs"/>
                        </a:rPr>
                        <a:t>Citations to Publications 	</a:t>
                      </a:r>
                    </a:p>
                  </a:txBody>
                  <a:tcPr/>
                </a:tc>
                <a:tc>
                  <a:txBody>
                    <a:bodyPr/>
                    <a:lstStyle/>
                    <a:p>
                      <a:r>
                        <a:rPr lang="en-US" sz="1350" b="0" i="0" u="none" strike="noStrike" kern="1200" baseline="0" dirty="0" smtClean="0">
                          <a:solidFill>
                            <a:schemeClr val="dk1"/>
                          </a:solidFill>
                          <a:latin typeface="+mn-lt"/>
                          <a:ea typeface="+mn-ea"/>
                          <a:cs typeface="+mn-cs"/>
                        </a:rPr>
                        <a:t>Number of first generation citations. Number of second generation citations. Countries represented by citations. Institutions represented by citations. Languages represented by citations. </a:t>
                      </a:r>
                    </a:p>
                  </a:txBody>
                  <a:tcPr/>
                </a:tc>
              </a:tr>
            </a:tbl>
          </a:graphicData>
        </a:graphic>
      </p:graphicFrame>
      <p:grpSp>
        <p:nvGrpSpPr>
          <p:cNvPr id="6" name="Group 5"/>
          <p:cNvGrpSpPr/>
          <p:nvPr/>
        </p:nvGrpSpPr>
        <p:grpSpPr>
          <a:xfrm>
            <a:off x="347066" y="1183634"/>
            <a:ext cx="3135972" cy="1956260"/>
            <a:chOff x="1233403" y="1183634"/>
            <a:chExt cx="4252997" cy="2653075"/>
          </a:xfrm>
        </p:grpSpPr>
        <p:grpSp>
          <p:nvGrpSpPr>
            <p:cNvPr id="7" name="Group 6"/>
            <p:cNvGrpSpPr/>
            <p:nvPr/>
          </p:nvGrpSpPr>
          <p:grpSpPr>
            <a:xfrm>
              <a:off x="1233403" y="1183634"/>
              <a:ext cx="4245044" cy="2601803"/>
              <a:chOff x="354645" y="1707335"/>
              <a:chExt cx="4245044" cy="2601803"/>
            </a:xfrm>
          </p:grpSpPr>
          <p:pic>
            <p:nvPicPr>
              <p:cNvPr id="9" name="Picture 8" descr="Assessing the Impact of Research | Becker Medical Library - Mozilla Firefox"/>
              <p:cNvPicPr>
                <a:picLocks noChangeAspect="1"/>
              </p:cNvPicPr>
              <p:nvPr/>
            </p:nvPicPr>
            <p:blipFill rotWithShape="1">
              <a:blip r:embed="rId2" cstate="print">
                <a:extLst>
                  <a:ext uri="{28A0092B-C50C-407E-A947-70E740481C1C}">
                    <a14:useLocalDpi xmlns:a14="http://schemas.microsoft.com/office/drawing/2010/main" val="0"/>
                  </a:ext>
                </a:extLst>
              </a:blip>
              <a:srcRect l="618" t="11305" r="63505" b="26324"/>
              <a:stretch/>
            </p:blipFill>
            <p:spPr>
              <a:xfrm>
                <a:off x="354645" y="1707336"/>
                <a:ext cx="2382702" cy="2601802"/>
              </a:xfrm>
              <a:prstGeom prst="rect">
                <a:avLst/>
              </a:prstGeom>
            </p:spPr>
          </p:pic>
          <p:pic>
            <p:nvPicPr>
              <p:cNvPr id="10" name="Picture 9" descr="Assessing the Impact of Research | Becker Medical Library - Mozilla Firefox"/>
              <p:cNvPicPr>
                <a:picLocks noChangeAspect="1"/>
              </p:cNvPicPr>
              <p:nvPr/>
            </p:nvPicPr>
            <p:blipFill rotWithShape="1">
              <a:blip r:embed="rId3" cstate="print">
                <a:extLst>
                  <a:ext uri="{28A0092B-C50C-407E-A947-70E740481C1C}">
                    <a14:useLocalDpi xmlns:a14="http://schemas.microsoft.com/office/drawing/2010/main" val="0"/>
                  </a:ext>
                </a:extLst>
              </a:blip>
              <a:srcRect l="70413" t="11305" r="1250" b="26324"/>
              <a:stretch/>
            </p:blipFill>
            <p:spPr>
              <a:xfrm>
                <a:off x="2737347" y="1707335"/>
                <a:ext cx="1862342" cy="2601802"/>
              </a:xfrm>
              <a:prstGeom prst="rect">
                <a:avLst/>
              </a:prstGeom>
            </p:spPr>
          </p:pic>
        </p:grpSp>
        <p:sp>
          <p:nvSpPr>
            <p:cNvPr id="8" name="Rectangle 7"/>
            <p:cNvSpPr/>
            <p:nvPr/>
          </p:nvSpPr>
          <p:spPr>
            <a:xfrm>
              <a:off x="1253765" y="1183634"/>
              <a:ext cx="4232635" cy="2653075"/>
            </a:xfrm>
            <a:prstGeom prst="rect">
              <a:avLst/>
            </a:prstGeom>
            <a:noFill/>
            <a:ln w="38100">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1" name="Rectangle 10"/>
          <p:cNvSpPr/>
          <p:nvPr/>
        </p:nvSpPr>
        <p:spPr>
          <a:xfrm>
            <a:off x="362080" y="3295621"/>
            <a:ext cx="1756899" cy="461665"/>
          </a:xfrm>
          <a:prstGeom prst="rect">
            <a:avLst/>
          </a:prstGeom>
        </p:spPr>
        <p:txBody>
          <a:bodyPr wrap="square">
            <a:spAutoFit/>
          </a:bodyPr>
          <a:lstStyle/>
          <a:p>
            <a:r>
              <a:rPr lang="en-US" sz="1200" dirty="0"/>
              <a:t>https://becker.wustl.edu/impact-assessment</a:t>
            </a:r>
          </a:p>
        </p:txBody>
      </p:sp>
      <p:sp>
        <p:nvSpPr>
          <p:cNvPr id="12" name="TextBox 11"/>
          <p:cNvSpPr txBox="1"/>
          <p:nvPr/>
        </p:nvSpPr>
        <p:spPr>
          <a:xfrm>
            <a:off x="3723588" y="1183634"/>
            <a:ext cx="4791762" cy="830997"/>
          </a:xfrm>
          <a:prstGeom prst="rect">
            <a:avLst/>
          </a:prstGeom>
          <a:noFill/>
        </p:spPr>
        <p:txBody>
          <a:bodyPr wrap="square" rtlCol="0">
            <a:spAutoFit/>
          </a:bodyPr>
          <a:lstStyle/>
          <a:p>
            <a:r>
              <a:rPr lang="en-US" sz="2400" b="1" dirty="0" smtClean="0"/>
              <a:t>Becker Medical Library Model for Assessment of Research Impact</a:t>
            </a:r>
            <a:endParaRPr lang="en-US" sz="2400" b="1" dirty="0"/>
          </a:p>
        </p:txBody>
      </p:sp>
    </p:spTree>
    <p:extLst>
      <p:ext uri="{BB962C8B-B14F-4D97-AF65-F5344CB8AC3E}">
        <p14:creationId xmlns:p14="http://schemas.microsoft.com/office/powerpoint/2010/main" val="965142435"/>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Libraries of Indicators (continued)</a:t>
            </a:r>
            <a:endParaRPr lang="en-US" b="1" dirty="0"/>
          </a:p>
        </p:txBody>
      </p:sp>
      <p:graphicFrame>
        <p:nvGraphicFramePr>
          <p:cNvPr id="3" name="Table 2"/>
          <p:cNvGraphicFramePr>
            <a:graphicFrameLocks noGrp="1"/>
          </p:cNvGraphicFramePr>
          <p:nvPr>
            <p:extLst>
              <p:ext uri="{D42A27DB-BD31-4B8C-83A1-F6EECF244321}">
                <p14:modId xmlns:p14="http://schemas.microsoft.com/office/powerpoint/2010/main" val="2566620645"/>
              </p:ext>
            </p:extLst>
          </p:nvPr>
        </p:nvGraphicFramePr>
        <p:xfrm>
          <a:off x="2073700" y="3380621"/>
          <a:ext cx="6375662" cy="2854960"/>
        </p:xfrm>
        <a:graphic>
          <a:graphicData uri="http://schemas.openxmlformats.org/drawingml/2006/table">
            <a:tbl>
              <a:tblPr firstRow="1" bandRow="1">
                <a:tableStyleId>{073A0DAA-6AF3-43AB-8588-CEC1D06C72B9}</a:tableStyleId>
              </a:tblPr>
              <a:tblGrid>
                <a:gridCol w="1718821"/>
                <a:gridCol w="4656841"/>
              </a:tblGrid>
              <a:tr h="370840">
                <a:tc gridSpan="2">
                  <a:txBody>
                    <a:bodyPr/>
                    <a:lstStyle/>
                    <a:p>
                      <a:r>
                        <a:rPr lang="en-US" sz="1800" dirty="0" smtClean="0"/>
                        <a:t>Indicators of publication count</a:t>
                      </a:r>
                      <a:endParaRPr lang="en-US" sz="1800" dirty="0"/>
                    </a:p>
                  </a:txBody>
                  <a:tcPr/>
                </a:tc>
                <a:tc hMerge="1">
                  <a:txBody>
                    <a:bodyPr/>
                    <a:lstStyle/>
                    <a:p>
                      <a:endParaRPr lang="en-US" dirty="0"/>
                    </a:p>
                  </a:txBody>
                  <a:tcPr/>
                </a:tc>
              </a:tr>
              <a:tr h="370840">
                <a:tc>
                  <a:txBody>
                    <a:bodyPr/>
                    <a:lstStyle/>
                    <a:p>
                      <a:r>
                        <a:rPr lang="en-US" sz="1600" dirty="0" smtClean="0"/>
                        <a:t>P (total publications)</a:t>
                      </a:r>
                      <a:endParaRPr lang="en-US" sz="1600" dirty="0"/>
                    </a:p>
                  </a:txBody>
                  <a:tcPr/>
                </a:tc>
                <a:tc>
                  <a:txBody>
                    <a:bodyPr/>
                    <a:lstStyle/>
                    <a:p>
                      <a:r>
                        <a:rPr lang="en-US" sz="1350" b="0" i="0" u="none" strike="noStrike" kern="1200" baseline="0" dirty="0" smtClean="0">
                          <a:solidFill>
                            <a:schemeClr val="dk1"/>
                          </a:solidFill>
                          <a:latin typeface="+mn-lt"/>
                          <a:ea typeface="+mn-ea"/>
                          <a:cs typeface="+mn-cs"/>
                        </a:rPr>
                        <a:t>Count of production used in formal communications</a:t>
                      </a:r>
                      <a:endParaRPr lang="en-US" dirty="0"/>
                    </a:p>
                  </a:txBody>
                  <a:tcPr/>
                </a:tc>
              </a:tr>
              <a:tr h="370840">
                <a:tc>
                  <a:txBody>
                    <a:bodyPr/>
                    <a:lstStyle/>
                    <a:p>
                      <a:r>
                        <a:rPr lang="en-US" sz="1600" dirty="0" smtClean="0"/>
                        <a:t>FA</a:t>
                      </a:r>
                      <a:r>
                        <a:rPr lang="en-US" sz="1600" baseline="0" dirty="0" smtClean="0"/>
                        <a:t> (first author counting)</a:t>
                      </a:r>
                      <a:endParaRPr lang="en-US" sz="1600" dirty="0"/>
                    </a:p>
                  </a:txBody>
                  <a:tcPr/>
                </a:tc>
                <a:tc>
                  <a:txBody>
                    <a:bodyPr/>
                    <a:lstStyle/>
                    <a:p>
                      <a:r>
                        <a:rPr lang="en-US" sz="1350" b="0" i="0" u="none" strike="noStrike" kern="1200" baseline="0" dirty="0" smtClean="0">
                          <a:solidFill>
                            <a:schemeClr val="dk1"/>
                          </a:solidFill>
                          <a:latin typeface="+mn-lt"/>
                          <a:ea typeface="+mn-ea"/>
                          <a:cs typeface="+mn-cs"/>
                        </a:rPr>
                        <a:t>Credit given to first author only</a:t>
                      </a:r>
                      <a:endParaRPr lang="en-US" dirty="0"/>
                    </a:p>
                  </a:txBody>
                  <a:tcPr/>
                </a:tc>
              </a:tr>
              <a:tr h="370840">
                <a:tc>
                  <a:txBody>
                    <a:bodyPr/>
                    <a:lstStyle/>
                    <a:p>
                      <a:r>
                        <a:rPr lang="en-US" sz="1600" dirty="0" smtClean="0"/>
                        <a:t>Co-authors</a:t>
                      </a:r>
                      <a:endParaRPr lang="en-US" sz="1600" dirty="0"/>
                    </a:p>
                  </a:txBody>
                  <a:tcPr/>
                </a:tc>
                <a:tc>
                  <a:txBody>
                    <a:bodyPr/>
                    <a:lstStyle/>
                    <a:p>
                      <a:r>
                        <a:rPr lang="en-US" sz="1350" b="0" i="0" u="none" strike="noStrike" kern="1200" baseline="0" dirty="0" smtClean="0">
                          <a:solidFill>
                            <a:schemeClr val="dk1"/>
                          </a:solidFill>
                          <a:latin typeface="+mn-lt"/>
                          <a:ea typeface="+mn-ea"/>
                          <a:cs typeface="+mn-cs"/>
                        </a:rPr>
                        <a:t>Indicates cooperation and growth of cooperation at inter- and national level</a:t>
                      </a:r>
                      <a:endParaRPr lang="en-US" dirty="0"/>
                    </a:p>
                  </a:txBody>
                  <a:tcPr/>
                </a:tc>
              </a:tr>
              <a:tr h="370840">
                <a:tc>
                  <a:txBody>
                    <a:bodyPr/>
                    <a:lstStyle/>
                    <a:p>
                      <a:r>
                        <a:rPr lang="en-US" sz="1600" dirty="0" smtClean="0"/>
                        <a:t>Noblesse Oblige (last author counting)</a:t>
                      </a:r>
                      <a:endParaRPr lang="en-US" sz="1600" dirty="0"/>
                    </a:p>
                  </a:txBody>
                  <a:tcPr/>
                </a:tc>
                <a:tc>
                  <a:txBody>
                    <a:bodyPr/>
                    <a:lstStyle/>
                    <a:p>
                      <a:r>
                        <a:rPr lang="en-US" sz="1350" b="0" i="0" u="none" strike="noStrike" kern="1200" baseline="0" dirty="0" smtClean="0">
                          <a:solidFill>
                            <a:schemeClr val="dk1"/>
                          </a:solidFill>
                          <a:latin typeface="+mn-lt"/>
                          <a:ea typeface="+mn-ea"/>
                          <a:cs typeface="+mn-cs"/>
                        </a:rPr>
                        <a:t>Indicates importance of the last author for the project behind the paper</a:t>
                      </a:r>
                      <a:endParaRPr lang="en-US" dirty="0"/>
                    </a:p>
                  </a:txBody>
                  <a:tcPr/>
                </a:tc>
              </a:tr>
            </a:tbl>
          </a:graphicData>
        </a:graphic>
      </p:graphicFrame>
      <p:pic>
        <p:nvPicPr>
          <p:cNvPr id="4" name="Picture 3" descr="A review of the characteristics of 108 author-level bibliometric indicators | SpringerLink - Mozilla Firefox"/>
          <p:cNvPicPr>
            <a:picLocks noChangeAspect="1"/>
          </p:cNvPicPr>
          <p:nvPr/>
        </p:nvPicPr>
        <p:blipFill rotWithShape="1">
          <a:blip r:embed="rId2" cstate="print">
            <a:extLst>
              <a:ext uri="{28A0092B-C50C-407E-A947-70E740481C1C}">
                <a14:useLocalDpi xmlns:a14="http://schemas.microsoft.com/office/drawing/2010/main" val="0"/>
              </a:ext>
            </a:extLst>
          </a:blip>
          <a:srcRect l="13299" t="30509" r="31959" b="29770"/>
          <a:stretch/>
        </p:blipFill>
        <p:spPr>
          <a:xfrm>
            <a:off x="424207" y="1339363"/>
            <a:ext cx="3327661" cy="1516561"/>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5" name="Rectangle 4"/>
          <p:cNvSpPr/>
          <p:nvPr/>
        </p:nvSpPr>
        <p:spPr>
          <a:xfrm>
            <a:off x="320516" y="3028880"/>
            <a:ext cx="2192588" cy="276999"/>
          </a:xfrm>
          <a:prstGeom prst="rect">
            <a:avLst/>
          </a:prstGeom>
        </p:spPr>
        <p:txBody>
          <a:bodyPr wrap="none">
            <a:spAutoFit/>
          </a:bodyPr>
          <a:lstStyle/>
          <a:p>
            <a:r>
              <a:rPr lang="en-US" sz="1200" dirty="0"/>
              <a:t>https://arxiv.org/abs/1408.5700</a:t>
            </a:r>
          </a:p>
        </p:txBody>
      </p:sp>
      <p:sp>
        <p:nvSpPr>
          <p:cNvPr id="6" name="TextBox 5"/>
          <p:cNvSpPr txBox="1"/>
          <p:nvPr/>
        </p:nvSpPr>
        <p:spPr>
          <a:xfrm>
            <a:off x="4062069" y="1354073"/>
            <a:ext cx="4791762" cy="1200329"/>
          </a:xfrm>
          <a:prstGeom prst="rect">
            <a:avLst/>
          </a:prstGeom>
          <a:noFill/>
        </p:spPr>
        <p:txBody>
          <a:bodyPr wrap="square" rtlCol="0">
            <a:spAutoFit/>
          </a:bodyPr>
          <a:lstStyle/>
          <a:p>
            <a:r>
              <a:rPr lang="en-US" sz="2400" b="1" dirty="0" smtClean="0"/>
              <a:t>A review of the characteristics of 108 author-level </a:t>
            </a:r>
            <a:r>
              <a:rPr lang="en-US" sz="2400" b="1" dirty="0" err="1" smtClean="0"/>
              <a:t>bibliometric</a:t>
            </a:r>
            <a:r>
              <a:rPr lang="en-US" sz="2400" b="1" dirty="0" smtClean="0"/>
              <a:t> indicators</a:t>
            </a:r>
            <a:endParaRPr lang="en-US" sz="2400" b="1" dirty="0"/>
          </a:p>
        </p:txBody>
      </p:sp>
    </p:spTree>
    <p:extLst>
      <p:ext uri="{BB962C8B-B14F-4D97-AF65-F5344CB8AC3E}">
        <p14:creationId xmlns:p14="http://schemas.microsoft.com/office/powerpoint/2010/main" val="3909690073"/>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Alternative Metrics Resources</a:t>
            </a:r>
            <a:endParaRPr lang="en-US" b="1" dirty="0"/>
          </a:p>
        </p:txBody>
      </p:sp>
      <p:sp>
        <p:nvSpPr>
          <p:cNvPr id="3" name="Content Placeholder 2"/>
          <p:cNvSpPr>
            <a:spLocks noGrp="1"/>
          </p:cNvSpPr>
          <p:nvPr>
            <p:ph idx="1"/>
          </p:nvPr>
        </p:nvSpPr>
        <p:spPr/>
        <p:txBody>
          <a:bodyPr/>
          <a:lstStyle/>
          <a:p>
            <a:pPr marL="174625" lvl="1" indent="-174625">
              <a:buClr>
                <a:schemeClr val="accent1"/>
              </a:buClr>
              <a:buFont typeface="Arial" pitchFamily="34" charset="0"/>
              <a:buChar char="•"/>
            </a:pPr>
            <a:r>
              <a:rPr lang="en-US" dirty="0" err="1" smtClean="0"/>
              <a:t>Konkiel</a:t>
            </a:r>
            <a:r>
              <a:rPr lang="en-US" dirty="0" smtClean="0"/>
              <a:t> S, Sugimoto C, William S. The Use of </a:t>
            </a:r>
            <a:r>
              <a:rPr lang="en-US" dirty="0" err="1" smtClean="0"/>
              <a:t>Altmetrics</a:t>
            </a:r>
            <a:r>
              <a:rPr lang="en-US" dirty="0" smtClean="0"/>
              <a:t> in Promotion and Tenure. Retrieved from: </a:t>
            </a:r>
            <a:r>
              <a:rPr lang="en-US" dirty="0" smtClean="0">
                <a:hlinkClick r:id="rId2"/>
              </a:rPr>
              <a:t>http</a:t>
            </a:r>
            <a:r>
              <a:rPr lang="en-US" dirty="0">
                <a:hlinkClick r:id="rId2"/>
              </a:rPr>
              <a:t>://</a:t>
            </a:r>
            <a:r>
              <a:rPr lang="en-US" dirty="0" smtClean="0">
                <a:hlinkClick r:id="rId2"/>
              </a:rPr>
              <a:t>er.educause.edu/articles/2016/3/the-use-of-altmetrics-in-promotion-and-tenure</a:t>
            </a:r>
            <a:endParaRPr lang="en-US" dirty="0" smtClean="0"/>
          </a:p>
          <a:p>
            <a:pPr marL="0" lvl="1" indent="0">
              <a:buClr>
                <a:schemeClr val="accent1"/>
              </a:buClr>
              <a:buNone/>
            </a:pPr>
            <a:endParaRPr lang="en-US" dirty="0" smtClean="0"/>
          </a:p>
          <a:p>
            <a:r>
              <a:rPr lang="en-US" dirty="0" smtClean="0"/>
              <a:t>What are </a:t>
            </a:r>
            <a:r>
              <a:rPr lang="en-US" dirty="0" err="1" smtClean="0"/>
              <a:t>Altmetrics</a:t>
            </a:r>
            <a:r>
              <a:rPr lang="en-US" dirty="0" smtClean="0"/>
              <a:t>? Retrieved from: </a:t>
            </a:r>
            <a:r>
              <a:rPr lang="en-US" dirty="0" smtClean="0">
                <a:hlinkClick r:id="rId3"/>
              </a:rPr>
              <a:t>http</a:t>
            </a:r>
            <a:r>
              <a:rPr lang="en-US" dirty="0">
                <a:hlinkClick r:id="rId3"/>
              </a:rPr>
              <a:t>://www.whatarealtmetrics.com/resources/workshops</a:t>
            </a:r>
            <a:r>
              <a:rPr lang="en-US" dirty="0" smtClean="0">
                <a:hlinkClick r:id="rId3"/>
              </a:rPr>
              <a:t>/</a:t>
            </a:r>
            <a:endParaRPr lang="en-US" dirty="0" smtClean="0"/>
          </a:p>
          <a:p>
            <a:pPr marL="0" indent="0">
              <a:buNone/>
            </a:pPr>
            <a:endParaRPr lang="en-US" dirty="0" smtClean="0"/>
          </a:p>
          <a:p>
            <a:r>
              <a:rPr lang="en-US" dirty="0" err="1" smtClean="0"/>
              <a:t>Sarli</a:t>
            </a:r>
            <a:r>
              <a:rPr lang="en-US" dirty="0"/>
              <a:t> </a:t>
            </a:r>
            <a:r>
              <a:rPr lang="en-US" dirty="0" smtClean="0"/>
              <a:t>C., </a:t>
            </a:r>
            <a:r>
              <a:rPr lang="en-US" dirty="0" err="1" smtClean="0"/>
              <a:t>Suiter</a:t>
            </a:r>
            <a:r>
              <a:rPr lang="en-US" dirty="0" smtClean="0"/>
              <a:t> A, Research Impact </a:t>
            </a:r>
            <a:r>
              <a:rPr lang="en-US" dirty="0" err="1" smtClean="0"/>
              <a:t>LibGuide</a:t>
            </a:r>
            <a:r>
              <a:rPr lang="en-US" dirty="0" smtClean="0"/>
              <a:t>. Becker Medical Library. Retrieved </a:t>
            </a:r>
            <a:r>
              <a:rPr lang="en-US" dirty="0"/>
              <a:t>from </a:t>
            </a:r>
            <a:r>
              <a:rPr lang="en-US" dirty="0">
                <a:hlinkClick r:id="rId4"/>
              </a:rPr>
              <a:t>http://</a:t>
            </a:r>
            <a:r>
              <a:rPr lang="en-US" dirty="0" smtClean="0">
                <a:hlinkClick r:id="rId4"/>
              </a:rPr>
              <a:t>beckerguides.wustl.edu/impact</a:t>
            </a:r>
            <a:endParaRPr lang="en-US" dirty="0" smtClean="0"/>
          </a:p>
          <a:p>
            <a:endParaRPr lang="en-US" dirty="0"/>
          </a:p>
          <a:p>
            <a:endParaRPr lang="en-US" dirty="0"/>
          </a:p>
        </p:txBody>
      </p:sp>
    </p:spTree>
    <p:extLst>
      <p:ext uri="{BB962C8B-B14F-4D97-AF65-F5344CB8AC3E}">
        <p14:creationId xmlns:p14="http://schemas.microsoft.com/office/powerpoint/2010/main" val="3677885487"/>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986116" y="1213966"/>
            <a:ext cx="6786283" cy="2140390"/>
          </a:xfrm>
          <a:ln>
            <a:noFill/>
          </a:ln>
        </p:spPr>
        <p:style>
          <a:lnRef idx="2">
            <a:schemeClr val="dk1"/>
          </a:lnRef>
          <a:fillRef idx="1">
            <a:schemeClr val="lt1"/>
          </a:fillRef>
          <a:effectRef idx="0">
            <a:schemeClr val="dk1"/>
          </a:effectRef>
          <a:fontRef idx="minor">
            <a:schemeClr val="dk1"/>
          </a:fontRef>
        </p:style>
        <p:txBody>
          <a:bodyPr>
            <a:noAutofit/>
          </a:bodyPr>
          <a:lstStyle/>
          <a:p>
            <a:pPr>
              <a:spcBef>
                <a:spcPts val="0"/>
              </a:spcBef>
            </a:pPr>
            <a:r>
              <a:rPr lang="en-US" sz="2000" b="1" dirty="0" err="1"/>
              <a:t>iCite</a:t>
            </a:r>
            <a:r>
              <a:rPr lang="en-US" sz="2000" b="1" dirty="0"/>
              <a:t>: </a:t>
            </a:r>
            <a:r>
              <a:rPr lang="en-US" sz="2000" dirty="0"/>
              <a:t>tool </a:t>
            </a:r>
            <a:r>
              <a:rPr lang="en-US" sz="2000" dirty="0" smtClean="0"/>
              <a:t>dashboard </a:t>
            </a:r>
            <a:r>
              <a:rPr lang="en-US" sz="2000" dirty="0"/>
              <a:t>of bibliometrics for papers associated with a portfolio. </a:t>
            </a:r>
            <a:r>
              <a:rPr lang="en-US" sz="2000" i="1" dirty="0"/>
              <a:t>h</a:t>
            </a:r>
            <a:r>
              <a:rPr lang="en-US" sz="2000" i="1" dirty="0" smtClean="0"/>
              <a:t>ttps</a:t>
            </a:r>
            <a:r>
              <a:rPr lang="en-US" sz="2000" i="1" dirty="0"/>
              <a:t>://icite.od.nih.gov/</a:t>
            </a:r>
          </a:p>
          <a:p>
            <a:pPr>
              <a:spcBef>
                <a:spcPts val="0"/>
              </a:spcBef>
            </a:pPr>
            <a:endParaRPr lang="en-US" sz="2000" dirty="0" smtClean="0"/>
          </a:p>
          <a:p>
            <a:pPr>
              <a:spcBef>
                <a:spcPts val="0"/>
              </a:spcBef>
            </a:pPr>
            <a:r>
              <a:rPr lang="en-US" sz="2000" b="1" dirty="0" smtClean="0"/>
              <a:t>Relative </a:t>
            </a:r>
            <a:r>
              <a:rPr lang="en-US" sz="2000" b="1" dirty="0"/>
              <a:t>Citation Ratio (RCR</a:t>
            </a:r>
            <a:r>
              <a:rPr lang="en-US" sz="2000" b="1" dirty="0" smtClean="0"/>
              <a:t>):</a:t>
            </a:r>
            <a:r>
              <a:rPr lang="en-US" sz="2000" b="1" dirty="0"/>
              <a:t> </a:t>
            </a:r>
            <a:r>
              <a:rPr lang="en-US" sz="2000" dirty="0"/>
              <a:t>a field-normalized metric that shows the citation impact of </a:t>
            </a:r>
            <a:r>
              <a:rPr lang="en-US" sz="2000" dirty="0" smtClean="0"/>
              <a:t>one or more articles </a:t>
            </a:r>
            <a:r>
              <a:rPr lang="en-US" sz="2000" dirty="0"/>
              <a:t>relative to the average NIH-funded </a:t>
            </a:r>
            <a:r>
              <a:rPr lang="en-US" sz="2000" dirty="0" smtClean="0"/>
              <a:t>paper.</a:t>
            </a:r>
            <a:endParaRPr lang="en-US" sz="2000" dirty="0"/>
          </a:p>
        </p:txBody>
      </p:sp>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553200" y="3275815"/>
            <a:ext cx="1951352" cy="24320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6" name="TextBox 5"/>
          <p:cNvSpPr txBox="1"/>
          <p:nvPr/>
        </p:nvSpPr>
        <p:spPr>
          <a:xfrm>
            <a:off x="4800601" y="5941686"/>
            <a:ext cx="3935344" cy="646331"/>
          </a:xfrm>
          <a:prstGeom prst="rect">
            <a:avLst/>
          </a:prstGeom>
          <a:noFill/>
        </p:spPr>
        <p:txBody>
          <a:bodyPr wrap="square" rtlCol="0">
            <a:spAutoFit/>
          </a:bodyPr>
          <a:lstStyle/>
          <a:p>
            <a:pPr algn="r"/>
            <a:r>
              <a:rPr lang="en-US" sz="1200" i="1" dirty="0" smtClean="0"/>
              <a:t>(above) screenshot of Relative Citation Ratio paper at </a:t>
            </a:r>
            <a:r>
              <a:rPr lang="en-US" sz="1200" i="1" dirty="0" smtClean="0">
                <a:hlinkClick r:id="rId3"/>
              </a:rPr>
              <a:t>http</a:t>
            </a:r>
            <a:r>
              <a:rPr lang="en-US" sz="1200" i="1" dirty="0">
                <a:hlinkClick r:id="rId3"/>
              </a:rPr>
              <a:t>://</a:t>
            </a:r>
            <a:r>
              <a:rPr lang="en-US" sz="1200" i="1" dirty="0" smtClean="0">
                <a:hlinkClick r:id="rId3"/>
              </a:rPr>
              <a:t>biorxiv.org/content/early/2015/10/22/029629</a:t>
            </a:r>
            <a:endParaRPr lang="en-US" sz="1200" i="1" dirty="0" smtClean="0"/>
          </a:p>
          <a:p>
            <a:pPr algn="r"/>
            <a:endParaRPr lang="en-US" sz="1200" i="1" dirty="0"/>
          </a:p>
        </p:txBody>
      </p:sp>
      <p:sp>
        <p:nvSpPr>
          <p:cNvPr id="8" name="Content Placeholder 2"/>
          <p:cNvSpPr txBox="1">
            <a:spLocks/>
          </p:cNvSpPr>
          <p:nvPr/>
        </p:nvSpPr>
        <p:spPr>
          <a:xfrm>
            <a:off x="986116" y="3486490"/>
            <a:ext cx="5235064" cy="1480078"/>
          </a:xfrm>
          <a:prstGeom prst="rect">
            <a:avLst/>
          </a:prstGeom>
          <a:ln w="38100">
            <a:solidFill>
              <a:schemeClr val="tx1">
                <a:lumMod val="50000"/>
              </a:schemeClr>
            </a:solidFill>
          </a:ln>
        </p:spPr>
        <p:style>
          <a:lnRef idx="2">
            <a:schemeClr val="dk1"/>
          </a:lnRef>
          <a:fillRef idx="1">
            <a:schemeClr val="lt1"/>
          </a:fillRef>
          <a:effectRef idx="0">
            <a:schemeClr val="dk1"/>
          </a:effectRef>
          <a:fontRef idx="minor">
            <a:schemeClr val="dk1"/>
          </a:fontRef>
        </p:style>
        <p:txBody>
          <a:bodyPr vert="horz" lIns="91440" tIns="45720" rIns="91440" bIns="45720" rtlCol="0">
            <a:normAutofit fontScale="92500"/>
          </a:bodyPr>
          <a:lstStyle>
            <a:lvl1pPr marL="342900" indent="-342900" algn="l" defTabSz="457200" rtl="0" eaLnBrk="1" latinLnBrk="0" hangingPunct="1">
              <a:spcBef>
                <a:spcPct val="20000"/>
              </a:spcBef>
              <a:buFont typeface="Arial"/>
              <a:buChar char="•"/>
              <a:defRPr sz="2800" kern="1200">
                <a:solidFill>
                  <a:schemeClr val="dk1"/>
                </a:solidFill>
                <a:latin typeface="+mn-lt"/>
                <a:ea typeface="+mn-ea"/>
                <a:cs typeface="+mn-cs"/>
              </a:defRPr>
            </a:lvl1pPr>
            <a:lvl2pPr marL="742950" indent="-285750" algn="l" defTabSz="457200" rtl="0" eaLnBrk="1" latinLnBrk="0" hangingPunct="1">
              <a:spcBef>
                <a:spcPct val="20000"/>
              </a:spcBef>
              <a:buFont typeface="Arial"/>
              <a:buChar char="–"/>
              <a:defRPr sz="2400" kern="1200">
                <a:solidFill>
                  <a:schemeClr val="dk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dk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dk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dk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dk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dk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dk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dk1"/>
                </a:solidFill>
                <a:latin typeface="+mn-lt"/>
                <a:ea typeface="+mn-ea"/>
                <a:cs typeface="+mn-cs"/>
              </a:defRPr>
            </a:lvl9pPr>
          </a:lstStyle>
          <a:p>
            <a:pPr>
              <a:spcBef>
                <a:spcPts val="0"/>
              </a:spcBef>
              <a:buFont typeface="+mj-lt"/>
              <a:buAutoNum type="arabicPeriod"/>
            </a:pPr>
            <a:r>
              <a:rPr lang="en-US" sz="1400" dirty="0" smtClean="0"/>
              <a:t>Users upload the PubMed IDs of articles of interest (from SPIRES or PubMed), optionally grouping them for comparison. </a:t>
            </a:r>
          </a:p>
          <a:p>
            <a:pPr>
              <a:spcBef>
                <a:spcPts val="0"/>
              </a:spcBef>
              <a:buFont typeface="+mj-lt"/>
              <a:buAutoNum type="arabicPeriod"/>
            </a:pPr>
            <a:r>
              <a:rPr lang="en-US" sz="1400" i="1" dirty="0" err="1" smtClean="0"/>
              <a:t>iCite</a:t>
            </a:r>
            <a:r>
              <a:rPr lang="en-US" sz="1400" dirty="0" smtClean="0"/>
              <a:t> then displays the number of articles, articles per year, citations per year, and RCR. A range of years can be selected, as well as article type, and individual articles can be toggled on and off. </a:t>
            </a:r>
          </a:p>
          <a:p>
            <a:pPr>
              <a:spcBef>
                <a:spcPts val="0"/>
              </a:spcBef>
              <a:buFont typeface="+mj-lt"/>
              <a:buAutoNum type="arabicPeriod"/>
            </a:pPr>
            <a:r>
              <a:rPr lang="en-US" sz="1400" dirty="0" smtClean="0"/>
              <a:t>Users can download a report table with the article-level detail for later use or further visualization. </a:t>
            </a:r>
          </a:p>
          <a:p>
            <a:pPr>
              <a:spcBef>
                <a:spcPts val="0"/>
              </a:spcBef>
            </a:pPr>
            <a:endParaRPr lang="en-US" sz="1400" dirty="0" smtClean="0"/>
          </a:p>
          <a:p>
            <a:pPr>
              <a:spcBef>
                <a:spcPts val="0"/>
              </a:spcBef>
            </a:pPr>
            <a:endParaRPr lang="en-US" sz="1400" dirty="0"/>
          </a:p>
        </p:txBody>
      </p:sp>
      <p:pic>
        <p:nvPicPr>
          <p:cNvPr id="1026" name="Picture 2" descr="https://icite.od.nih.gov/static/images/logo.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86116" y="5298240"/>
            <a:ext cx="2419350" cy="409575"/>
          </a:xfrm>
          <a:prstGeom prst="rect">
            <a:avLst/>
          </a:prstGeom>
          <a:noFill/>
          <a:extLst>
            <a:ext uri="{909E8E84-426E-40DD-AFC4-6F175D3DCCD1}">
              <a14:hiddenFill xmlns:a14="http://schemas.microsoft.com/office/drawing/2010/main">
                <a:solidFill>
                  <a:srgbClr val="FFFFFF"/>
                </a:solidFill>
              </a14:hiddenFill>
            </a:ext>
          </a:extLst>
        </p:spPr>
      </p:pic>
      <p:sp>
        <p:nvSpPr>
          <p:cNvPr id="4" name="Title 3"/>
          <p:cNvSpPr>
            <a:spLocks noGrp="1"/>
          </p:cNvSpPr>
          <p:nvPr>
            <p:ph type="title"/>
          </p:nvPr>
        </p:nvSpPr>
        <p:spPr/>
        <p:txBody>
          <a:bodyPr/>
          <a:lstStyle/>
          <a:p>
            <a:r>
              <a:rPr lang="en-US" b="1" dirty="0" smtClean="0"/>
              <a:t>Relative Citation Ratio (using the </a:t>
            </a:r>
            <a:r>
              <a:rPr lang="en-US" b="1" dirty="0" err="1" smtClean="0"/>
              <a:t>iCite</a:t>
            </a:r>
            <a:r>
              <a:rPr lang="en-US" b="1" dirty="0" smtClean="0"/>
              <a:t> tool)</a:t>
            </a:r>
            <a:endParaRPr lang="en-US" b="1" dirty="0"/>
          </a:p>
        </p:txBody>
      </p:sp>
    </p:spTree>
    <p:extLst>
      <p:ext uri="{BB962C8B-B14F-4D97-AF65-F5344CB8AC3E}">
        <p14:creationId xmlns:p14="http://schemas.microsoft.com/office/powerpoint/2010/main" val="4020155584"/>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Scenario: Early career researcher describing impact</a:t>
            </a:r>
            <a:endParaRPr lang="en-US" dirty="0"/>
          </a:p>
        </p:txBody>
      </p:sp>
      <p:sp>
        <p:nvSpPr>
          <p:cNvPr id="5" name="Content Placeholder 4"/>
          <p:cNvSpPr>
            <a:spLocks noGrp="1"/>
          </p:cNvSpPr>
          <p:nvPr>
            <p:ph idx="1"/>
          </p:nvPr>
        </p:nvSpPr>
        <p:spPr>
          <a:xfrm>
            <a:off x="914400" y="1219200"/>
            <a:ext cx="7049689" cy="723275"/>
          </a:xfrm>
          <a:prstGeom prst="rect">
            <a:avLst/>
          </a:prstGeom>
        </p:spPr>
        <p:txBody>
          <a:bodyPr wrap="square">
            <a:spAutoFit/>
          </a:bodyPr>
          <a:lstStyle/>
          <a:p>
            <a:pPr algn="ctr"/>
            <a:r>
              <a:rPr lang="en-US" sz="2000" b="1" i="1" dirty="0" smtClean="0"/>
              <a:t>Today’s Scenario: </a:t>
            </a:r>
            <a:r>
              <a:rPr lang="en-US" sz="2000" i="1" dirty="0" smtClean="0"/>
              <a:t>“I’m </a:t>
            </a:r>
            <a:r>
              <a:rPr lang="en-US" sz="2000" i="1" dirty="0"/>
              <a:t>early in my career in a narrow research field. </a:t>
            </a:r>
          </a:p>
          <a:p>
            <a:pPr marL="0" indent="0" algn="ctr">
              <a:buNone/>
            </a:pPr>
            <a:r>
              <a:rPr lang="en-US" sz="2000" i="1" dirty="0" smtClean="0"/>
              <a:t>       How </a:t>
            </a:r>
            <a:r>
              <a:rPr lang="en-US" sz="2000" i="1" dirty="0"/>
              <a:t>do I describe my impact?”</a:t>
            </a:r>
          </a:p>
        </p:txBody>
      </p:sp>
      <p:sp>
        <p:nvSpPr>
          <p:cNvPr id="6" name="TextBox 5"/>
          <p:cNvSpPr txBox="1"/>
          <p:nvPr/>
        </p:nvSpPr>
        <p:spPr>
          <a:xfrm>
            <a:off x="1018591" y="2514600"/>
            <a:ext cx="7318311" cy="2895600"/>
          </a:xfrm>
          <a:prstGeom prst="rect">
            <a:avLst/>
          </a:prstGeom>
          <a:noFill/>
        </p:spPr>
        <p:txBody>
          <a:bodyPr wrap="square" lIns="0" tIns="0" rIns="0" bIns="0" rtlCol="0">
            <a:noAutofit/>
          </a:bodyPr>
          <a:lstStyle/>
          <a:p>
            <a:pPr marL="174625" indent="-174625">
              <a:lnSpc>
                <a:spcPct val="90000"/>
              </a:lnSpc>
              <a:spcBef>
                <a:spcPct val="20000"/>
              </a:spcBef>
              <a:buClr>
                <a:schemeClr val="accent1"/>
              </a:buClr>
              <a:buFont typeface="Arial" pitchFamily="34" charset="0"/>
              <a:buChar char="•"/>
            </a:pPr>
            <a:r>
              <a:rPr lang="en-US" sz="2000" b="1" i="1" spc="-50" dirty="0"/>
              <a:t>A few things to consider</a:t>
            </a:r>
          </a:p>
          <a:p>
            <a:pPr lvl="2" indent="-250825">
              <a:lnSpc>
                <a:spcPct val="90000"/>
              </a:lnSpc>
              <a:spcBef>
                <a:spcPct val="20000"/>
              </a:spcBef>
              <a:buClr>
                <a:srgbClr val="605F62"/>
              </a:buClr>
              <a:buFont typeface="Symbol" pitchFamily="18" charset="2"/>
              <a:buChar char="-"/>
            </a:pPr>
            <a:r>
              <a:rPr lang="en-US" sz="1850" b="1" spc="-50" dirty="0"/>
              <a:t>Early career </a:t>
            </a:r>
            <a:r>
              <a:rPr lang="en-US" sz="1850" spc="-50" dirty="0"/>
              <a:t>– may not find many citations, though normalized citation metrics can be </a:t>
            </a:r>
            <a:r>
              <a:rPr lang="en-US" sz="1850" spc="-50" dirty="0" smtClean="0"/>
              <a:t>helpful </a:t>
            </a:r>
            <a:endParaRPr lang="en-US" sz="1850" spc="-50" dirty="0" smtClean="0"/>
          </a:p>
          <a:p>
            <a:pPr lvl="2" indent="-250825">
              <a:lnSpc>
                <a:spcPct val="90000"/>
              </a:lnSpc>
              <a:spcBef>
                <a:spcPct val="20000"/>
              </a:spcBef>
              <a:buClr>
                <a:srgbClr val="605F62"/>
              </a:buClr>
              <a:buFont typeface="Symbol" pitchFamily="18" charset="2"/>
              <a:buChar char="-"/>
            </a:pPr>
            <a:r>
              <a:rPr lang="en-US" sz="1850" b="1" spc="-50" dirty="0" smtClean="0"/>
              <a:t>Narrow </a:t>
            </a:r>
            <a:r>
              <a:rPr lang="en-US" sz="1850" b="1" spc="-50" dirty="0"/>
              <a:t>field </a:t>
            </a:r>
            <a:r>
              <a:rPr lang="en-US" sz="1850" spc="-50" dirty="0"/>
              <a:t>– hopefully easy to identify important researchers, and determine how people are using her work</a:t>
            </a:r>
          </a:p>
          <a:p>
            <a:pPr lvl="2" indent="-250825">
              <a:lnSpc>
                <a:spcPct val="90000"/>
              </a:lnSpc>
              <a:spcBef>
                <a:spcPct val="20000"/>
              </a:spcBef>
              <a:buClr>
                <a:srgbClr val="605F62"/>
              </a:buClr>
              <a:buFont typeface="Symbol" pitchFamily="18" charset="2"/>
              <a:buChar char="-"/>
            </a:pPr>
            <a:r>
              <a:rPr lang="en-US" sz="1850" b="1" spc="-50" dirty="0"/>
              <a:t>Describing impact </a:t>
            </a:r>
            <a:r>
              <a:rPr lang="en-US" sz="1850" spc="-50" dirty="0"/>
              <a:t>– does she have any particular metrics she’s been asked to provide? If not, </a:t>
            </a:r>
            <a:r>
              <a:rPr lang="en-US" sz="1850" spc="-50" dirty="0" smtClean="0"/>
              <a:t>there is a </a:t>
            </a:r>
            <a:r>
              <a:rPr lang="en-US" sz="1850" spc="-50" dirty="0"/>
              <a:t>lot to work </a:t>
            </a:r>
            <a:r>
              <a:rPr lang="en-US" sz="1850" spc="-50" dirty="0" smtClean="0"/>
              <a:t>with  </a:t>
            </a:r>
            <a:endParaRPr lang="en-US" sz="1850" spc="-50" dirty="0"/>
          </a:p>
          <a:p>
            <a:pPr>
              <a:lnSpc>
                <a:spcPct val="90000"/>
              </a:lnSpc>
              <a:spcBef>
                <a:spcPts val="600"/>
              </a:spcBef>
            </a:pPr>
            <a:endParaRPr lang="en-US" sz="1850" spc="-50" dirty="0"/>
          </a:p>
        </p:txBody>
      </p:sp>
    </p:spTree>
    <p:extLst>
      <p:ext uri="{BB962C8B-B14F-4D97-AF65-F5344CB8AC3E}">
        <p14:creationId xmlns:p14="http://schemas.microsoft.com/office/powerpoint/2010/main" val="2744490360"/>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Scenario: Early career researcher describing impact</a:t>
            </a:r>
            <a:endParaRPr lang="en-US" b="1" dirty="0"/>
          </a:p>
        </p:txBody>
      </p:sp>
      <p:sp>
        <p:nvSpPr>
          <p:cNvPr id="3" name="Content Placeholder 2"/>
          <p:cNvSpPr>
            <a:spLocks noGrp="1"/>
          </p:cNvSpPr>
          <p:nvPr>
            <p:ph idx="1"/>
          </p:nvPr>
        </p:nvSpPr>
        <p:spPr>
          <a:xfrm>
            <a:off x="1020146" y="1219200"/>
            <a:ext cx="7908705" cy="4724400"/>
          </a:xfrm>
        </p:spPr>
        <p:txBody>
          <a:bodyPr/>
          <a:lstStyle/>
          <a:p>
            <a:r>
              <a:rPr lang="en-US" b="1" dirty="0" smtClean="0"/>
              <a:t>Advancement of Knowledge</a:t>
            </a:r>
          </a:p>
          <a:p>
            <a:pPr lvl="1"/>
            <a:r>
              <a:rPr lang="en-US" dirty="0" smtClean="0"/>
              <a:t>Give a short description of why people have cited her work</a:t>
            </a:r>
          </a:p>
          <a:p>
            <a:pPr lvl="1"/>
            <a:r>
              <a:rPr lang="en-US" dirty="0" smtClean="0"/>
              <a:t>Look for citations in other sources, such as books, presentations, etc. </a:t>
            </a:r>
          </a:p>
          <a:p>
            <a:r>
              <a:rPr lang="en-US" b="1" dirty="0" smtClean="0"/>
              <a:t>Measures of Prestige</a:t>
            </a:r>
          </a:p>
          <a:p>
            <a:pPr lvl="1"/>
            <a:r>
              <a:rPr lang="en-US" dirty="0" smtClean="0"/>
              <a:t>Count of first author publications, presentations, etc. </a:t>
            </a:r>
          </a:p>
          <a:p>
            <a:pPr lvl="1"/>
            <a:r>
              <a:rPr lang="en-US" dirty="0" smtClean="0"/>
              <a:t>Review number of speaker invitations or conference invitations</a:t>
            </a:r>
          </a:p>
          <a:p>
            <a:r>
              <a:rPr lang="en-US" b="1" dirty="0" smtClean="0"/>
              <a:t>Health Impacts and Clinical Implementation</a:t>
            </a:r>
          </a:p>
          <a:p>
            <a:pPr lvl="1"/>
            <a:r>
              <a:rPr lang="en-US" dirty="0" smtClean="0"/>
              <a:t>Search for citations in clinical sources, guidelines, etc. </a:t>
            </a:r>
          </a:p>
          <a:p>
            <a:r>
              <a:rPr lang="en-US" b="1" dirty="0" smtClean="0"/>
              <a:t>Research Productivity and Knowledge Production</a:t>
            </a:r>
          </a:p>
          <a:p>
            <a:pPr lvl="1"/>
            <a:r>
              <a:rPr lang="en-US" dirty="0" smtClean="0"/>
              <a:t>Write about her work with conference presentations, papers, or posters</a:t>
            </a:r>
          </a:p>
          <a:p>
            <a:pPr lvl="1"/>
            <a:r>
              <a:rPr lang="en-US" dirty="0" smtClean="0"/>
              <a:t>Ask her about presentations to department or relevant groups</a:t>
            </a:r>
          </a:p>
          <a:p>
            <a:r>
              <a:rPr lang="en-US" b="1" dirty="0" smtClean="0"/>
              <a:t>Research Engagement</a:t>
            </a:r>
          </a:p>
          <a:p>
            <a:pPr lvl="1"/>
            <a:r>
              <a:rPr lang="en-US" dirty="0" smtClean="0"/>
              <a:t>Review her co-authors and the strength of the collaborations</a:t>
            </a:r>
          </a:p>
          <a:p>
            <a:pPr lvl="1"/>
            <a:r>
              <a:rPr lang="en-US" dirty="0"/>
              <a:t>Examine social media attention for interest by researchers or public</a:t>
            </a:r>
            <a:endParaRPr lang="en-US" dirty="0" smtClean="0"/>
          </a:p>
          <a:p>
            <a:pPr lvl="1"/>
            <a:r>
              <a:rPr lang="en-US" dirty="0"/>
              <a:t>Look for views or downloads as dissemination and interest in research</a:t>
            </a:r>
          </a:p>
          <a:p>
            <a:pPr marL="206375" lvl="1" indent="0">
              <a:buNone/>
            </a:pPr>
            <a:endParaRPr lang="en-US" dirty="0" smtClean="0"/>
          </a:p>
          <a:p>
            <a:pPr marL="174625" lvl="1" indent="-174625">
              <a:buClr>
                <a:schemeClr val="accent1"/>
              </a:buClr>
              <a:buFont typeface="Arial" pitchFamily="34" charset="0"/>
              <a:buChar char="•"/>
            </a:pPr>
            <a:endParaRPr lang="en-US" dirty="0" smtClean="0"/>
          </a:p>
        </p:txBody>
      </p:sp>
      <p:sp>
        <p:nvSpPr>
          <p:cNvPr id="4" name="TextBox 3"/>
          <p:cNvSpPr txBox="1"/>
          <p:nvPr/>
        </p:nvSpPr>
        <p:spPr>
          <a:xfrm>
            <a:off x="1020146" y="876300"/>
            <a:ext cx="7086601" cy="381000"/>
          </a:xfrm>
          <a:prstGeom prst="rect">
            <a:avLst/>
          </a:prstGeom>
          <a:noFill/>
        </p:spPr>
        <p:txBody>
          <a:bodyPr wrap="square" lIns="0" tIns="0" rIns="0" bIns="0" rtlCol="0">
            <a:noAutofit/>
          </a:bodyPr>
          <a:lstStyle/>
          <a:p>
            <a:pPr>
              <a:lnSpc>
                <a:spcPct val="90000"/>
              </a:lnSpc>
              <a:spcBef>
                <a:spcPts val="600"/>
              </a:spcBef>
            </a:pPr>
            <a:r>
              <a:rPr lang="en-US" sz="1850" b="1" i="1" spc="-50" dirty="0"/>
              <a:t>a</a:t>
            </a:r>
            <a:r>
              <a:rPr lang="en-US" sz="1850" b="1" i="1" spc="-50" dirty="0" smtClean="0"/>
              <a:t>reas for consideration or discussion (if no particular metrics are required)</a:t>
            </a:r>
            <a:endParaRPr lang="en-US" sz="1850" b="1" i="1" spc="-50" dirty="0"/>
          </a:p>
        </p:txBody>
      </p:sp>
    </p:spTree>
    <p:extLst>
      <p:ext uri="{BB962C8B-B14F-4D97-AF65-F5344CB8AC3E}">
        <p14:creationId xmlns:p14="http://schemas.microsoft.com/office/powerpoint/2010/main" val="3295813785"/>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Scenario: Early career researcher describing impact</a:t>
            </a:r>
            <a:endParaRPr lang="en-US" b="1" dirty="0"/>
          </a:p>
        </p:txBody>
      </p:sp>
      <p:sp>
        <p:nvSpPr>
          <p:cNvPr id="5" name="Rectangle 4"/>
          <p:cNvSpPr/>
          <p:nvPr/>
        </p:nvSpPr>
        <p:spPr>
          <a:xfrm>
            <a:off x="815534" y="1255745"/>
            <a:ext cx="7871928" cy="5219891"/>
          </a:xfrm>
          <a:prstGeom prst="rect">
            <a:avLst/>
          </a:prstGeom>
        </p:spPr>
        <p:txBody>
          <a:bodyPr wrap="square">
            <a:spAutoFit/>
          </a:bodyPr>
          <a:lstStyle/>
          <a:p>
            <a:pPr marL="174625" lvl="1" indent="-174625">
              <a:spcBef>
                <a:spcPct val="20000"/>
              </a:spcBef>
              <a:buClr>
                <a:schemeClr val="accent1"/>
              </a:buClr>
              <a:buFont typeface="Arial" pitchFamily="34" charset="0"/>
              <a:buChar char="•"/>
            </a:pPr>
            <a:r>
              <a:rPr lang="en-US" b="1" dirty="0" smtClean="0"/>
              <a:t>Discuss her </a:t>
            </a:r>
            <a:r>
              <a:rPr lang="en-US" b="1" dirty="0"/>
              <a:t>online footprint</a:t>
            </a:r>
          </a:p>
          <a:p>
            <a:pPr lvl="1" indent="-250825">
              <a:spcBef>
                <a:spcPct val="20000"/>
              </a:spcBef>
              <a:buClr>
                <a:srgbClr val="605F62"/>
              </a:buClr>
              <a:buFont typeface="Symbol" pitchFamily="18" charset="2"/>
              <a:buChar char="-"/>
            </a:pPr>
            <a:r>
              <a:rPr lang="en-US" sz="1600" spc="-50" dirty="0"/>
              <a:t>Register for </a:t>
            </a:r>
            <a:r>
              <a:rPr lang="en-US" sz="1600" spc="-50" dirty="0" err="1"/>
              <a:t>ORCiD</a:t>
            </a:r>
            <a:endParaRPr lang="en-US" sz="1600" spc="-50" dirty="0"/>
          </a:p>
          <a:p>
            <a:pPr lvl="1" indent="-250825">
              <a:spcBef>
                <a:spcPct val="20000"/>
              </a:spcBef>
              <a:buClr>
                <a:srgbClr val="605F62"/>
              </a:buClr>
              <a:buFont typeface="Symbol" pitchFamily="18" charset="2"/>
              <a:buChar char="-"/>
            </a:pPr>
            <a:r>
              <a:rPr lang="en-US" sz="1600" spc="-50" dirty="0"/>
              <a:t>Review her online </a:t>
            </a:r>
            <a:r>
              <a:rPr lang="en-US" sz="1600" spc="-50" dirty="0" smtClean="0"/>
              <a:t>profiles for completeness</a:t>
            </a:r>
          </a:p>
          <a:p>
            <a:pPr lvl="1" indent="-250825">
              <a:spcBef>
                <a:spcPct val="20000"/>
              </a:spcBef>
              <a:buClr>
                <a:srgbClr val="605F62"/>
              </a:buClr>
              <a:buFont typeface="Symbol" pitchFamily="18" charset="2"/>
              <a:buChar char="-"/>
            </a:pPr>
            <a:r>
              <a:rPr lang="en-US" sz="1600" spc="-50" dirty="0" smtClean="0"/>
              <a:t>Review her biographical statement </a:t>
            </a:r>
            <a:endParaRPr lang="en-US" sz="1600" spc="-50" dirty="0"/>
          </a:p>
          <a:p>
            <a:pPr marL="174625" lvl="1" indent="-174625">
              <a:spcBef>
                <a:spcPct val="20000"/>
              </a:spcBef>
              <a:buClr>
                <a:schemeClr val="accent1"/>
              </a:buClr>
              <a:buFont typeface="Arial" pitchFamily="34" charset="0"/>
              <a:buChar char="•"/>
            </a:pPr>
            <a:r>
              <a:rPr lang="en-US" b="1" dirty="0" smtClean="0"/>
              <a:t>Review </a:t>
            </a:r>
            <a:r>
              <a:rPr lang="en-US" b="1" dirty="0"/>
              <a:t>her dissemination options</a:t>
            </a:r>
          </a:p>
          <a:p>
            <a:pPr lvl="1" indent="-250825">
              <a:spcBef>
                <a:spcPct val="20000"/>
              </a:spcBef>
              <a:buClr>
                <a:srgbClr val="605F62"/>
              </a:buClr>
              <a:buFont typeface="Symbol" pitchFamily="18" charset="2"/>
              <a:buChar char="-"/>
            </a:pPr>
            <a:r>
              <a:rPr lang="en-US" sz="1600" spc="-50" dirty="0"/>
              <a:t>Outline a basic dissemination </a:t>
            </a:r>
            <a:r>
              <a:rPr lang="en-US" sz="1600" spc="-50" dirty="0" smtClean="0"/>
              <a:t>plan </a:t>
            </a:r>
            <a:endParaRPr lang="en-US" sz="1600" spc="-50" dirty="0"/>
          </a:p>
          <a:p>
            <a:pPr marL="1077913" lvl="3" indent="-163513">
              <a:spcBef>
                <a:spcPct val="20000"/>
              </a:spcBef>
              <a:buClr>
                <a:srgbClr val="605F62"/>
              </a:buClr>
              <a:buFont typeface="Arial" pitchFamily="34" charset="0"/>
              <a:buChar char="•"/>
            </a:pPr>
            <a:r>
              <a:rPr lang="en-US" sz="1400" spc="-50" dirty="0" smtClean="0"/>
              <a:t>What does she want to achieve?</a:t>
            </a:r>
          </a:p>
          <a:p>
            <a:pPr marL="1077913" lvl="3" indent="-163513">
              <a:spcBef>
                <a:spcPct val="20000"/>
              </a:spcBef>
              <a:buClr>
                <a:srgbClr val="605F62"/>
              </a:buClr>
              <a:buFont typeface="Arial" pitchFamily="34" charset="0"/>
              <a:buChar char="•"/>
            </a:pPr>
            <a:r>
              <a:rPr lang="en-US" sz="1400" spc="-50" dirty="0" smtClean="0"/>
              <a:t>What are her target audiences?</a:t>
            </a:r>
          </a:p>
          <a:p>
            <a:pPr marL="1077913" lvl="3" indent="-163513">
              <a:spcBef>
                <a:spcPct val="20000"/>
              </a:spcBef>
              <a:buClr>
                <a:srgbClr val="605F62"/>
              </a:buClr>
              <a:buFont typeface="Arial" pitchFamily="34" charset="0"/>
              <a:buChar char="•"/>
            </a:pPr>
            <a:r>
              <a:rPr lang="en-US" sz="1400" spc="-50" dirty="0" smtClean="0"/>
              <a:t>What modes of communication, tools, or resources should she use?</a:t>
            </a:r>
          </a:p>
          <a:p>
            <a:pPr lvl="1" indent="-250825">
              <a:spcBef>
                <a:spcPct val="20000"/>
              </a:spcBef>
              <a:buClr>
                <a:srgbClr val="605F62"/>
              </a:buClr>
              <a:buFont typeface="Symbol" pitchFamily="18" charset="2"/>
              <a:buChar char="-"/>
            </a:pPr>
            <a:r>
              <a:rPr lang="en-US" sz="1600" spc="-50" dirty="0"/>
              <a:t>Draft a plain language description of one of her </a:t>
            </a:r>
            <a:r>
              <a:rPr lang="en-US" sz="1600" spc="-50" dirty="0" smtClean="0"/>
              <a:t>papers for use on Facebook, Twitter, or a popular list-</a:t>
            </a:r>
            <a:r>
              <a:rPr lang="en-US" sz="1600" spc="-50" dirty="0" err="1" smtClean="0"/>
              <a:t>serv</a:t>
            </a:r>
            <a:endParaRPr lang="en-US" sz="1600" spc="-50" dirty="0"/>
          </a:p>
          <a:p>
            <a:pPr lvl="1" indent="-250825">
              <a:spcBef>
                <a:spcPct val="20000"/>
              </a:spcBef>
              <a:buClr>
                <a:srgbClr val="605F62"/>
              </a:buClr>
              <a:buFont typeface="Symbol" pitchFamily="18" charset="2"/>
              <a:buChar char="-"/>
            </a:pPr>
            <a:r>
              <a:rPr lang="en-US" sz="1600" spc="-50" dirty="0"/>
              <a:t>Find examples of online dissemination in her field (blogs from national organizations, tweets from important </a:t>
            </a:r>
            <a:r>
              <a:rPr lang="en-US" sz="1600" spc="-50" dirty="0" smtClean="0"/>
              <a:t>conferences) to discuss how work is disseminated</a:t>
            </a:r>
            <a:endParaRPr lang="en-US" sz="1600" spc="-50" dirty="0"/>
          </a:p>
          <a:p>
            <a:pPr lvl="1" indent="-250825">
              <a:spcBef>
                <a:spcPct val="20000"/>
              </a:spcBef>
              <a:buClr>
                <a:srgbClr val="605F62"/>
              </a:buClr>
              <a:buFont typeface="Symbol" pitchFamily="18" charset="2"/>
              <a:buChar char="-"/>
            </a:pPr>
            <a:r>
              <a:rPr lang="en-US" sz="1600" spc="-50" dirty="0"/>
              <a:t>Explain </a:t>
            </a:r>
            <a:r>
              <a:rPr lang="en-US" sz="1600" spc="-50" dirty="0" smtClean="0"/>
              <a:t>how an institutional repository can benefit her work</a:t>
            </a:r>
          </a:p>
          <a:p>
            <a:pPr lvl="1" indent="-250825">
              <a:spcBef>
                <a:spcPct val="20000"/>
              </a:spcBef>
              <a:buClr>
                <a:srgbClr val="605F62"/>
              </a:buClr>
              <a:buFont typeface="Symbol" pitchFamily="18" charset="2"/>
              <a:buChar char="-"/>
            </a:pPr>
            <a:r>
              <a:rPr lang="en-US" sz="1600" spc="-50" dirty="0" smtClean="0"/>
              <a:t>Discussion sharing options such as Slide </a:t>
            </a:r>
            <a:r>
              <a:rPr lang="en-US" sz="1600" spc="-50" dirty="0"/>
              <a:t>Share, </a:t>
            </a:r>
            <a:r>
              <a:rPr lang="en-US" sz="1600" spc="-50" dirty="0" err="1"/>
              <a:t>Figshare</a:t>
            </a:r>
            <a:r>
              <a:rPr lang="en-US" sz="1600" spc="-50" dirty="0"/>
              <a:t>, etc. </a:t>
            </a:r>
          </a:p>
          <a:p>
            <a:pPr marL="174625" lvl="1" indent="-174625">
              <a:spcBef>
                <a:spcPct val="20000"/>
              </a:spcBef>
              <a:buClr>
                <a:schemeClr val="accent1"/>
              </a:buClr>
              <a:buFont typeface="Arial" pitchFamily="34" charset="0"/>
              <a:buChar char="•"/>
            </a:pPr>
            <a:r>
              <a:rPr lang="en-US" b="1" dirty="0" smtClean="0"/>
              <a:t>Discuss her publishing </a:t>
            </a:r>
            <a:r>
              <a:rPr lang="en-US" b="1" dirty="0"/>
              <a:t>strategies </a:t>
            </a:r>
            <a:r>
              <a:rPr lang="en-US" b="1" dirty="0" smtClean="0"/>
              <a:t>or </a:t>
            </a:r>
            <a:r>
              <a:rPr lang="en-US" b="1" dirty="0"/>
              <a:t>schedule journal selection training </a:t>
            </a:r>
          </a:p>
          <a:p>
            <a:pPr marL="620713" lvl="2" indent="-163513">
              <a:spcBef>
                <a:spcPct val="20000"/>
              </a:spcBef>
              <a:buClr>
                <a:srgbClr val="605F62"/>
              </a:buClr>
              <a:buFont typeface="Arial" pitchFamily="34" charset="0"/>
              <a:buChar char="•"/>
            </a:pPr>
            <a:endParaRPr lang="en-US" sz="1400" spc="-50" dirty="0"/>
          </a:p>
          <a:p>
            <a:pPr lvl="2" indent="-250825">
              <a:spcBef>
                <a:spcPct val="20000"/>
              </a:spcBef>
              <a:buClr>
                <a:srgbClr val="605F62"/>
              </a:buClr>
              <a:buFont typeface="Symbol" pitchFamily="18" charset="2"/>
              <a:buChar char="-"/>
            </a:pPr>
            <a:endParaRPr lang="en-US" sz="1600" spc="-50" dirty="0"/>
          </a:p>
        </p:txBody>
      </p:sp>
      <p:sp>
        <p:nvSpPr>
          <p:cNvPr id="6" name="TextBox 5"/>
          <p:cNvSpPr txBox="1"/>
          <p:nvPr/>
        </p:nvSpPr>
        <p:spPr>
          <a:xfrm>
            <a:off x="1020146" y="876300"/>
            <a:ext cx="7086601" cy="381000"/>
          </a:xfrm>
          <a:prstGeom prst="rect">
            <a:avLst/>
          </a:prstGeom>
          <a:noFill/>
        </p:spPr>
        <p:txBody>
          <a:bodyPr wrap="square" lIns="0" tIns="0" rIns="0" bIns="0" rtlCol="0">
            <a:noAutofit/>
          </a:bodyPr>
          <a:lstStyle/>
          <a:p>
            <a:pPr>
              <a:lnSpc>
                <a:spcPct val="90000"/>
              </a:lnSpc>
              <a:spcBef>
                <a:spcPts val="600"/>
              </a:spcBef>
            </a:pPr>
            <a:r>
              <a:rPr lang="en-US" sz="1850" b="1" i="1" spc="-50" dirty="0"/>
              <a:t>r</a:t>
            </a:r>
            <a:r>
              <a:rPr lang="en-US" sz="1850" b="1" i="1" spc="-50" dirty="0" smtClean="0"/>
              <a:t>eview visibility and dissemination concepts</a:t>
            </a:r>
            <a:endParaRPr lang="en-US" sz="1850" b="1" i="1" spc="-50" dirty="0"/>
          </a:p>
        </p:txBody>
      </p:sp>
    </p:spTree>
    <p:extLst>
      <p:ext uri="{BB962C8B-B14F-4D97-AF65-F5344CB8AC3E}">
        <p14:creationId xmlns:p14="http://schemas.microsoft.com/office/powerpoint/2010/main" val="2146184340"/>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Examples of Impact Descriptions</a:t>
            </a:r>
            <a:endParaRPr lang="en-US" b="1" dirty="0"/>
          </a:p>
        </p:txBody>
      </p:sp>
      <p:sp>
        <p:nvSpPr>
          <p:cNvPr id="4" name="Rectangle 3"/>
          <p:cNvSpPr/>
          <p:nvPr/>
        </p:nvSpPr>
        <p:spPr>
          <a:xfrm>
            <a:off x="990598" y="1024287"/>
            <a:ext cx="7543801" cy="747897"/>
          </a:xfrm>
          <a:prstGeom prst="rect">
            <a:avLst/>
          </a:prstGeom>
        </p:spPr>
        <p:txBody>
          <a:bodyPr wrap="square">
            <a:spAutoFit/>
          </a:bodyPr>
          <a:lstStyle/>
          <a:p>
            <a:pPr marL="174625" lvl="1" indent="-174625">
              <a:lnSpc>
                <a:spcPct val="90000"/>
              </a:lnSpc>
              <a:spcBef>
                <a:spcPct val="20000"/>
              </a:spcBef>
              <a:buClr>
                <a:schemeClr val="accent1"/>
              </a:buClr>
              <a:buFont typeface="Arial" pitchFamily="34" charset="0"/>
              <a:buChar char="•"/>
            </a:pPr>
            <a:r>
              <a:rPr lang="en-US" spc="-50" dirty="0"/>
              <a:t>Research Excellence Framework Impact Case Studies (from UK institutions)</a:t>
            </a:r>
          </a:p>
          <a:p>
            <a:pPr marL="457200" lvl="2">
              <a:lnSpc>
                <a:spcPct val="90000"/>
              </a:lnSpc>
              <a:spcBef>
                <a:spcPct val="20000"/>
              </a:spcBef>
            </a:pPr>
            <a:endParaRPr lang="en-US" sz="1000" dirty="0"/>
          </a:p>
          <a:p>
            <a:pPr marL="742950" lvl="2" indent="-285750">
              <a:lnSpc>
                <a:spcPct val="90000"/>
              </a:lnSpc>
              <a:spcBef>
                <a:spcPct val="20000"/>
              </a:spcBef>
              <a:buFont typeface="Arial" panose="020B0604020202020204" pitchFamily="34" charset="0"/>
              <a:buChar char="–"/>
            </a:pPr>
            <a:endParaRPr lang="en-US" sz="1400" b="1" dirty="0"/>
          </a:p>
        </p:txBody>
      </p:sp>
      <p:sp>
        <p:nvSpPr>
          <p:cNvPr id="5" name="Rectangle 4"/>
          <p:cNvSpPr/>
          <p:nvPr/>
        </p:nvSpPr>
        <p:spPr>
          <a:xfrm>
            <a:off x="4267200" y="5650469"/>
            <a:ext cx="5363216" cy="738664"/>
          </a:xfrm>
          <a:prstGeom prst="rect">
            <a:avLst/>
          </a:prstGeom>
        </p:spPr>
        <p:txBody>
          <a:bodyPr wrap="square">
            <a:spAutoFit/>
          </a:bodyPr>
          <a:lstStyle/>
          <a:p>
            <a:r>
              <a:rPr lang="en-US" sz="1200" i="1" dirty="0" smtClean="0"/>
              <a:t>(above) Screenshot of REF2014 Impact </a:t>
            </a:r>
            <a:r>
              <a:rPr lang="en-US" sz="1200" i="1" dirty="0"/>
              <a:t>Case Studies: </a:t>
            </a:r>
            <a:r>
              <a:rPr lang="en-US" sz="1200" i="1" dirty="0">
                <a:hlinkClick r:id="rId3"/>
              </a:rPr>
              <a:t>http://</a:t>
            </a:r>
            <a:r>
              <a:rPr lang="en-US" sz="1200" i="1" dirty="0" smtClean="0">
                <a:hlinkClick r:id="rId3"/>
              </a:rPr>
              <a:t>impact.ref.ac.uk/CaseStudies/Search1.aspx</a:t>
            </a:r>
            <a:endParaRPr lang="en-US" sz="1200" i="1" dirty="0" smtClean="0"/>
          </a:p>
          <a:p>
            <a:endParaRPr lang="en-US" dirty="0"/>
          </a:p>
        </p:txBody>
      </p:sp>
      <p:pic>
        <p:nvPicPr>
          <p:cNvPr id="6" name="Picture 5"/>
          <p:cNvPicPr>
            <a:picLocks noChangeAspect="1"/>
          </p:cNvPicPr>
          <p:nvPr/>
        </p:nvPicPr>
        <p:blipFill rotWithShape="1">
          <a:blip r:embed="rId4"/>
          <a:srcRect l="19502" t="9771" r="19917" b="26000"/>
          <a:stretch/>
        </p:blipFill>
        <p:spPr>
          <a:xfrm>
            <a:off x="1447800" y="1524000"/>
            <a:ext cx="6055714" cy="3996088"/>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961041751"/>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Measure What Matters</a:t>
            </a:r>
            <a:endParaRPr lang="en-US" b="1" dirty="0"/>
          </a:p>
        </p:txBody>
      </p:sp>
      <p:sp>
        <p:nvSpPr>
          <p:cNvPr id="4" name="Text Placeholder 3"/>
          <p:cNvSpPr>
            <a:spLocks noGrp="1"/>
          </p:cNvSpPr>
          <p:nvPr>
            <p:ph type="body" sz="quarter" idx="13"/>
          </p:nvPr>
        </p:nvSpPr>
        <p:spPr/>
        <p:txBody>
          <a:bodyPr/>
          <a:lstStyle/>
          <a:p>
            <a:r>
              <a:rPr lang="en-US" b="1" i="1" dirty="0" smtClean="0">
                <a:solidFill>
                  <a:schemeClr val="tx1"/>
                </a:solidFill>
              </a:rPr>
              <a:t>go </a:t>
            </a:r>
            <a:r>
              <a:rPr lang="en-US" b="1" i="1" dirty="0" smtClean="0">
                <a:solidFill>
                  <a:schemeClr val="tx1"/>
                </a:solidFill>
              </a:rPr>
              <a:t>beyond the numbers and find the story</a:t>
            </a:r>
            <a:endParaRPr lang="en-US" b="1" i="1" dirty="0">
              <a:solidFill>
                <a:schemeClr val="tx1"/>
              </a:solidFill>
            </a:endParaRPr>
          </a:p>
        </p:txBody>
      </p:sp>
      <p:sp>
        <p:nvSpPr>
          <p:cNvPr id="5" name="Rectangle 4"/>
          <p:cNvSpPr/>
          <p:nvPr/>
        </p:nvSpPr>
        <p:spPr>
          <a:xfrm>
            <a:off x="961052" y="1524000"/>
            <a:ext cx="6019800" cy="3825663"/>
          </a:xfrm>
          <a:prstGeom prst="rect">
            <a:avLst/>
          </a:prstGeom>
        </p:spPr>
        <p:txBody>
          <a:bodyPr wrap="square">
            <a:spAutoFit/>
          </a:bodyPr>
          <a:lstStyle/>
          <a:p>
            <a:pPr marL="174625" lvl="1" indent="-174625">
              <a:lnSpc>
                <a:spcPct val="90000"/>
              </a:lnSpc>
              <a:spcBef>
                <a:spcPct val="20000"/>
              </a:spcBef>
              <a:buClr>
                <a:schemeClr val="accent1"/>
              </a:buClr>
              <a:buFont typeface="Arial" pitchFamily="34" charset="0"/>
              <a:buChar char="•"/>
            </a:pPr>
            <a:r>
              <a:rPr lang="en-US" sz="2000" b="1" spc="-50" dirty="0">
                <a:solidFill>
                  <a:schemeClr val="accent1"/>
                </a:solidFill>
              </a:rPr>
              <a:t>What is the real story?</a:t>
            </a:r>
          </a:p>
          <a:p>
            <a:pPr marL="457200" lvl="2">
              <a:spcBef>
                <a:spcPct val="20000"/>
              </a:spcBef>
            </a:pPr>
            <a:r>
              <a:rPr lang="en-US" sz="1600" dirty="0" smtClean="0"/>
              <a:t>Change </a:t>
            </a:r>
            <a:r>
              <a:rPr lang="en-US" sz="1600" dirty="0"/>
              <a:t>in understanding of disease, disorder or condition</a:t>
            </a:r>
          </a:p>
          <a:p>
            <a:pPr marL="457200" lvl="2">
              <a:spcBef>
                <a:spcPct val="20000"/>
              </a:spcBef>
            </a:pPr>
            <a:r>
              <a:rPr lang="en-US" sz="1600" dirty="0"/>
              <a:t>Change in clinical practice</a:t>
            </a:r>
          </a:p>
          <a:p>
            <a:pPr marL="457200" lvl="2">
              <a:spcBef>
                <a:spcPct val="20000"/>
              </a:spcBef>
            </a:pPr>
            <a:r>
              <a:rPr lang="en-US" sz="1600" dirty="0"/>
              <a:t>Change in </a:t>
            </a:r>
            <a:r>
              <a:rPr lang="en-US" sz="1600" dirty="0" smtClean="0"/>
              <a:t>community </a:t>
            </a:r>
            <a:r>
              <a:rPr lang="en-US" sz="1600" dirty="0"/>
              <a:t>health</a:t>
            </a:r>
          </a:p>
          <a:p>
            <a:pPr marL="457200" lvl="2">
              <a:spcBef>
                <a:spcPct val="20000"/>
              </a:spcBef>
            </a:pPr>
            <a:r>
              <a:rPr lang="en-US" sz="1600" dirty="0"/>
              <a:t>Change in public law or policy</a:t>
            </a:r>
          </a:p>
          <a:p>
            <a:pPr marL="0" lvl="1">
              <a:lnSpc>
                <a:spcPct val="90000"/>
              </a:lnSpc>
              <a:spcBef>
                <a:spcPct val="20000"/>
              </a:spcBef>
            </a:pPr>
            <a:endParaRPr lang="en-US" sz="1600" dirty="0"/>
          </a:p>
          <a:p>
            <a:pPr marL="174625" lvl="1" indent="-174625">
              <a:lnSpc>
                <a:spcPct val="90000"/>
              </a:lnSpc>
              <a:spcBef>
                <a:spcPct val="20000"/>
              </a:spcBef>
              <a:buClr>
                <a:schemeClr val="accent1"/>
              </a:buClr>
              <a:buFont typeface="Arial" pitchFamily="34" charset="0"/>
              <a:buChar char="•"/>
            </a:pPr>
            <a:r>
              <a:rPr lang="en-US" sz="2000" b="1" spc="-50" dirty="0">
                <a:solidFill>
                  <a:schemeClr val="accent1"/>
                </a:solidFill>
              </a:rPr>
              <a:t>Why should we go beyond the numbers?</a:t>
            </a:r>
          </a:p>
          <a:p>
            <a:pPr marL="457200" lvl="2">
              <a:spcBef>
                <a:spcPct val="20000"/>
              </a:spcBef>
            </a:pPr>
            <a:r>
              <a:rPr lang="en-US" sz="1600" dirty="0"/>
              <a:t>Reporting of tangible and meaningful outcomes</a:t>
            </a:r>
          </a:p>
          <a:p>
            <a:pPr marL="457200" lvl="2">
              <a:spcBef>
                <a:spcPct val="20000"/>
              </a:spcBef>
            </a:pPr>
            <a:r>
              <a:rPr lang="en-US" sz="1600" dirty="0"/>
              <a:t>Demonstration of judicious use of taxpayer monies</a:t>
            </a:r>
          </a:p>
          <a:p>
            <a:pPr marL="457200" lvl="2">
              <a:spcBef>
                <a:spcPct val="20000"/>
              </a:spcBef>
            </a:pPr>
            <a:r>
              <a:rPr lang="en-US" sz="1600" dirty="0"/>
              <a:t>Allows funding bodies to reallocate resources for directions that are showing progress</a:t>
            </a:r>
          </a:p>
          <a:p>
            <a:pPr marL="457200" lvl="2">
              <a:spcBef>
                <a:spcPct val="20000"/>
              </a:spcBef>
            </a:pPr>
            <a:r>
              <a:rPr lang="en-US" sz="1600" dirty="0"/>
              <a:t>Inform the community of potential new health interventions</a:t>
            </a:r>
          </a:p>
          <a:p>
            <a:pPr marL="742950" lvl="2" indent="-285750">
              <a:lnSpc>
                <a:spcPct val="90000"/>
              </a:lnSpc>
              <a:spcBef>
                <a:spcPct val="20000"/>
              </a:spcBef>
              <a:buFont typeface="Arial" panose="020B0604020202020204" pitchFamily="34" charset="0"/>
              <a:buChar char="–"/>
            </a:pPr>
            <a:endParaRPr lang="en-US" sz="1400" b="1" dirty="0"/>
          </a:p>
        </p:txBody>
      </p:sp>
    </p:spTree>
    <p:extLst>
      <p:ext uri="{BB962C8B-B14F-4D97-AF65-F5344CB8AC3E}">
        <p14:creationId xmlns:p14="http://schemas.microsoft.com/office/powerpoint/2010/main" val="2664194843"/>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762000" y="1143000"/>
            <a:ext cx="7049689" cy="4953000"/>
          </a:xfrm>
        </p:spPr>
        <p:txBody>
          <a:bodyPr/>
          <a:lstStyle/>
          <a:p>
            <a:r>
              <a:rPr lang="en-US" b="1" dirty="0" smtClean="0"/>
              <a:t>Classes on demand:</a:t>
            </a:r>
          </a:p>
          <a:p>
            <a:pPr lvl="1"/>
            <a:r>
              <a:rPr lang="en-US" dirty="0" smtClean="0"/>
              <a:t>Enhancing the Impact of Your Research </a:t>
            </a:r>
          </a:p>
          <a:p>
            <a:pPr lvl="1"/>
            <a:r>
              <a:rPr lang="en-US" dirty="0" smtClean="0"/>
              <a:t>How to Prepare an NIH </a:t>
            </a:r>
            <a:r>
              <a:rPr lang="en-US" dirty="0" err="1" smtClean="0"/>
              <a:t>Biosketch</a:t>
            </a:r>
            <a:endParaRPr lang="en-US" dirty="0" smtClean="0"/>
          </a:p>
          <a:p>
            <a:pPr lvl="1"/>
            <a:r>
              <a:rPr lang="en-US" dirty="0" smtClean="0"/>
              <a:t>The NIH Relative Citation Ratio and </a:t>
            </a:r>
            <a:r>
              <a:rPr lang="en-US" dirty="0" err="1" smtClean="0"/>
              <a:t>iCite</a:t>
            </a:r>
            <a:r>
              <a:rPr lang="en-US" dirty="0" smtClean="0"/>
              <a:t> Tool</a:t>
            </a:r>
          </a:p>
          <a:p>
            <a:pPr lvl="1"/>
            <a:r>
              <a:rPr lang="en-US" i="1" dirty="0" smtClean="0"/>
              <a:t>Upcoming: Dissemination and Outreach Overview</a:t>
            </a:r>
          </a:p>
          <a:p>
            <a:pPr lvl="1"/>
            <a:r>
              <a:rPr lang="en-US" i="1" dirty="0" smtClean="0"/>
              <a:t>Upcoming: Journal Selection</a:t>
            </a:r>
          </a:p>
          <a:p>
            <a:pPr lvl="1"/>
            <a:r>
              <a:rPr lang="en-US" i="1" dirty="0" smtClean="0"/>
              <a:t>Upcoming: Tenure and Promotion</a:t>
            </a:r>
          </a:p>
          <a:p>
            <a:r>
              <a:rPr lang="en-US" b="1" dirty="0" smtClean="0"/>
              <a:t>Consultations</a:t>
            </a:r>
            <a:endParaRPr lang="en-US" b="1" dirty="0"/>
          </a:p>
          <a:p>
            <a:pPr lvl="1"/>
            <a:r>
              <a:rPr lang="en-US" dirty="0"/>
              <a:t>Research Impact Assessment Consultation</a:t>
            </a:r>
          </a:p>
          <a:p>
            <a:pPr lvl="1"/>
            <a:r>
              <a:rPr lang="en-US" dirty="0"/>
              <a:t>Review of NIH </a:t>
            </a:r>
            <a:r>
              <a:rPr lang="en-US" dirty="0" err="1"/>
              <a:t>Biosketch</a:t>
            </a:r>
            <a:r>
              <a:rPr lang="en-US" dirty="0"/>
              <a:t> </a:t>
            </a:r>
          </a:p>
          <a:p>
            <a:pPr lvl="1"/>
            <a:r>
              <a:rPr lang="en-US" dirty="0"/>
              <a:t>Tenure and Promotion Consultation</a:t>
            </a:r>
          </a:p>
          <a:p>
            <a:r>
              <a:rPr lang="en-US" b="1" dirty="0"/>
              <a:t>Standardized Reports</a:t>
            </a:r>
          </a:p>
          <a:p>
            <a:pPr lvl="1"/>
            <a:r>
              <a:rPr lang="en-US" dirty="0"/>
              <a:t>Individual Publication Summary</a:t>
            </a:r>
          </a:p>
          <a:p>
            <a:pPr lvl="1"/>
            <a:r>
              <a:rPr lang="en-US" dirty="0"/>
              <a:t>Journal Selection Review</a:t>
            </a:r>
          </a:p>
          <a:p>
            <a:endParaRPr lang="en-US" dirty="0"/>
          </a:p>
        </p:txBody>
      </p:sp>
      <p:sp>
        <p:nvSpPr>
          <p:cNvPr id="4" name="Rounded Rectangle 3"/>
          <p:cNvSpPr/>
          <p:nvPr/>
        </p:nvSpPr>
        <p:spPr>
          <a:xfrm>
            <a:off x="730898" y="1447800"/>
            <a:ext cx="5032310" cy="304800"/>
          </a:xfrm>
          <a:prstGeom prst="roundRect">
            <a:avLst/>
          </a:pr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ounded Rectangle 4"/>
          <p:cNvSpPr/>
          <p:nvPr/>
        </p:nvSpPr>
        <p:spPr>
          <a:xfrm>
            <a:off x="707571" y="3810000"/>
            <a:ext cx="5032310" cy="340568"/>
          </a:xfrm>
          <a:prstGeom prst="roundRect">
            <a:avLst/>
          </a:pr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itle 1"/>
          <p:cNvSpPr txBox="1">
            <a:spLocks/>
          </p:cNvSpPr>
          <p:nvPr/>
        </p:nvSpPr>
        <p:spPr>
          <a:xfrm>
            <a:off x="914400" y="142292"/>
            <a:ext cx="7713969" cy="762000"/>
          </a:xfrm>
          <a:prstGeom prst="rect">
            <a:avLst/>
          </a:prstGeom>
        </p:spPr>
        <p:txBody>
          <a:bodyPr vert="horz" lIns="0" tIns="0" rIns="91440" bIns="45720" rtlCol="0" anchor="b">
            <a:noAutofit/>
          </a:bodyPr>
          <a:lstStyle>
            <a:lvl1pPr algn="l" defTabSz="914400" rtl="0" eaLnBrk="1" latinLnBrk="0" hangingPunct="1">
              <a:lnSpc>
                <a:spcPct val="85000"/>
              </a:lnSpc>
              <a:spcBef>
                <a:spcPct val="0"/>
              </a:spcBef>
              <a:buNone/>
              <a:defRPr sz="2800" kern="1200" spc="-50" baseline="0">
                <a:solidFill>
                  <a:schemeClr val="tx2"/>
                </a:solidFill>
                <a:latin typeface="+mj-lt"/>
                <a:ea typeface="+mj-ea"/>
                <a:cs typeface="+mj-cs"/>
              </a:defRPr>
            </a:lvl1pPr>
          </a:lstStyle>
          <a:p>
            <a:r>
              <a:rPr lang="en-US" dirty="0" smtClean="0"/>
              <a:t>Metrics and Impact Core Services for Individuals</a:t>
            </a:r>
            <a:endParaRPr lang="en-US" dirty="0"/>
          </a:p>
        </p:txBody>
      </p:sp>
      <p:pic>
        <p:nvPicPr>
          <p:cNvPr id="11" name="Picture 10"/>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97578" y="1442607"/>
            <a:ext cx="309993" cy="309993"/>
          </a:xfrm>
          <a:prstGeom prst="rect">
            <a:avLst/>
          </a:prstGeom>
        </p:spPr>
      </p:pic>
      <p:sp>
        <p:nvSpPr>
          <p:cNvPr id="12" name="TextBox 11"/>
          <p:cNvSpPr txBox="1"/>
          <p:nvPr/>
        </p:nvSpPr>
        <p:spPr>
          <a:xfrm>
            <a:off x="990599" y="838200"/>
            <a:ext cx="5257801" cy="381000"/>
          </a:xfrm>
          <a:prstGeom prst="rect">
            <a:avLst/>
          </a:prstGeom>
          <a:noFill/>
        </p:spPr>
        <p:txBody>
          <a:bodyPr wrap="square" lIns="0" tIns="0" rIns="0" bIns="0" rtlCol="0">
            <a:noAutofit/>
          </a:bodyPr>
          <a:lstStyle/>
          <a:p>
            <a:pPr>
              <a:lnSpc>
                <a:spcPct val="90000"/>
              </a:lnSpc>
              <a:spcBef>
                <a:spcPts val="600"/>
              </a:spcBef>
            </a:pPr>
            <a:r>
              <a:rPr lang="en-US" sz="1850" b="1" i="1" spc="-50" dirty="0"/>
              <a:t>s</a:t>
            </a:r>
            <a:r>
              <a:rPr lang="en-US" sz="1850" b="1" i="1" spc="-50" dirty="0" smtClean="0"/>
              <a:t>ervices are tailored for individuals (i.e. not for groups)</a:t>
            </a:r>
            <a:endParaRPr lang="en-US" sz="1850" b="1" i="1" spc="-50" dirty="0"/>
          </a:p>
        </p:txBody>
      </p:sp>
      <p:pic>
        <p:nvPicPr>
          <p:cNvPr id="9" name="Picture 8"/>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70363" y="3820359"/>
            <a:ext cx="309993" cy="309993"/>
          </a:xfrm>
          <a:prstGeom prst="rect">
            <a:avLst/>
          </a:prstGeom>
        </p:spPr>
      </p:pic>
    </p:spTree>
    <p:extLst>
      <p:ext uri="{BB962C8B-B14F-4D97-AF65-F5344CB8AC3E}">
        <p14:creationId xmlns:p14="http://schemas.microsoft.com/office/powerpoint/2010/main" val="100834619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Feinberg School of Medicine</a:t>
            </a:r>
            <a:endParaRPr lang="en-US" b="1" dirty="0"/>
          </a:p>
        </p:txBody>
      </p:sp>
      <p:sp>
        <p:nvSpPr>
          <p:cNvPr id="4" name="Text Placeholder 3"/>
          <p:cNvSpPr>
            <a:spLocks noGrp="1"/>
          </p:cNvSpPr>
          <p:nvPr>
            <p:ph type="body" sz="quarter" idx="13"/>
          </p:nvPr>
        </p:nvSpPr>
        <p:spPr/>
        <p:txBody>
          <a:bodyPr/>
          <a:lstStyle/>
          <a:p>
            <a:r>
              <a:rPr lang="en-US" b="1" i="1" dirty="0" smtClean="0">
                <a:solidFill>
                  <a:schemeClr val="tx1"/>
                </a:solidFill>
              </a:rPr>
              <a:t>facts </a:t>
            </a:r>
            <a:r>
              <a:rPr lang="en-US" b="1" i="1" dirty="0" smtClean="0">
                <a:solidFill>
                  <a:schemeClr val="tx1"/>
                </a:solidFill>
              </a:rPr>
              <a:t>and </a:t>
            </a:r>
            <a:r>
              <a:rPr lang="en-US" b="1" i="1" dirty="0" smtClean="0">
                <a:solidFill>
                  <a:schemeClr val="tx1"/>
                </a:solidFill>
              </a:rPr>
              <a:t>figures</a:t>
            </a:r>
            <a:endParaRPr lang="en-US" b="1" i="1" dirty="0">
              <a:solidFill>
                <a:schemeClr val="tx1"/>
              </a:solidFill>
            </a:endParaRPr>
          </a:p>
        </p:txBody>
      </p:sp>
      <p:grpSp>
        <p:nvGrpSpPr>
          <p:cNvPr id="18" name="Group 17"/>
          <p:cNvGrpSpPr/>
          <p:nvPr/>
        </p:nvGrpSpPr>
        <p:grpSpPr>
          <a:xfrm>
            <a:off x="3611975" y="1872702"/>
            <a:ext cx="4485501" cy="3232993"/>
            <a:chOff x="3597996" y="2763048"/>
            <a:chExt cx="4485501" cy="3232993"/>
          </a:xfrm>
        </p:grpSpPr>
        <p:sp>
          <p:nvSpPr>
            <p:cNvPr id="7" name="Rectangle 6"/>
            <p:cNvSpPr/>
            <p:nvPr/>
          </p:nvSpPr>
          <p:spPr>
            <a:xfrm>
              <a:off x="4947341" y="3960842"/>
              <a:ext cx="1701428" cy="738664"/>
            </a:xfrm>
            <a:prstGeom prst="rect">
              <a:avLst/>
            </a:prstGeom>
          </p:spPr>
          <p:txBody>
            <a:bodyPr wrap="none">
              <a:spAutoFit/>
            </a:bodyPr>
            <a:lstStyle/>
            <a:p>
              <a:pPr algn="ctr"/>
              <a:r>
                <a:rPr lang="en-US" sz="2400" b="1" dirty="0" smtClean="0"/>
                <a:t>2,059</a:t>
              </a:r>
            </a:p>
            <a:p>
              <a:pPr algn="ctr"/>
              <a:r>
                <a:rPr lang="en-US" dirty="0" smtClean="0"/>
                <a:t>Full-time faculty</a:t>
              </a:r>
              <a:endParaRPr lang="en-US" dirty="0"/>
            </a:p>
          </p:txBody>
        </p:sp>
        <p:graphicFrame>
          <p:nvGraphicFramePr>
            <p:cNvPr id="12" name="Chart 11"/>
            <p:cNvGraphicFramePr/>
            <p:nvPr>
              <p:extLst>
                <p:ext uri="{D42A27DB-BD31-4B8C-83A1-F6EECF244321}">
                  <p14:modId xmlns:p14="http://schemas.microsoft.com/office/powerpoint/2010/main" val="1359189026"/>
                </p:ext>
              </p:extLst>
            </p:nvPr>
          </p:nvGraphicFramePr>
          <p:xfrm>
            <a:off x="3597996" y="2763048"/>
            <a:ext cx="4485501" cy="3232993"/>
          </p:xfrm>
          <a:graphic>
            <a:graphicData uri="http://schemas.openxmlformats.org/drawingml/2006/chart">
              <c:chart xmlns:c="http://schemas.openxmlformats.org/drawingml/2006/chart" xmlns:r="http://schemas.openxmlformats.org/officeDocument/2006/relationships" r:id="rId3"/>
            </a:graphicData>
          </a:graphic>
        </p:graphicFrame>
      </p:grpSp>
      <p:grpSp>
        <p:nvGrpSpPr>
          <p:cNvPr id="29" name="Group 28"/>
          <p:cNvGrpSpPr/>
          <p:nvPr/>
        </p:nvGrpSpPr>
        <p:grpSpPr>
          <a:xfrm>
            <a:off x="4043706" y="1814975"/>
            <a:ext cx="5038559" cy="3272745"/>
            <a:chOff x="304800" y="1844323"/>
            <a:chExt cx="5038559" cy="3272745"/>
          </a:xfrm>
        </p:grpSpPr>
        <p:sp>
          <p:nvSpPr>
            <p:cNvPr id="13" name="TextBox 12"/>
            <p:cNvSpPr txBox="1"/>
            <p:nvPr/>
          </p:nvSpPr>
          <p:spPr>
            <a:xfrm>
              <a:off x="445593" y="4812268"/>
              <a:ext cx="1714500" cy="304800"/>
            </a:xfrm>
            <a:prstGeom prst="rect">
              <a:avLst/>
            </a:prstGeom>
            <a:noFill/>
          </p:spPr>
          <p:txBody>
            <a:bodyPr wrap="square" lIns="0" tIns="0" rIns="0" bIns="0" rtlCol="0">
              <a:noAutofit/>
            </a:bodyPr>
            <a:lstStyle/>
            <a:p>
              <a:pPr>
                <a:lnSpc>
                  <a:spcPct val="90000"/>
                </a:lnSpc>
                <a:spcBef>
                  <a:spcPts val="600"/>
                </a:spcBef>
              </a:pPr>
              <a:r>
                <a:rPr lang="en-US" sz="1850" spc="-50" dirty="0" smtClean="0"/>
                <a:t>Clinician-Educators</a:t>
              </a:r>
              <a:endParaRPr lang="en-US" sz="1850" spc="-50" dirty="0"/>
            </a:p>
          </p:txBody>
        </p:sp>
        <p:sp>
          <p:nvSpPr>
            <p:cNvPr id="14" name="Rectangle 13"/>
            <p:cNvSpPr/>
            <p:nvPr/>
          </p:nvSpPr>
          <p:spPr>
            <a:xfrm>
              <a:off x="304800" y="1844323"/>
              <a:ext cx="1614994" cy="369332"/>
            </a:xfrm>
            <a:prstGeom prst="rect">
              <a:avLst/>
            </a:prstGeom>
          </p:spPr>
          <p:txBody>
            <a:bodyPr wrap="none">
              <a:spAutoFit/>
            </a:bodyPr>
            <a:lstStyle/>
            <a:p>
              <a:r>
                <a:rPr lang="en-US" dirty="0"/>
                <a:t>Team Scientists</a:t>
              </a:r>
            </a:p>
          </p:txBody>
        </p:sp>
        <p:sp>
          <p:nvSpPr>
            <p:cNvPr id="15" name="Rectangle 14"/>
            <p:cNvSpPr/>
            <p:nvPr/>
          </p:nvSpPr>
          <p:spPr>
            <a:xfrm>
              <a:off x="2902637" y="2143364"/>
              <a:ext cx="1749966" cy="369332"/>
            </a:xfrm>
            <a:prstGeom prst="rect">
              <a:avLst/>
            </a:prstGeom>
          </p:spPr>
          <p:txBody>
            <a:bodyPr wrap="none">
              <a:spAutoFit/>
            </a:bodyPr>
            <a:lstStyle/>
            <a:p>
              <a:r>
                <a:rPr lang="en-US" dirty="0" smtClean="0"/>
                <a:t>Research Faculty</a:t>
              </a:r>
              <a:endParaRPr lang="en-US" dirty="0"/>
            </a:p>
          </p:txBody>
        </p:sp>
        <p:pic>
          <p:nvPicPr>
            <p:cNvPr id="16" name="chart"/>
            <p:cNvPicPr>
              <a:picLocks noChangeAspect="1"/>
            </p:cNvPicPr>
            <p:nvPr/>
          </p:nvPicPr>
          <p:blipFill>
            <a:blip r:embed="rId4"/>
            <a:stretch>
              <a:fillRect/>
            </a:stretch>
          </p:blipFill>
          <p:spPr>
            <a:xfrm>
              <a:off x="3301022" y="3397755"/>
              <a:ext cx="2042337" cy="506012"/>
            </a:xfrm>
            <a:prstGeom prst="rect">
              <a:avLst/>
            </a:prstGeom>
          </p:spPr>
        </p:pic>
      </p:grpSp>
      <p:sp>
        <p:nvSpPr>
          <p:cNvPr id="17" name="Rectangle 16"/>
          <p:cNvSpPr/>
          <p:nvPr/>
        </p:nvSpPr>
        <p:spPr>
          <a:xfrm>
            <a:off x="4724400" y="5486025"/>
            <a:ext cx="2863989" cy="523220"/>
          </a:xfrm>
          <a:prstGeom prst="rect">
            <a:avLst/>
          </a:prstGeom>
        </p:spPr>
        <p:txBody>
          <a:bodyPr wrap="none">
            <a:spAutoFit/>
          </a:bodyPr>
          <a:lstStyle/>
          <a:p>
            <a:r>
              <a:rPr lang="en-US" sz="1400" i="1" dirty="0"/>
              <a:t>4,000 medical school </a:t>
            </a:r>
            <a:r>
              <a:rPr lang="en-US" sz="1400" i="1" dirty="0" smtClean="0"/>
              <a:t>faculty overall, </a:t>
            </a:r>
          </a:p>
          <a:p>
            <a:r>
              <a:rPr lang="en-US" sz="1400" i="1" dirty="0"/>
              <a:t>i</a:t>
            </a:r>
            <a:r>
              <a:rPr lang="en-US" sz="1400" i="1" dirty="0" smtClean="0"/>
              <a:t>ncluding Health System Clinicians</a:t>
            </a:r>
            <a:endParaRPr lang="en-US" sz="1400" i="1" dirty="0"/>
          </a:p>
        </p:txBody>
      </p:sp>
      <p:sp>
        <p:nvSpPr>
          <p:cNvPr id="6" name="TextBox 5"/>
          <p:cNvSpPr txBox="1"/>
          <p:nvPr/>
        </p:nvSpPr>
        <p:spPr>
          <a:xfrm>
            <a:off x="1227520" y="4143640"/>
            <a:ext cx="3733800" cy="304800"/>
          </a:xfrm>
          <a:prstGeom prst="rect">
            <a:avLst/>
          </a:prstGeom>
          <a:noFill/>
        </p:spPr>
        <p:txBody>
          <a:bodyPr wrap="square" lIns="0" tIns="0" rIns="0" bIns="0" rtlCol="0">
            <a:noAutofit/>
          </a:bodyPr>
          <a:lstStyle/>
          <a:p>
            <a:pPr>
              <a:lnSpc>
                <a:spcPct val="90000"/>
              </a:lnSpc>
              <a:spcBef>
                <a:spcPts val="600"/>
              </a:spcBef>
            </a:pPr>
            <a:r>
              <a:rPr lang="en-US" sz="1850" spc="-50" dirty="0" smtClean="0"/>
              <a:t>30 + Core Research facilities</a:t>
            </a:r>
            <a:endParaRPr lang="en-US" sz="1850" spc="-50" dirty="0"/>
          </a:p>
        </p:txBody>
      </p:sp>
      <p:pic>
        <p:nvPicPr>
          <p:cNvPr id="21" name="Picture 20"/>
          <p:cNvPicPr>
            <a:picLocks noChangeAspect="1"/>
          </p:cNvPicPr>
          <p:nvPr/>
        </p:nvPicPr>
        <p:blipFill>
          <a:blip r:embed="rId5">
            <a:duotone>
              <a:schemeClr val="accent1">
                <a:shade val="45000"/>
                <a:satMod val="135000"/>
              </a:schemeClr>
              <a:prstClr val="white"/>
            </a:duotone>
            <a:extLst>
              <a:ext uri="{28A0092B-C50C-407E-A947-70E740481C1C}">
                <a14:useLocalDpi xmlns:a14="http://schemas.microsoft.com/office/drawing/2010/main" val="0"/>
              </a:ext>
            </a:extLst>
          </a:blip>
          <a:stretch>
            <a:fillRect/>
          </a:stretch>
        </p:blipFill>
        <p:spPr>
          <a:xfrm>
            <a:off x="528713" y="2845262"/>
            <a:ext cx="594566" cy="594566"/>
          </a:xfrm>
          <a:prstGeom prst="rect">
            <a:avLst/>
          </a:prstGeom>
        </p:spPr>
      </p:pic>
      <p:pic>
        <p:nvPicPr>
          <p:cNvPr id="22" name="Picture 21"/>
          <p:cNvPicPr>
            <a:picLocks noChangeAspect="1"/>
          </p:cNvPicPr>
          <p:nvPr/>
        </p:nvPicPr>
        <p:blipFill>
          <a:blip r:embed="rId6">
            <a:duotone>
              <a:schemeClr val="accent1">
                <a:shade val="45000"/>
                <a:satMod val="135000"/>
              </a:schemeClr>
              <a:prstClr val="white"/>
            </a:duotone>
            <a:extLst>
              <a:ext uri="{28A0092B-C50C-407E-A947-70E740481C1C}">
                <a14:useLocalDpi xmlns:a14="http://schemas.microsoft.com/office/drawing/2010/main" val="0"/>
              </a:ext>
            </a:extLst>
          </a:blip>
          <a:stretch>
            <a:fillRect/>
          </a:stretch>
        </p:blipFill>
        <p:spPr>
          <a:xfrm>
            <a:off x="436772" y="1858466"/>
            <a:ext cx="651682" cy="651682"/>
          </a:xfrm>
          <a:prstGeom prst="rect">
            <a:avLst/>
          </a:prstGeom>
        </p:spPr>
      </p:pic>
      <p:pic>
        <p:nvPicPr>
          <p:cNvPr id="23" name="Picture 22"/>
          <p:cNvPicPr>
            <a:picLocks noChangeAspect="1"/>
          </p:cNvPicPr>
          <p:nvPr/>
        </p:nvPicPr>
        <p:blipFill>
          <a:blip r:embed="rId7">
            <a:duotone>
              <a:schemeClr val="accent1">
                <a:shade val="45000"/>
                <a:satMod val="135000"/>
              </a:schemeClr>
              <a:prstClr val="white"/>
            </a:duotone>
            <a:extLst>
              <a:ext uri="{28A0092B-C50C-407E-A947-70E740481C1C}">
                <a14:useLocalDpi xmlns:a14="http://schemas.microsoft.com/office/drawing/2010/main" val="0"/>
              </a:ext>
            </a:extLst>
          </a:blip>
          <a:stretch>
            <a:fillRect/>
          </a:stretch>
        </p:blipFill>
        <p:spPr>
          <a:xfrm>
            <a:off x="510126" y="4019402"/>
            <a:ext cx="553275" cy="553275"/>
          </a:xfrm>
          <a:prstGeom prst="rect">
            <a:avLst/>
          </a:prstGeom>
        </p:spPr>
      </p:pic>
      <p:sp>
        <p:nvSpPr>
          <p:cNvPr id="24" name="TextBox 23"/>
          <p:cNvSpPr txBox="1"/>
          <p:nvPr/>
        </p:nvSpPr>
        <p:spPr>
          <a:xfrm>
            <a:off x="1270831" y="3012518"/>
            <a:ext cx="2479549" cy="594645"/>
          </a:xfrm>
          <a:prstGeom prst="rect">
            <a:avLst/>
          </a:prstGeom>
          <a:noFill/>
        </p:spPr>
        <p:txBody>
          <a:bodyPr wrap="square" lIns="0" tIns="0" rIns="0" bIns="0" rtlCol="0">
            <a:noAutofit/>
          </a:bodyPr>
          <a:lstStyle/>
          <a:p>
            <a:pPr>
              <a:lnSpc>
                <a:spcPct val="90000"/>
              </a:lnSpc>
              <a:spcBef>
                <a:spcPts val="600"/>
              </a:spcBef>
            </a:pPr>
            <a:r>
              <a:rPr lang="en-US" sz="1850" spc="-50" dirty="0" smtClean="0"/>
              <a:t>Received $76.1M in clinical trials funding in 2016</a:t>
            </a:r>
            <a:endParaRPr lang="en-US" sz="1850" spc="-50" dirty="0"/>
          </a:p>
        </p:txBody>
      </p:sp>
      <p:sp>
        <p:nvSpPr>
          <p:cNvPr id="26" name="TextBox 25"/>
          <p:cNvSpPr txBox="1"/>
          <p:nvPr/>
        </p:nvSpPr>
        <p:spPr>
          <a:xfrm>
            <a:off x="1345985" y="1919325"/>
            <a:ext cx="2303768" cy="758713"/>
          </a:xfrm>
          <a:prstGeom prst="rect">
            <a:avLst/>
          </a:prstGeom>
          <a:noFill/>
        </p:spPr>
        <p:txBody>
          <a:bodyPr wrap="square" lIns="0" tIns="0" rIns="0" bIns="0" rtlCol="0">
            <a:noAutofit/>
          </a:bodyPr>
          <a:lstStyle/>
          <a:p>
            <a:pPr>
              <a:lnSpc>
                <a:spcPct val="90000"/>
              </a:lnSpc>
              <a:spcBef>
                <a:spcPts val="600"/>
              </a:spcBef>
            </a:pPr>
            <a:r>
              <a:rPr lang="en-US" sz="1850" spc="-50" dirty="0" smtClean="0"/>
              <a:t>Received $443.1M in research awards in 2016 </a:t>
            </a:r>
            <a:r>
              <a:rPr lang="en-US" sz="1200" i="1" spc="-50" dirty="0" smtClean="0"/>
              <a:t>(up 72% from 2012)</a:t>
            </a:r>
            <a:endParaRPr lang="en-US" sz="1200" i="1" spc="-50" dirty="0"/>
          </a:p>
        </p:txBody>
      </p:sp>
      <p:cxnSp>
        <p:nvCxnSpPr>
          <p:cNvPr id="28" name="Straight Connector 27"/>
          <p:cNvCxnSpPr/>
          <p:nvPr/>
        </p:nvCxnSpPr>
        <p:spPr>
          <a:xfrm>
            <a:off x="4020379" y="1600200"/>
            <a:ext cx="0" cy="3655956"/>
          </a:xfrm>
          <a:prstGeom prst="line">
            <a:avLst/>
          </a:prstGeom>
          <a:ln/>
        </p:spPr>
        <p:style>
          <a:lnRef idx="3">
            <a:schemeClr val="dk1"/>
          </a:lnRef>
          <a:fillRef idx="0">
            <a:schemeClr val="dk1"/>
          </a:fillRef>
          <a:effectRef idx="2">
            <a:schemeClr val="dk1"/>
          </a:effectRef>
          <a:fontRef idx="minor">
            <a:schemeClr val="tx1"/>
          </a:fontRef>
        </p:style>
      </p:cxnSp>
    </p:spTree>
    <p:extLst>
      <p:ext uri="{BB962C8B-B14F-4D97-AF65-F5344CB8AC3E}">
        <p14:creationId xmlns:p14="http://schemas.microsoft.com/office/powerpoint/2010/main" val="3376808234"/>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Thank you!</a:t>
            </a:r>
            <a:endParaRPr lang="en-US" b="1" dirty="0"/>
          </a:p>
        </p:txBody>
      </p:sp>
      <p:sp>
        <p:nvSpPr>
          <p:cNvPr id="3" name="Content Placeholder 2"/>
          <p:cNvSpPr>
            <a:spLocks noGrp="1"/>
          </p:cNvSpPr>
          <p:nvPr>
            <p:ph idx="1"/>
          </p:nvPr>
        </p:nvSpPr>
        <p:spPr>
          <a:xfrm>
            <a:off x="762000" y="1219200"/>
            <a:ext cx="7049689" cy="4093029"/>
          </a:xfrm>
        </p:spPr>
        <p:txBody>
          <a:bodyPr/>
          <a:lstStyle/>
          <a:p>
            <a:r>
              <a:rPr lang="en-US" b="1" dirty="0" smtClean="0"/>
              <a:t>Today’s presentation will cover: </a:t>
            </a:r>
          </a:p>
          <a:p>
            <a:pPr lvl="1"/>
            <a:r>
              <a:rPr lang="en-US" dirty="0" smtClean="0"/>
              <a:t>Overview of Metrics and Impact Core Services</a:t>
            </a:r>
          </a:p>
          <a:p>
            <a:pPr lvl="1"/>
            <a:r>
              <a:rPr lang="en-US" dirty="0" smtClean="0"/>
              <a:t>Review of “Enhancing the Impact of Your Research” class</a:t>
            </a:r>
          </a:p>
          <a:p>
            <a:pPr lvl="1"/>
            <a:r>
              <a:rPr lang="en-US" dirty="0" smtClean="0"/>
              <a:t>Review of “Research Impact Assessment” consultation</a:t>
            </a:r>
          </a:p>
          <a:p>
            <a:endParaRPr lang="en-US" b="1" dirty="0"/>
          </a:p>
          <a:p>
            <a:r>
              <a:rPr lang="en-US" b="1" dirty="0" smtClean="0"/>
              <a:t>Learning Outcomes</a:t>
            </a:r>
          </a:p>
          <a:p>
            <a:pPr lvl="1"/>
            <a:r>
              <a:rPr lang="en-US" dirty="0" smtClean="0"/>
              <a:t>Gain a better understanding of how libraries can provide assistance to faculty with visibility and dissemination of their research</a:t>
            </a:r>
          </a:p>
          <a:p>
            <a:pPr lvl="1"/>
            <a:r>
              <a:rPr lang="en-US" dirty="0" smtClean="0"/>
              <a:t>Gather inspiration and ideas for working with faculty on visibility and dissemination</a:t>
            </a:r>
          </a:p>
          <a:p>
            <a:pPr lvl="1"/>
            <a:endParaRPr lang="en-US" b="1" dirty="0" smtClean="0"/>
          </a:p>
          <a:p>
            <a:endParaRPr lang="en-US" dirty="0" smtClean="0"/>
          </a:p>
          <a:p>
            <a:endParaRPr lang="en-US" dirty="0"/>
          </a:p>
        </p:txBody>
      </p:sp>
    </p:spTree>
    <p:extLst>
      <p:ext uri="{BB962C8B-B14F-4D97-AF65-F5344CB8AC3E}">
        <p14:creationId xmlns:p14="http://schemas.microsoft.com/office/powerpoint/2010/main" val="3257445555"/>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Questions</a:t>
            </a:r>
            <a:endParaRPr lang="en-US" dirty="0"/>
          </a:p>
        </p:txBody>
      </p:sp>
      <p:sp>
        <p:nvSpPr>
          <p:cNvPr id="3" name="Rectangle 2"/>
          <p:cNvSpPr/>
          <p:nvPr/>
        </p:nvSpPr>
        <p:spPr>
          <a:xfrm>
            <a:off x="1020147" y="3600065"/>
            <a:ext cx="1462260" cy="276999"/>
          </a:xfrm>
          <a:prstGeom prst="rect">
            <a:avLst/>
          </a:prstGeom>
        </p:spPr>
        <p:txBody>
          <a:bodyPr wrap="none">
            <a:spAutoFit/>
          </a:bodyPr>
          <a:lstStyle/>
          <a:p>
            <a:r>
              <a:rPr lang="en-US" sz="1200" dirty="0">
                <a:solidFill>
                  <a:schemeClr val="bg1"/>
                </a:solidFill>
                <a:latin typeface="Arial" panose="020B0604020202020204" pitchFamily="34" charset="0"/>
              </a:rPr>
              <a:t>Slides available at</a:t>
            </a:r>
            <a:r>
              <a:rPr lang="en-US" sz="1200" dirty="0" smtClean="0">
                <a:solidFill>
                  <a:schemeClr val="bg1"/>
                </a:solidFill>
                <a:latin typeface="Arial" panose="020B0604020202020204" pitchFamily="34" charset="0"/>
              </a:rPr>
              <a:t>:</a:t>
            </a:r>
            <a:endParaRPr lang="en-US" sz="1200" dirty="0">
              <a:solidFill>
                <a:schemeClr val="bg1"/>
              </a:solidFill>
              <a:effectLst/>
            </a:endParaRPr>
          </a:p>
        </p:txBody>
      </p:sp>
    </p:spTree>
    <p:extLst>
      <p:ext uri="{BB962C8B-B14F-4D97-AF65-F5344CB8AC3E}">
        <p14:creationId xmlns:p14="http://schemas.microsoft.com/office/powerpoint/2010/main" val="352021536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Metrics and Impact Core</a:t>
            </a:r>
            <a:endParaRPr lang="en-US" b="1" dirty="0"/>
          </a:p>
        </p:txBody>
      </p:sp>
      <p:sp>
        <p:nvSpPr>
          <p:cNvPr id="4" name="Text Placeholder 3"/>
          <p:cNvSpPr>
            <a:spLocks noGrp="1"/>
          </p:cNvSpPr>
          <p:nvPr>
            <p:ph type="body" sz="quarter" idx="13"/>
          </p:nvPr>
        </p:nvSpPr>
        <p:spPr/>
        <p:txBody>
          <a:bodyPr/>
          <a:lstStyle/>
          <a:p>
            <a:r>
              <a:rPr lang="en-US" b="1" i="1" dirty="0" smtClean="0">
                <a:solidFill>
                  <a:schemeClr val="tx1"/>
                </a:solidFill>
              </a:rPr>
              <a:t>re</a:t>
            </a:r>
            <a:r>
              <a:rPr lang="en-US" b="1" i="1" dirty="0" smtClean="0">
                <a:solidFill>
                  <a:schemeClr val="tx1"/>
                </a:solidFill>
              </a:rPr>
              <a:t>sources </a:t>
            </a:r>
            <a:r>
              <a:rPr lang="en-US" b="1" i="1" dirty="0" smtClean="0">
                <a:solidFill>
                  <a:schemeClr val="tx1"/>
                </a:solidFill>
              </a:rPr>
              <a:t>and </a:t>
            </a:r>
            <a:r>
              <a:rPr lang="en-US" b="1" i="1" dirty="0" smtClean="0">
                <a:solidFill>
                  <a:schemeClr val="tx1"/>
                </a:solidFill>
              </a:rPr>
              <a:t>services </a:t>
            </a:r>
            <a:r>
              <a:rPr lang="en-US" b="1" i="1" dirty="0" smtClean="0">
                <a:solidFill>
                  <a:schemeClr val="tx1"/>
                </a:solidFill>
              </a:rPr>
              <a:t>for our </a:t>
            </a:r>
            <a:r>
              <a:rPr lang="en-US" b="1" i="1" dirty="0" smtClean="0">
                <a:solidFill>
                  <a:schemeClr val="tx1"/>
                </a:solidFill>
              </a:rPr>
              <a:t>faculty</a:t>
            </a:r>
            <a:r>
              <a:rPr lang="en-US" b="1" i="1" dirty="0" smtClean="0">
                <a:solidFill>
                  <a:schemeClr val="tx1"/>
                </a:solidFill>
              </a:rPr>
              <a:t>, </a:t>
            </a:r>
            <a:r>
              <a:rPr lang="en-US" b="1" i="1" dirty="0" smtClean="0">
                <a:solidFill>
                  <a:schemeClr val="tx1"/>
                </a:solidFill>
              </a:rPr>
              <a:t>staff</a:t>
            </a:r>
            <a:r>
              <a:rPr lang="en-US" b="1" i="1" dirty="0" smtClean="0">
                <a:solidFill>
                  <a:schemeClr val="tx1"/>
                </a:solidFill>
              </a:rPr>
              <a:t>, and </a:t>
            </a:r>
            <a:r>
              <a:rPr lang="en-US" b="1" i="1" dirty="0" smtClean="0">
                <a:solidFill>
                  <a:schemeClr val="tx1"/>
                </a:solidFill>
              </a:rPr>
              <a:t>students</a:t>
            </a:r>
            <a:endParaRPr lang="en-US" b="1" i="1" dirty="0">
              <a:solidFill>
                <a:schemeClr val="tx1"/>
              </a:solidFill>
            </a:endParaRPr>
          </a:p>
        </p:txBody>
      </p:sp>
      <p:pic>
        <p:nvPicPr>
          <p:cNvPr id="5" name="Picture 4"/>
          <p:cNvPicPr>
            <a:picLocks noChangeAspect="1"/>
          </p:cNvPicPr>
          <p:nvPr/>
        </p:nvPicPr>
        <p:blipFill rotWithShape="1">
          <a:blip r:embed="rId2"/>
          <a:srcRect l="19721" t="9677" r="20111" b="12667"/>
          <a:stretch/>
        </p:blipFill>
        <p:spPr>
          <a:xfrm>
            <a:off x="4238705" y="1697261"/>
            <a:ext cx="4268440" cy="34290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6" name="TextBox 5"/>
          <p:cNvSpPr txBox="1"/>
          <p:nvPr/>
        </p:nvSpPr>
        <p:spPr>
          <a:xfrm>
            <a:off x="5231763" y="5281782"/>
            <a:ext cx="3533695" cy="767686"/>
          </a:xfrm>
          <a:prstGeom prst="rect">
            <a:avLst/>
          </a:prstGeom>
          <a:noFill/>
        </p:spPr>
        <p:txBody>
          <a:bodyPr wrap="square" lIns="0" tIns="0" rIns="0" bIns="0" rtlCol="0">
            <a:noAutofit/>
          </a:bodyPr>
          <a:lstStyle/>
          <a:p>
            <a:pPr>
              <a:lnSpc>
                <a:spcPct val="90000"/>
              </a:lnSpc>
            </a:pPr>
            <a:r>
              <a:rPr lang="en-US" sz="1200" i="1" spc="-50" dirty="0" smtClean="0"/>
              <a:t>(above) Screenshot of Metrics and Impact Core homepage</a:t>
            </a:r>
          </a:p>
          <a:p>
            <a:pPr>
              <a:lnSpc>
                <a:spcPct val="90000"/>
              </a:lnSpc>
            </a:pPr>
            <a:r>
              <a:rPr lang="en-US" sz="1200" i="1" dirty="0"/>
              <a:t>http://galter.northwestern.edu/Request-Services-and-Materials/metrics-and-impact-core-mic</a:t>
            </a:r>
          </a:p>
          <a:p>
            <a:pPr>
              <a:lnSpc>
                <a:spcPct val="90000"/>
              </a:lnSpc>
              <a:spcBef>
                <a:spcPts val="600"/>
              </a:spcBef>
            </a:pPr>
            <a:endParaRPr lang="en-US" sz="1200" i="1" spc="-50" dirty="0"/>
          </a:p>
        </p:txBody>
      </p:sp>
      <p:sp>
        <p:nvSpPr>
          <p:cNvPr id="7" name="Rectangle 6"/>
          <p:cNvSpPr/>
          <p:nvPr/>
        </p:nvSpPr>
        <p:spPr>
          <a:xfrm>
            <a:off x="533400" y="1600200"/>
            <a:ext cx="3581400" cy="4062651"/>
          </a:xfrm>
          <a:prstGeom prst="rect">
            <a:avLst/>
          </a:prstGeom>
        </p:spPr>
        <p:txBody>
          <a:bodyPr wrap="square">
            <a:spAutoFit/>
          </a:bodyPr>
          <a:lstStyle/>
          <a:p>
            <a:r>
              <a:rPr lang="en-US" dirty="0" smtClean="0"/>
              <a:t>The </a:t>
            </a:r>
            <a:r>
              <a:rPr lang="en-US" dirty="0"/>
              <a:t>core provides extensive advisory services for researchers, groups or departments on topics such as</a:t>
            </a:r>
            <a:r>
              <a:rPr lang="en-US" dirty="0" smtClean="0"/>
              <a:t>:</a:t>
            </a:r>
          </a:p>
          <a:p>
            <a:endParaRPr lang="en-US" dirty="0"/>
          </a:p>
          <a:p>
            <a:pPr marL="250825" lvl="1" indent="-250825">
              <a:buClr>
                <a:srgbClr val="605F62"/>
              </a:buClr>
              <a:buSzPct val="80000"/>
              <a:buFont typeface="Symbol" pitchFamily="18" charset="2"/>
              <a:buChar char="-"/>
            </a:pPr>
            <a:r>
              <a:rPr lang="en-US" sz="1600" spc="-50" dirty="0"/>
              <a:t>developing successful publishing </a:t>
            </a:r>
            <a:r>
              <a:rPr lang="en-US" sz="1600" spc="-50" dirty="0" smtClean="0"/>
              <a:t>strategies</a:t>
            </a:r>
          </a:p>
          <a:p>
            <a:pPr marL="0" lvl="1">
              <a:buClr>
                <a:srgbClr val="605F62"/>
              </a:buClr>
              <a:buSzPct val="80000"/>
            </a:pPr>
            <a:endParaRPr lang="en-US" sz="800" spc="-50" dirty="0"/>
          </a:p>
          <a:p>
            <a:pPr marL="250825" lvl="1" indent="-250825">
              <a:buClr>
                <a:srgbClr val="605F62"/>
              </a:buClr>
              <a:buSzPct val="80000"/>
              <a:buFont typeface="Symbol" pitchFamily="18" charset="2"/>
              <a:buChar char="-"/>
            </a:pPr>
            <a:r>
              <a:rPr lang="en-US" sz="1600" spc="-50" dirty="0"/>
              <a:t>managing or tracking </a:t>
            </a:r>
            <a:r>
              <a:rPr lang="en-US" sz="1600" spc="-50" dirty="0" smtClean="0"/>
              <a:t>publications</a:t>
            </a:r>
          </a:p>
          <a:p>
            <a:pPr marL="250825" lvl="1" indent="-250825">
              <a:buClr>
                <a:srgbClr val="605F62"/>
              </a:buClr>
              <a:buSzPct val="80000"/>
              <a:buFont typeface="Symbol" pitchFamily="18" charset="2"/>
              <a:buChar char="-"/>
            </a:pPr>
            <a:endParaRPr lang="en-US" sz="800" spc="-50" dirty="0"/>
          </a:p>
          <a:p>
            <a:pPr marL="250825" lvl="1" indent="-250825">
              <a:buClr>
                <a:srgbClr val="605F62"/>
              </a:buClr>
              <a:buSzPct val="80000"/>
              <a:buFont typeface="Symbol" pitchFamily="18" charset="2"/>
              <a:buChar char="-"/>
            </a:pPr>
            <a:r>
              <a:rPr lang="en-US" sz="1600" spc="-50" dirty="0"/>
              <a:t>maintaining an impactful online </a:t>
            </a:r>
            <a:r>
              <a:rPr lang="en-US" sz="1600" spc="-50" dirty="0" smtClean="0"/>
              <a:t>identity</a:t>
            </a:r>
          </a:p>
          <a:p>
            <a:pPr marL="250825" lvl="1" indent="-250825">
              <a:buClr>
                <a:srgbClr val="605F62"/>
              </a:buClr>
              <a:buSzPct val="80000"/>
              <a:buFont typeface="Symbol" pitchFamily="18" charset="2"/>
              <a:buChar char="-"/>
            </a:pPr>
            <a:endParaRPr lang="en-US" sz="800" spc="-50" dirty="0"/>
          </a:p>
          <a:p>
            <a:pPr marL="250825" lvl="1" indent="-250825">
              <a:buClr>
                <a:srgbClr val="605F62"/>
              </a:buClr>
              <a:buSzPct val="80000"/>
              <a:buFont typeface="Symbol" pitchFamily="18" charset="2"/>
              <a:buChar char="-"/>
            </a:pPr>
            <a:r>
              <a:rPr lang="en-US" sz="1600" spc="-50" dirty="0"/>
              <a:t>measuring or assessing research impact by </a:t>
            </a:r>
            <a:r>
              <a:rPr lang="en-US" sz="1600" spc="-50" dirty="0" smtClean="0"/>
              <a:t>discipline</a:t>
            </a:r>
          </a:p>
          <a:p>
            <a:pPr marL="250825" lvl="1" indent="-250825">
              <a:buClr>
                <a:srgbClr val="605F62"/>
              </a:buClr>
              <a:buSzPct val="80000"/>
              <a:buFont typeface="Symbol" pitchFamily="18" charset="2"/>
              <a:buChar char="-"/>
            </a:pPr>
            <a:endParaRPr lang="en-US" sz="800" spc="-50" dirty="0"/>
          </a:p>
          <a:p>
            <a:pPr marL="250825" lvl="1" indent="-250825">
              <a:buClr>
                <a:srgbClr val="605F62"/>
              </a:buClr>
              <a:buSzPct val="80000"/>
              <a:buFont typeface="Symbol" pitchFamily="18" charset="2"/>
              <a:buChar char="-"/>
            </a:pPr>
            <a:r>
              <a:rPr lang="en-US" sz="1600" spc="-50" dirty="0"/>
              <a:t>communicating research impact to audiences</a:t>
            </a:r>
          </a:p>
        </p:txBody>
      </p:sp>
    </p:spTree>
    <p:extLst>
      <p:ext uri="{BB962C8B-B14F-4D97-AF65-F5344CB8AC3E}">
        <p14:creationId xmlns:p14="http://schemas.microsoft.com/office/powerpoint/2010/main" val="66250960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Data Sources and Tools</a:t>
            </a:r>
            <a:endParaRPr lang="en-US" b="1" dirty="0"/>
          </a:p>
        </p:txBody>
      </p:sp>
      <p:sp>
        <p:nvSpPr>
          <p:cNvPr id="4" name="Content Placeholder 2"/>
          <p:cNvSpPr txBox="1">
            <a:spLocks/>
          </p:cNvSpPr>
          <p:nvPr/>
        </p:nvSpPr>
        <p:spPr>
          <a:xfrm>
            <a:off x="515744" y="1044282"/>
            <a:ext cx="4284856" cy="4351338"/>
          </a:xfrm>
          <a:prstGeom prst="rect">
            <a:avLst/>
          </a:prstGeom>
        </p:spPr>
        <p:txBody>
          <a:bodyPr/>
          <a:lstStyle>
            <a:lvl1pPr marL="174625" indent="-174625" algn="l" defTabSz="914400" rtl="0" eaLnBrk="1" latinLnBrk="0" hangingPunct="1">
              <a:spcBef>
                <a:spcPct val="20000"/>
              </a:spcBef>
              <a:buClr>
                <a:schemeClr val="accent1"/>
              </a:buClr>
              <a:buFont typeface="Arial" pitchFamily="34" charset="0"/>
              <a:buChar char="•"/>
              <a:defRPr sz="1850" kern="1200" spc="-50" baseline="0">
                <a:solidFill>
                  <a:schemeClr val="tx1"/>
                </a:solidFill>
                <a:latin typeface="+mn-lt"/>
                <a:ea typeface="+mn-ea"/>
                <a:cs typeface="+mn-cs"/>
              </a:defRPr>
            </a:lvl1pPr>
            <a:lvl2pPr marL="457200" indent="-250825" algn="l" defTabSz="914400" rtl="0" eaLnBrk="1" latinLnBrk="0" hangingPunct="1">
              <a:spcBef>
                <a:spcPct val="20000"/>
              </a:spcBef>
              <a:buClr>
                <a:srgbClr val="605F62"/>
              </a:buClr>
              <a:buFont typeface="Symbol" pitchFamily="18" charset="2"/>
              <a:buChar char="-"/>
              <a:defRPr sz="1850" kern="1200" spc="-50" baseline="0">
                <a:solidFill>
                  <a:schemeClr val="tx1"/>
                </a:solidFill>
                <a:latin typeface="+mn-lt"/>
                <a:ea typeface="+mn-ea"/>
                <a:cs typeface="+mn-cs"/>
              </a:defRPr>
            </a:lvl2pPr>
            <a:lvl3pPr marL="620713" indent="-163513" algn="l" defTabSz="914400" rtl="0" eaLnBrk="1" latinLnBrk="0" hangingPunct="1">
              <a:spcBef>
                <a:spcPct val="20000"/>
              </a:spcBef>
              <a:buClr>
                <a:srgbClr val="605F62"/>
              </a:buClr>
              <a:buFont typeface="Arial" pitchFamily="34" charset="0"/>
              <a:buChar char="•"/>
              <a:defRPr sz="1400" kern="1200" spc="-50" baseline="0">
                <a:solidFill>
                  <a:schemeClr val="tx1"/>
                </a:solidFill>
                <a:latin typeface="+mn-lt"/>
                <a:ea typeface="+mn-ea"/>
                <a:cs typeface="+mn-cs"/>
              </a:defRPr>
            </a:lvl3pPr>
            <a:lvl4pPr marL="804863" indent="-173038" algn="l" defTabSz="914400" rtl="0" eaLnBrk="1" latinLnBrk="0" hangingPunct="1">
              <a:spcBef>
                <a:spcPct val="20000"/>
              </a:spcBef>
              <a:buClr>
                <a:srgbClr val="605F62"/>
              </a:buClr>
              <a:buFont typeface="Arial" pitchFamily="34" charset="0"/>
              <a:buChar char="•"/>
              <a:defRPr sz="1400" kern="1200" spc="-50" baseline="0">
                <a:solidFill>
                  <a:schemeClr val="tx1"/>
                </a:solidFill>
                <a:latin typeface="+mn-lt"/>
                <a:ea typeface="+mn-ea"/>
                <a:cs typeface="+mn-cs"/>
              </a:defRPr>
            </a:lvl4pPr>
            <a:lvl5pPr marL="968375" indent="-163513" algn="l" defTabSz="914400" rtl="0" eaLnBrk="1" latinLnBrk="0" hangingPunct="1">
              <a:spcBef>
                <a:spcPct val="20000"/>
              </a:spcBef>
              <a:buClr>
                <a:srgbClr val="605F62"/>
              </a:buClr>
              <a:buFont typeface="Arial" pitchFamily="34" charset="0"/>
              <a:buChar char="•"/>
              <a:defRPr sz="1400" kern="1200" spc="-50" baseline="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US" sz="2000" dirty="0" smtClean="0"/>
              <a:t>Bibliographic databases: </a:t>
            </a:r>
          </a:p>
          <a:p>
            <a:pPr lvl="1"/>
            <a:r>
              <a:rPr lang="en-US" sz="1600" dirty="0" smtClean="0"/>
              <a:t>Scopus (Elsevier)</a:t>
            </a:r>
          </a:p>
          <a:p>
            <a:pPr lvl="1"/>
            <a:r>
              <a:rPr lang="en-US" sz="1600" dirty="0" smtClean="0"/>
              <a:t>PubMed (NLM)</a:t>
            </a:r>
          </a:p>
          <a:p>
            <a:pPr lvl="1"/>
            <a:r>
              <a:rPr lang="en-US" sz="1600" dirty="0" smtClean="0"/>
              <a:t>Web of Science (</a:t>
            </a:r>
            <a:r>
              <a:rPr lang="en-US" sz="1600" dirty="0" err="1" smtClean="0"/>
              <a:t>Clarivate</a:t>
            </a:r>
            <a:r>
              <a:rPr lang="en-US" sz="1600" dirty="0" smtClean="0"/>
              <a:t> Analytics)</a:t>
            </a:r>
          </a:p>
          <a:p>
            <a:pPr lvl="1"/>
            <a:r>
              <a:rPr lang="en-US" sz="1600" dirty="0"/>
              <a:t>NU Scholars (Elsevier)</a:t>
            </a:r>
          </a:p>
          <a:p>
            <a:pPr lvl="1"/>
            <a:r>
              <a:rPr lang="en-US" sz="1600" dirty="0" smtClean="0"/>
              <a:t>Google Scholar</a:t>
            </a:r>
          </a:p>
          <a:p>
            <a:pPr lvl="1"/>
            <a:r>
              <a:rPr lang="en-US" sz="1600" dirty="0" err="1" smtClean="0"/>
              <a:t>Sympletic</a:t>
            </a:r>
            <a:r>
              <a:rPr lang="en-US" sz="1600" dirty="0" smtClean="0"/>
              <a:t> Elements</a:t>
            </a:r>
          </a:p>
          <a:p>
            <a:endParaRPr lang="en-US" dirty="0"/>
          </a:p>
        </p:txBody>
      </p:sp>
      <p:sp>
        <p:nvSpPr>
          <p:cNvPr id="6" name="TextBox 5"/>
          <p:cNvSpPr txBox="1"/>
          <p:nvPr/>
        </p:nvSpPr>
        <p:spPr>
          <a:xfrm>
            <a:off x="651908" y="3431137"/>
            <a:ext cx="5029200" cy="2057400"/>
          </a:xfrm>
          <a:prstGeom prst="rect">
            <a:avLst/>
          </a:prstGeom>
          <a:noFill/>
        </p:spPr>
        <p:txBody>
          <a:bodyPr wrap="square" lIns="0" tIns="0" rIns="0" bIns="0" rtlCol="0">
            <a:noAutofit/>
          </a:bodyPr>
          <a:lstStyle/>
          <a:p>
            <a:pPr marL="174625" indent="-174625">
              <a:lnSpc>
                <a:spcPct val="90000"/>
              </a:lnSpc>
              <a:spcBef>
                <a:spcPct val="20000"/>
              </a:spcBef>
              <a:buClr>
                <a:schemeClr val="accent1"/>
              </a:buClr>
              <a:buFont typeface="Arial" pitchFamily="34" charset="0"/>
              <a:buChar char="•"/>
            </a:pPr>
            <a:r>
              <a:rPr lang="en-US" sz="2000" spc="-50" dirty="0"/>
              <a:t>Visualization </a:t>
            </a:r>
            <a:r>
              <a:rPr lang="en-US" sz="2000" spc="-50" dirty="0" smtClean="0"/>
              <a:t>Tools</a:t>
            </a:r>
          </a:p>
          <a:p>
            <a:pPr lvl="1" indent="-250825">
              <a:lnSpc>
                <a:spcPct val="90000"/>
              </a:lnSpc>
              <a:spcBef>
                <a:spcPct val="20000"/>
              </a:spcBef>
              <a:buClr>
                <a:srgbClr val="605F62"/>
              </a:buClr>
              <a:buFont typeface="Symbol" pitchFamily="18" charset="2"/>
              <a:buChar char="-"/>
            </a:pPr>
            <a:r>
              <a:rPr lang="en-US" sz="1600" spc="-50" dirty="0" smtClean="0"/>
              <a:t>Sci2 Tool</a:t>
            </a:r>
            <a:endParaRPr lang="en-US" sz="1600" spc="-50" dirty="0"/>
          </a:p>
          <a:p>
            <a:pPr lvl="1" indent="-250825">
              <a:lnSpc>
                <a:spcPct val="90000"/>
              </a:lnSpc>
              <a:spcBef>
                <a:spcPct val="20000"/>
              </a:spcBef>
              <a:buClr>
                <a:srgbClr val="605F62"/>
              </a:buClr>
              <a:buFont typeface="Symbol" pitchFamily="18" charset="2"/>
              <a:buChar char="-"/>
            </a:pPr>
            <a:r>
              <a:rPr lang="en-US" sz="1600" spc="-50" dirty="0" err="1"/>
              <a:t>Gephi</a:t>
            </a:r>
            <a:r>
              <a:rPr lang="en-US" sz="1600" spc="-50" dirty="0"/>
              <a:t> </a:t>
            </a:r>
          </a:p>
          <a:p>
            <a:pPr lvl="1" indent="-250825">
              <a:lnSpc>
                <a:spcPct val="90000"/>
              </a:lnSpc>
              <a:spcBef>
                <a:spcPct val="20000"/>
              </a:spcBef>
              <a:buClr>
                <a:srgbClr val="605F62"/>
              </a:buClr>
              <a:buFont typeface="Symbol" pitchFamily="18" charset="2"/>
              <a:buChar char="-"/>
            </a:pPr>
            <a:r>
              <a:rPr lang="en-US" sz="1600" spc="-50" dirty="0" err="1"/>
              <a:t>Pajek</a:t>
            </a:r>
            <a:endParaRPr lang="en-US" sz="1600" spc="-50" dirty="0"/>
          </a:p>
          <a:p>
            <a:pPr lvl="1" indent="-250825">
              <a:lnSpc>
                <a:spcPct val="90000"/>
              </a:lnSpc>
              <a:spcBef>
                <a:spcPct val="20000"/>
              </a:spcBef>
              <a:buClr>
                <a:srgbClr val="605F62"/>
              </a:buClr>
              <a:buFont typeface="Symbol" pitchFamily="18" charset="2"/>
              <a:buChar char="-"/>
            </a:pPr>
            <a:r>
              <a:rPr lang="en-US" sz="1600" spc="-50" dirty="0" err="1" smtClean="0"/>
              <a:t>VOSviewer</a:t>
            </a:r>
            <a:endParaRPr lang="en-US" sz="1600" spc="-50" dirty="0"/>
          </a:p>
          <a:p>
            <a:pPr lvl="1" indent="-250825">
              <a:lnSpc>
                <a:spcPct val="90000"/>
              </a:lnSpc>
              <a:spcBef>
                <a:spcPct val="20000"/>
              </a:spcBef>
              <a:buClr>
                <a:srgbClr val="605F62"/>
              </a:buClr>
              <a:buFont typeface="Symbol" pitchFamily="18" charset="2"/>
              <a:buChar char="-"/>
            </a:pPr>
            <a:r>
              <a:rPr lang="en-US" sz="1600" spc="-50" dirty="0" err="1"/>
              <a:t>CitNetExplorer</a:t>
            </a:r>
            <a:endParaRPr lang="en-US" sz="1600" spc="-50" dirty="0"/>
          </a:p>
          <a:p>
            <a:pPr lvl="1" indent="-250825">
              <a:lnSpc>
                <a:spcPct val="90000"/>
              </a:lnSpc>
              <a:spcBef>
                <a:spcPct val="20000"/>
              </a:spcBef>
              <a:buClr>
                <a:srgbClr val="605F62"/>
              </a:buClr>
              <a:buFont typeface="Symbol" pitchFamily="18" charset="2"/>
              <a:buChar char="-"/>
            </a:pPr>
            <a:r>
              <a:rPr lang="en-US" sz="1600" spc="-50" dirty="0"/>
              <a:t>Tableau</a:t>
            </a:r>
          </a:p>
          <a:p>
            <a:pPr lvl="1" indent="-250825">
              <a:lnSpc>
                <a:spcPct val="90000"/>
              </a:lnSpc>
              <a:spcBef>
                <a:spcPct val="20000"/>
              </a:spcBef>
              <a:buClr>
                <a:srgbClr val="605F62"/>
              </a:buClr>
              <a:buFont typeface="Symbol" pitchFamily="18" charset="2"/>
              <a:buChar char="-"/>
            </a:pPr>
            <a:r>
              <a:rPr lang="en-US" sz="1600" spc="-50" dirty="0"/>
              <a:t>Microsoft Excel</a:t>
            </a:r>
          </a:p>
          <a:p>
            <a:pPr marL="342900" indent="-342900">
              <a:lnSpc>
                <a:spcPct val="90000"/>
              </a:lnSpc>
              <a:spcBef>
                <a:spcPts val="600"/>
              </a:spcBef>
              <a:buFont typeface="Arial" panose="020B0604020202020204" pitchFamily="34" charset="0"/>
              <a:buChar char="•"/>
            </a:pPr>
            <a:endParaRPr lang="en-US" sz="1850" spc="-50" dirty="0"/>
          </a:p>
        </p:txBody>
      </p:sp>
      <p:grpSp>
        <p:nvGrpSpPr>
          <p:cNvPr id="11" name="Group 10"/>
          <p:cNvGrpSpPr/>
          <p:nvPr/>
        </p:nvGrpSpPr>
        <p:grpSpPr>
          <a:xfrm>
            <a:off x="3505200" y="4724400"/>
            <a:ext cx="5114121" cy="1797429"/>
            <a:chOff x="4847583" y="2604180"/>
            <a:chExt cx="4191000" cy="1472985"/>
          </a:xfrm>
        </p:grpSpPr>
        <p:pic>
          <p:nvPicPr>
            <p:cNvPr id="9" name="Picture 8"/>
            <p:cNvPicPr>
              <a:picLocks noChangeAspect="1"/>
            </p:cNvPicPr>
            <p:nvPr/>
          </p:nvPicPr>
          <p:blipFill rotWithShape="1">
            <a:blip r:embed="rId2" cstate="print">
              <a:extLst>
                <a:ext uri="{28A0092B-C50C-407E-A947-70E740481C1C}">
                  <a14:useLocalDpi xmlns:a14="http://schemas.microsoft.com/office/drawing/2010/main" val="0"/>
                </a:ext>
              </a:extLst>
            </a:blip>
            <a:srcRect l="4889" t="23593" r="2789" b="25056"/>
            <a:stretch/>
          </p:blipFill>
          <p:spPr>
            <a:xfrm>
              <a:off x="4847583" y="2604180"/>
              <a:ext cx="4191000" cy="1449224"/>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10" name="Picture 9"/>
            <p:cNvPicPr>
              <a:picLocks noChangeAspect="1"/>
            </p:cNvPicPr>
            <p:nvPr/>
          </p:nvPicPr>
          <p:blipFill rotWithShape="1">
            <a:blip r:embed="rId3" cstate="print">
              <a:extLst>
                <a:ext uri="{28A0092B-C50C-407E-A947-70E740481C1C}">
                  <a14:useLocalDpi xmlns:a14="http://schemas.microsoft.com/office/drawing/2010/main" val="0"/>
                </a:ext>
              </a:extLst>
            </a:blip>
            <a:srcRect l="77456" t="91598"/>
            <a:stretch/>
          </p:blipFill>
          <p:spPr>
            <a:xfrm rot="10800000" flipV="1">
              <a:off x="7963876" y="3847634"/>
              <a:ext cx="990601" cy="229531"/>
            </a:xfrm>
            <a:prstGeom prst="rect">
              <a:avLst/>
            </a:prstGeom>
          </p:spPr>
        </p:pic>
      </p:grpSp>
      <p:pic>
        <p:nvPicPr>
          <p:cNvPr id="8" name="Picture 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473938" y="2819400"/>
            <a:ext cx="1707662" cy="1660101"/>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12" name="Picture 11"/>
          <p:cNvPicPr>
            <a:picLocks noChangeAspect="1"/>
          </p:cNvPicPr>
          <p:nvPr/>
        </p:nvPicPr>
        <p:blipFill rotWithShape="1">
          <a:blip r:embed="rId5" cstate="print">
            <a:extLst>
              <a:ext uri="{28A0092B-C50C-407E-A947-70E740481C1C}">
                <a14:useLocalDpi xmlns:a14="http://schemas.microsoft.com/office/drawing/2010/main" val="0"/>
              </a:ext>
            </a:extLst>
          </a:blip>
          <a:srcRect l="36977" t="50000" b="10000"/>
          <a:stretch/>
        </p:blipFill>
        <p:spPr>
          <a:xfrm>
            <a:off x="5495121" y="2819400"/>
            <a:ext cx="3124200" cy="1660101"/>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13" name="TextBox 12"/>
          <p:cNvSpPr txBox="1"/>
          <p:nvPr/>
        </p:nvSpPr>
        <p:spPr>
          <a:xfrm>
            <a:off x="6633760" y="4343400"/>
            <a:ext cx="1066800" cy="288083"/>
          </a:xfrm>
          <a:prstGeom prst="rect">
            <a:avLst/>
          </a:prstGeom>
          <a:solidFill>
            <a:srgbClr val="61468B"/>
          </a:solidFill>
        </p:spPr>
        <p:txBody>
          <a:bodyPr wrap="square" lIns="0" tIns="0" rIns="0" bIns="0" rtlCol="0">
            <a:noAutofit/>
          </a:bodyPr>
          <a:lstStyle/>
          <a:p>
            <a:pPr algn="ctr">
              <a:lnSpc>
                <a:spcPct val="90000"/>
              </a:lnSpc>
              <a:spcBef>
                <a:spcPts val="600"/>
              </a:spcBef>
            </a:pPr>
            <a:r>
              <a:rPr lang="en-US" sz="1850" i="1" spc="-50" dirty="0" smtClean="0">
                <a:solidFill>
                  <a:schemeClr val="bg1"/>
                </a:solidFill>
              </a:rPr>
              <a:t>Tableau</a:t>
            </a:r>
            <a:endParaRPr lang="en-US" sz="1850" i="1" spc="-50" dirty="0">
              <a:solidFill>
                <a:schemeClr val="bg1"/>
              </a:solidFill>
            </a:endParaRPr>
          </a:p>
        </p:txBody>
      </p:sp>
      <p:sp>
        <p:nvSpPr>
          <p:cNvPr id="14" name="TextBox 13"/>
          <p:cNvSpPr txBox="1"/>
          <p:nvPr/>
        </p:nvSpPr>
        <p:spPr>
          <a:xfrm>
            <a:off x="5315986" y="6324600"/>
            <a:ext cx="1164421" cy="288083"/>
          </a:xfrm>
          <a:prstGeom prst="rect">
            <a:avLst/>
          </a:prstGeom>
          <a:solidFill>
            <a:srgbClr val="61468B"/>
          </a:solidFill>
        </p:spPr>
        <p:txBody>
          <a:bodyPr wrap="square" lIns="0" tIns="0" rIns="0" bIns="0" rtlCol="0">
            <a:noAutofit/>
          </a:bodyPr>
          <a:lstStyle/>
          <a:p>
            <a:pPr algn="ctr">
              <a:lnSpc>
                <a:spcPct val="90000"/>
              </a:lnSpc>
              <a:spcBef>
                <a:spcPts val="600"/>
              </a:spcBef>
            </a:pPr>
            <a:r>
              <a:rPr lang="en-US" sz="1850" i="1" spc="-50" dirty="0" err="1" smtClean="0">
                <a:solidFill>
                  <a:schemeClr val="bg1"/>
                </a:solidFill>
              </a:rPr>
              <a:t>VOSviewer</a:t>
            </a:r>
            <a:endParaRPr lang="en-US" sz="1850" i="1" spc="-50" dirty="0">
              <a:solidFill>
                <a:schemeClr val="bg1"/>
              </a:solidFill>
            </a:endParaRPr>
          </a:p>
        </p:txBody>
      </p:sp>
      <p:sp>
        <p:nvSpPr>
          <p:cNvPr id="15" name="TextBox 14"/>
          <p:cNvSpPr txBox="1"/>
          <p:nvPr/>
        </p:nvSpPr>
        <p:spPr>
          <a:xfrm>
            <a:off x="3733800" y="4343400"/>
            <a:ext cx="1066800" cy="288083"/>
          </a:xfrm>
          <a:prstGeom prst="rect">
            <a:avLst/>
          </a:prstGeom>
          <a:solidFill>
            <a:srgbClr val="61468B"/>
          </a:solidFill>
        </p:spPr>
        <p:txBody>
          <a:bodyPr wrap="square" lIns="0" tIns="0" rIns="0" bIns="0" rtlCol="0">
            <a:noAutofit/>
          </a:bodyPr>
          <a:lstStyle/>
          <a:p>
            <a:pPr algn="ctr">
              <a:lnSpc>
                <a:spcPct val="90000"/>
              </a:lnSpc>
              <a:spcBef>
                <a:spcPts val="600"/>
              </a:spcBef>
            </a:pPr>
            <a:r>
              <a:rPr lang="en-US" sz="1850" i="1" spc="-50" dirty="0" err="1" smtClean="0">
                <a:solidFill>
                  <a:schemeClr val="bg1"/>
                </a:solidFill>
              </a:rPr>
              <a:t>Gephi</a:t>
            </a:r>
            <a:endParaRPr lang="en-US" sz="1850" i="1" spc="-50" dirty="0">
              <a:solidFill>
                <a:schemeClr val="bg1"/>
              </a:solidFill>
            </a:endParaRPr>
          </a:p>
        </p:txBody>
      </p:sp>
      <p:sp>
        <p:nvSpPr>
          <p:cNvPr id="16" name="Rectangle 15"/>
          <p:cNvSpPr/>
          <p:nvPr/>
        </p:nvSpPr>
        <p:spPr>
          <a:xfrm>
            <a:off x="4495800" y="1015541"/>
            <a:ext cx="4495800" cy="1959511"/>
          </a:xfrm>
          <a:prstGeom prst="rect">
            <a:avLst/>
          </a:prstGeom>
        </p:spPr>
        <p:txBody>
          <a:bodyPr wrap="square">
            <a:spAutoFit/>
          </a:bodyPr>
          <a:lstStyle/>
          <a:p>
            <a:pPr marL="174625" indent="-174625">
              <a:spcBef>
                <a:spcPct val="20000"/>
              </a:spcBef>
              <a:buClr>
                <a:schemeClr val="accent1"/>
              </a:buClr>
              <a:buSzPct val="80000"/>
              <a:buFont typeface="Arial" pitchFamily="34" charset="0"/>
              <a:buChar char="•"/>
            </a:pPr>
            <a:r>
              <a:rPr lang="en-US" sz="2000" spc="-50" dirty="0"/>
              <a:t>Other databases:</a:t>
            </a:r>
          </a:p>
          <a:p>
            <a:pPr lvl="1" indent="-250825">
              <a:lnSpc>
                <a:spcPct val="90000"/>
              </a:lnSpc>
              <a:spcBef>
                <a:spcPct val="20000"/>
              </a:spcBef>
              <a:spcAft>
                <a:spcPts val="400"/>
              </a:spcAft>
              <a:buClr>
                <a:srgbClr val="605F62"/>
              </a:buClr>
              <a:buSzPct val="80000"/>
              <a:buFont typeface="Symbol" pitchFamily="18" charset="2"/>
              <a:buChar char="-"/>
            </a:pPr>
            <a:r>
              <a:rPr lang="en-US" sz="1600" spc="-50" dirty="0" err="1" smtClean="0"/>
              <a:t>iCite</a:t>
            </a:r>
            <a:r>
              <a:rPr lang="en-US" sz="1600" spc="-50" dirty="0" smtClean="0"/>
              <a:t> Tool</a:t>
            </a:r>
            <a:endParaRPr lang="en-US" sz="1600" spc="-50" dirty="0"/>
          </a:p>
          <a:p>
            <a:pPr lvl="1" indent="-250825">
              <a:lnSpc>
                <a:spcPct val="90000"/>
              </a:lnSpc>
              <a:spcBef>
                <a:spcPct val="20000"/>
              </a:spcBef>
              <a:spcAft>
                <a:spcPts val="400"/>
              </a:spcAft>
              <a:buClr>
                <a:srgbClr val="605F62"/>
              </a:buClr>
              <a:buSzPct val="80000"/>
              <a:buFont typeface="Symbol" pitchFamily="18" charset="2"/>
              <a:buChar char="-"/>
            </a:pPr>
            <a:r>
              <a:rPr lang="en-US" sz="1600" spc="-50" dirty="0"/>
              <a:t>NIH </a:t>
            </a:r>
            <a:r>
              <a:rPr lang="en-US" sz="1600" spc="-50" dirty="0" err="1"/>
              <a:t>RePORTER</a:t>
            </a:r>
            <a:endParaRPr lang="en-US" sz="1600" spc="-50" dirty="0"/>
          </a:p>
          <a:p>
            <a:pPr lvl="1" indent="-250825">
              <a:lnSpc>
                <a:spcPct val="90000"/>
              </a:lnSpc>
              <a:spcBef>
                <a:spcPct val="20000"/>
              </a:spcBef>
              <a:spcAft>
                <a:spcPts val="400"/>
              </a:spcAft>
              <a:buClr>
                <a:srgbClr val="605F62"/>
              </a:buClr>
              <a:buSzPct val="80000"/>
              <a:buFont typeface="Symbol" pitchFamily="18" charset="2"/>
              <a:buChar char="-"/>
            </a:pPr>
            <a:r>
              <a:rPr lang="en-US" sz="1600" spc="-50" dirty="0"/>
              <a:t>Essential Science Indicators </a:t>
            </a:r>
            <a:r>
              <a:rPr lang="en-US" sz="1600" spc="-50" dirty="0" smtClean="0"/>
              <a:t>(</a:t>
            </a:r>
            <a:r>
              <a:rPr lang="en-US" sz="1600" spc="-50" dirty="0" err="1" smtClean="0"/>
              <a:t>Clarivate</a:t>
            </a:r>
            <a:r>
              <a:rPr lang="en-US" sz="1600" spc="-50" dirty="0" smtClean="0"/>
              <a:t> Analytics)</a:t>
            </a:r>
          </a:p>
          <a:p>
            <a:pPr lvl="1" indent="-250825">
              <a:lnSpc>
                <a:spcPct val="90000"/>
              </a:lnSpc>
              <a:spcBef>
                <a:spcPct val="20000"/>
              </a:spcBef>
              <a:spcAft>
                <a:spcPts val="400"/>
              </a:spcAft>
              <a:buClr>
                <a:srgbClr val="605F62"/>
              </a:buClr>
              <a:buSzPct val="80000"/>
              <a:buFont typeface="Symbol" pitchFamily="18" charset="2"/>
              <a:buChar char="-"/>
            </a:pPr>
            <a:r>
              <a:rPr lang="en-US" sz="1600" spc="-50" dirty="0" err="1" smtClean="0"/>
              <a:t>InCites</a:t>
            </a:r>
            <a:r>
              <a:rPr lang="en-US" sz="1600" spc="-50" dirty="0" smtClean="0"/>
              <a:t> (</a:t>
            </a:r>
            <a:r>
              <a:rPr lang="en-US" sz="1600" spc="-50" dirty="0" err="1" smtClean="0"/>
              <a:t>Clarivate</a:t>
            </a:r>
            <a:r>
              <a:rPr lang="en-US" sz="1600" spc="-50" dirty="0" smtClean="0"/>
              <a:t> Analytics)</a:t>
            </a:r>
          </a:p>
          <a:p>
            <a:pPr lvl="1" indent="-250825">
              <a:lnSpc>
                <a:spcPct val="90000"/>
              </a:lnSpc>
              <a:spcBef>
                <a:spcPct val="20000"/>
              </a:spcBef>
              <a:spcAft>
                <a:spcPts val="400"/>
              </a:spcAft>
              <a:buClr>
                <a:srgbClr val="605F62"/>
              </a:buClr>
              <a:buSzPct val="80000"/>
              <a:buFont typeface="Symbol" pitchFamily="18" charset="2"/>
              <a:buChar char="-"/>
            </a:pPr>
            <a:endParaRPr lang="en-US" sz="1600" spc="-50" dirty="0"/>
          </a:p>
        </p:txBody>
      </p:sp>
    </p:spTree>
    <p:extLst>
      <p:ext uri="{BB962C8B-B14F-4D97-AF65-F5344CB8AC3E}">
        <p14:creationId xmlns:p14="http://schemas.microsoft.com/office/powerpoint/2010/main" val="1198179819"/>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Metrics and Impact Core Services for Individuals</a:t>
            </a:r>
            <a:endParaRPr lang="en-US" b="1" dirty="0"/>
          </a:p>
        </p:txBody>
      </p:sp>
      <p:sp>
        <p:nvSpPr>
          <p:cNvPr id="3" name="Content Placeholder 2"/>
          <p:cNvSpPr>
            <a:spLocks noGrp="1"/>
          </p:cNvSpPr>
          <p:nvPr>
            <p:ph idx="1"/>
          </p:nvPr>
        </p:nvSpPr>
        <p:spPr>
          <a:xfrm>
            <a:off x="762000" y="1143000"/>
            <a:ext cx="7049689" cy="4953000"/>
          </a:xfrm>
        </p:spPr>
        <p:txBody>
          <a:bodyPr/>
          <a:lstStyle/>
          <a:p>
            <a:r>
              <a:rPr lang="en-US" b="1" dirty="0" smtClean="0"/>
              <a:t>Classes on demand:</a:t>
            </a:r>
          </a:p>
          <a:p>
            <a:pPr lvl="1"/>
            <a:r>
              <a:rPr lang="en-US" dirty="0" smtClean="0"/>
              <a:t>Enhancing the Impact of Your Research </a:t>
            </a:r>
          </a:p>
          <a:p>
            <a:pPr lvl="1"/>
            <a:r>
              <a:rPr lang="en-US" dirty="0" smtClean="0"/>
              <a:t>How to Prepare an NIH </a:t>
            </a:r>
            <a:r>
              <a:rPr lang="en-US" dirty="0" err="1" smtClean="0"/>
              <a:t>Biosketch</a:t>
            </a:r>
            <a:endParaRPr lang="en-US" dirty="0" smtClean="0"/>
          </a:p>
          <a:p>
            <a:pPr lvl="1"/>
            <a:r>
              <a:rPr lang="en-US" dirty="0" smtClean="0"/>
              <a:t>The NIH Relative Citation Ratio and </a:t>
            </a:r>
            <a:r>
              <a:rPr lang="en-US" dirty="0" err="1" smtClean="0"/>
              <a:t>iCite</a:t>
            </a:r>
            <a:r>
              <a:rPr lang="en-US" dirty="0" smtClean="0"/>
              <a:t> Tool</a:t>
            </a:r>
          </a:p>
          <a:p>
            <a:pPr lvl="1"/>
            <a:r>
              <a:rPr lang="en-US" i="1" dirty="0" smtClean="0"/>
              <a:t>Upcoming: Dissemination and Outreach Overview</a:t>
            </a:r>
          </a:p>
          <a:p>
            <a:pPr lvl="1"/>
            <a:r>
              <a:rPr lang="en-US" i="1" dirty="0" smtClean="0"/>
              <a:t>Upcoming: Journal Selection</a:t>
            </a:r>
          </a:p>
          <a:p>
            <a:pPr lvl="1"/>
            <a:r>
              <a:rPr lang="en-US" i="1" dirty="0" smtClean="0"/>
              <a:t>Upcoming: Tenure and Promotion</a:t>
            </a:r>
          </a:p>
          <a:p>
            <a:r>
              <a:rPr lang="en-US" b="1" dirty="0" smtClean="0"/>
              <a:t>Consultations</a:t>
            </a:r>
            <a:endParaRPr lang="en-US" b="1" dirty="0"/>
          </a:p>
          <a:p>
            <a:pPr lvl="1"/>
            <a:r>
              <a:rPr lang="en-US" dirty="0"/>
              <a:t>Research Impact Assessment Consultation</a:t>
            </a:r>
          </a:p>
          <a:p>
            <a:pPr lvl="1"/>
            <a:r>
              <a:rPr lang="en-US" dirty="0"/>
              <a:t>Review of NIH </a:t>
            </a:r>
            <a:r>
              <a:rPr lang="en-US" dirty="0" err="1"/>
              <a:t>Biosketch</a:t>
            </a:r>
            <a:r>
              <a:rPr lang="en-US" dirty="0"/>
              <a:t> </a:t>
            </a:r>
          </a:p>
          <a:p>
            <a:pPr lvl="1"/>
            <a:r>
              <a:rPr lang="en-US" dirty="0"/>
              <a:t>Tenure and Promotion Consultation</a:t>
            </a:r>
          </a:p>
          <a:p>
            <a:r>
              <a:rPr lang="en-US" b="1" dirty="0"/>
              <a:t>Standardized Reports</a:t>
            </a:r>
          </a:p>
          <a:p>
            <a:pPr lvl="1"/>
            <a:r>
              <a:rPr lang="en-US" dirty="0"/>
              <a:t>Individual Publication Summary</a:t>
            </a:r>
          </a:p>
          <a:p>
            <a:pPr lvl="1"/>
            <a:r>
              <a:rPr lang="en-US" dirty="0"/>
              <a:t>Journal Selection Review</a:t>
            </a:r>
          </a:p>
          <a:p>
            <a:endParaRPr lang="en-US" dirty="0"/>
          </a:p>
        </p:txBody>
      </p:sp>
      <p:sp>
        <p:nvSpPr>
          <p:cNvPr id="5" name="TextBox 4"/>
          <p:cNvSpPr txBox="1"/>
          <p:nvPr/>
        </p:nvSpPr>
        <p:spPr>
          <a:xfrm>
            <a:off x="990599" y="838200"/>
            <a:ext cx="5257801" cy="381000"/>
          </a:xfrm>
          <a:prstGeom prst="rect">
            <a:avLst/>
          </a:prstGeom>
          <a:noFill/>
        </p:spPr>
        <p:txBody>
          <a:bodyPr wrap="square" lIns="0" tIns="0" rIns="0" bIns="0" rtlCol="0">
            <a:noAutofit/>
          </a:bodyPr>
          <a:lstStyle/>
          <a:p>
            <a:pPr>
              <a:lnSpc>
                <a:spcPct val="90000"/>
              </a:lnSpc>
              <a:spcBef>
                <a:spcPts val="600"/>
              </a:spcBef>
            </a:pPr>
            <a:r>
              <a:rPr lang="en-US" sz="1850" b="1" i="1" spc="-50" dirty="0"/>
              <a:t>s</a:t>
            </a:r>
            <a:r>
              <a:rPr lang="en-US" sz="1850" b="1" i="1" spc="-50" dirty="0" smtClean="0"/>
              <a:t>ervices are tailored for individuals (i.e. not for groups)</a:t>
            </a:r>
            <a:endParaRPr lang="en-US" sz="1850" b="1" i="1" spc="-50" dirty="0"/>
          </a:p>
        </p:txBody>
      </p:sp>
    </p:spTree>
    <p:extLst>
      <p:ext uri="{BB962C8B-B14F-4D97-AF65-F5344CB8AC3E}">
        <p14:creationId xmlns:p14="http://schemas.microsoft.com/office/powerpoint/2010/main" val="67149135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762000" y="1143000"/>
            <a:ext cx="7049689" cy="4953000"/>
          </a:xfrm>
        </p:spPr>
        <p:txBody>
          <a:bodyPr/>
          <a:lstStyle/>
          <a:p>
            <a:r>
              <a:rPr lang="en-US" b="1" dirty="0" smtClean="0"/>
              <a:t>Classes on demand:</a:t>
            </a:r>
          </a:p>
          <a:p>
            <a:pPr lvl="1"/>
            <a:r>
              <a:rPr lang="en-US" dirty="0" smtClean="0"/>
              <a:t>Enhancing the Impact of Your Research </a:t>
            </a:r>
          </a:p>
          <a:p>
            <a:pPr lvl="1"/>
            <a:r>
              <a:rPr lang="en-US" dirty="0" smtClean="0"/>
              <a:t>How to Prepare an NIH </a:t>
            </a:r>
            <a:r>
              <a:rPr lang="en-US" dirty="0" err="1" smtClean="0"/>
              <a:t>Biosketch</a:t>
            </a:r>
            <a:endParaRPr lang="en-US" dirty="0" smtClean="0"/>
          </a:p>
          <a:p>
            <a:pPr lvl="1"/>
            <a:r>
              <a:rPr lang="en-US" dirty="0" smtClean="0"/>
              <a:t>The NIH Relative Citation Ratio and </a:t>
            </a:r>
            <a:r>
              <a:rPr lang="en-US" dirty="0" err="1" smtClean="0"/>
              <a:t>iCite</a:t>
            </a:r>
            <a:r>
              <a:rPr lang="en-US" dirty="0" smtClean="0"/>
              <a:t> Tool</a:t>
            </a:r>
          </a:p>
          <a:p>
            <a:pPr lvl="1"/>
            <a:r>
              <a:rPr lang="en-US" i="1" dirty="0" smtClean="0"/>
              <a:t>Upcoming: Dissemination and Outreach Overview</a:t>
            </a:r>
          </a:p>
          <a:p>
            <a:pPr lvl="1"/>
            <a:r>
              <a:rPr lang="en-US" i="1" dirty="0" smtClean="0"/>
              <a:t>Upcoming: Journal Selection</a:t>
            </a:r>
          </a:p>
          <a:p>
            <a:pPr lvl="1"/>
            <a:r>
              <a:rPr lang="en-US" i="1" dirty="0" smtClean="0"/>
              <a:t>Upcoming: Tenure and Promotion</a:t>
            </a:r>
          </a:p>
          <a:p>
            <a:r>
              <a:rPr lang="en-US" b="1" dirty="0" smtClean="0"/>
              <a:t>Consultations</a:t>
            </a:r>
            <a:endParaRPr lang="en-US" b="1" dirty="0"/>
          </a:p>
          <a:p>
            <a:pPr lvl="1"/>
            <a:r>
              <a:rPr lang="en-US" dirty="0"/>
              <a:t>Research Impact Assessment Consultation</a:t>
            </a:r>
          </a:p>
          <a:p>
            <a:pPr lvl="1"/>
            <a:r>
              <a:rPr lang="en-US" dirty="0"/>
              <a:t>Review of NIH </a:t>
            </a:r>
            <a:r>
              <a:rPr lang="en-US" dirty="0" err="1"/>
              <a:t>Biosketch</a:t>
            </a:r>
            <a:r>
              <a:rPr lang="en-US" dirty="0"/>
              <a:t> </a:t>
            </a:r>
          </a:p>
          <a:p>
            <a:pPr lvl="1"/>
            <a:r>
              <a:rPr lang="en-US" dirty="0"/>
              <a:t>Tenure and Promotion Consultation</a:t>
            </a:r>
          </a:p>
          <a:p>
            <a:r>
              <a:rPr lang="en-US" b="1" dirty="0"/>
              <a:t>Standardized Reports</a:t>
            </a:r>
          </a:p>
          <a:p>
            <a:pPr lvl="1"/>
            <a:r>
              <a:rPr lang="en-US" dirty="0"/>
              <a:t>Individual Publication Summary</a:t>
            </a:r>
          </a:p>
          <a:p>
            <a:pPr lvl="1"/>
            <a:r>
              <a:rPr lang="en-US" dirty="0"/>
              <a:t>Journal Selection Review</a:t>
            </a:r>
          </a:p>
          <a:p>
            <a:endParaRPr lang="en-US" dirty="0"/>
          </a:p>
        </p:txBody>
      </p:sp>
      <p:sp>
        <p:nvSpPr>
          <p:cNvPr id="4" name="Rounded Rectangle 3"/>
          <p:cNvSpPr/>
          <p:nvPr/>
        </p:nvSpPr>
        <p:spPr>
          <a:xfrm>
            <a:off x="730898" y="1447800"/>
            <a:ext cx="5032310" cy="304800"/>
          </a:xfrm>
          <a:prstGeom prst="roundRect">
            <a:avLst/>
          </a:pr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ounded Rectangle 4"/>
          <p:cNvSpPr/>
          <p:nvPr/>
        </p:nvSpPr>
        <p:spPr>
          <a:xfrm>
            <a:off x="765110" y="3810000"/>
            <a:ext cx="5032310" cy="340568"/>
          </a:xfrm>
          <a:prstGeom prst="roundRect">
            <a:avLst/>
          </a:pr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itle 1"/>
          <p:cNvSpPr txBox="1">
            <a:spLocks/>
          </p:cNvSpPr>
          <p:nvPr/>
        </p:nvSpPr>
        <p:spPr>
          <a:xfrm>
            <a:off x="914400" y="142292"/>
            <a:ext cx="7713969" cy="762000"/>
          </a:xfrm>
          <a:prstGeom prst="rect">
            <a:avLst/>
          </a:prstGeom>
        </p:spPr>
        <p:txBody>
          <a:bodyPr vert="horz" lIns="0" tIns="0" rIns="91440" bIns="45720" rtlCol="0" anchor="b">
            <a:noAutofit/>
          </a:bodyPr>
          <a:lstStyle>
            <a:lvl1pPr algn="l" defTabSz="914400" rtl="0" eaLnBrk="1" latinLnBrk="0" hangingPunct="1">
              <a:lnSpc>
                <a:spcPct val="85000"/>
              </a:lnSpc>
              <a:spcBef>
                <a:spcPct val="0"/>
              </a:spcBef>
              <a:buNone/>
              <a:defRPr sz="2800" kern="1200" spc="-50" baseline="0">
                <a:solidFill>
                  <a:schemeClr val="tx2"/>
                </a:solidFill>
                <a:latin typeface="+mj-lt"/>
                <a:ea typeface="+mj-ea"/>
                <a:cs typeface="+mj-cs"/>
              </a:defRPr>
            </a:lvl1pPr>
          </a:lstStyle>
          <a:p>
            <a:r>
              <a:rPr lang="en-US" b="1" dirty="0" smtClean="0"/>
              <a:t>Metrics and Impact Core Services for Individuals</a:t>
            </a:r>
            <a:endParaRPr lang="en-US" b="1" dirty="0"/>
          </a:p>
        </p:txBody>
      </p:sp>
      <p:sp>
        <p:nvSpPr>
          <p:cNvPr id="9" name="TextBox 8"/>
          <p:cNvSpPr txBox="1"/>
          <p:nvPr/>
        </p:nvSpPr>
        <p:spPr>
          <a:xfrm>
            <a:off x="990599" y="838200"/>
            <a:ext cx="5257801" cy="381000"/>
          </a:xfrm>
          <a:prstGeom prst="rect">
            <a:avLst/>
          </a:prstGeom>
          <a:noFill/>
        </p:spPr>
        <p:txBody>
          <a:bodyPr wrap="square" lIns="0" tIns="0" rIns="0" bIns="0" rtlCol="0">
            <a:noAutofit/>
          </a:bodyPr>
          <a:lstStyle/>
          <a:p>
            <a:pPr>
              <a:lnSpc>
                <a:spcPct val="90000"/>
              </a:lnSpc>
              <a:spcBef>
                <a:spcPts val="600"/>
              </a:spcBef>
            </a:pPr>
            <a:r>
              <a:rPr lang="en-US" sz="1850" b="1" i="1" spc="-50" dirty="0"/>
              <a:t>s</a:t>
            </a:r>
            <a:r>
              <a:rPr lang="en-US" sz="1850" b="1" i="1" spc="-50" dirty="0" smtClean="0"/>
              <a:t>ervices are tailored for individuals (i.e. not for groups)</a:t>
            </a:r>
            <a:endParaRPr lang="en-US" sz="1850" b="1" i="1" spc="-50" dirty="0"/>
          </a:p>
        </p:txBody>
      </p:sp>
    </p:spTree>
    <p:extLst>
      <p:ext uri="{BB962C8B-B14F-4D97-AF65-F5344CB8AC3E}">
        <p14:creationId xmlns:p14="http://schemas.microsoft.com/office/powerpoint/2010/main" val="4252983743"/>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p:cNvSpPr>
            <a:spLocks noGrp="1"/>
          </p:cNvSpPr>
          <p:nvPr>
            <p:ph type="sldNum" sz="quarter" idx="16"/>
          </p:nvPr>
        </p:nvSpPr>
        <p:spPr/>
        <p:txBody>
          <a:bodyPr/>
          <a:lstStyle/>
          <a:p>
            <a:fld id="{0D558541-60C9-42A2-8392-FF12533A6B7A}" type="slidenum">
              <a:rPr lang="en-US" smtClean="0"/>
              <a:pPr/>
              <a:t>8</a:t>
            </a:fld>
            <a:endParaRPr lang="en-US" dirty="0"/>
          </a:p>
        </p:txBody>
      </p:sp>
      <p:sp>
        <p:nvSpPr>
          <p:cNvPr id="9" name="Title 8"/>
          <p:cNvSpPr>
            <a:spLocks noGrp="1"/>
          </p:cNvSpPr>
          <p:nvPr>
            <p:ph type="title"/>
          </p:nvPr>
        </p:nvSpPr>
        <p:spPr>
          <a:xfrm>
            <a:off x="766950" y="106012"/>
            <a:ext cx="7178040" cy="749808"/>
          </a:xfrm>
        </p:spPr>
        <p:txBody>
          <a:bodyPr>
            <a:normAutofit/>
          </a:bodyPr>
          <a:lstStyle/>
          <a:p>
            <a:r>
              <a:rPr lang="en-US" b="1" dirty="0" smtClean="0"/>
              <a:t>Class: Enhancing the Impact of Your Research</a:t>
            </a:r>
            <a:endParaRPr lang="en-US" b="1" dirty="0"/>
          </a:p>
        </p:txBody>
      </p:sp>
      <p:sp>
        <p:nvSpPr>
          <p:cNvPr id="4" name="Text Placeholder 3"/>
          <p:cNvSpPr>
            <a:spLocks noGrp="1"/>
          </p:cNvSpPr>
          <p:nvPr>
            <p:ph type="body" sz="quarter" idx="21"/>
          </p:nvPr>
        </p:nvSpPr>
        <p:spPr>
          <a:xfrm>
            <a:off x="4572000" y="1401904"/>
            <a:ext cx="4080545" cy="2792268"/>
          </a:xfrm>
        </p:spPr>
        <p:txBody>
          <a:bodyPr/>
          <a:lstStyle/>
          <a:p>
            <a:pPr lvl="1">
              <a:spcBef>
                <a:spcPts val="0"/>
              </a:spcBef>
            </a:pPr>
            <a:r>
              <a:rPr lang="en-US" sz="1800" dirty="0" smtClean="0">
                <a:solidFill>
                  <a:schemeClr val="tx1"/>
                </a:solidFill>
              </a:rPr>
              <a:t>Want </a:t>
            </a:r>
            <a:r>
              <a:rPr lang="en-US" sz="1800" dirty="0">
                <a:solidFill>
                  <a:schemeClr val="tx1"/>
                </a:solidFill>
              </a:rPr>
              <a:t>to make your research more discoverable? Wonder how to discuss your research impact? Join us for this practical class in learning how to enhance your research impact. The class briefly covers the concept of research impact, including definitions and a discussion on why thinking about research impact is important, and is offered to faculty, students or staff.</a:t>
            </a:r>
          </a:p>
          <a:p>
            <a:endParaRPr lang="en-US" sz="1800" dirty="0" smtClean="0">
              <a:solidFill>
                <a:schemeClr val="tx1"/>
              </a:solidFill>
            </a:endParaRPr>
          </a:p>
          <a:p>
            <a:pPr>
              <a:lnSpc>
                <a:spcPct val="90000"/>
              </a:lnSpc>
              <a:spcBef>
                <a:spcPct val="20000"/>
              </a:spcBef>
              <a:buSzPct val="80000"/>
            </a:pPr>
            <a:endParaRPr lang="en-US" sz="900" spc="-50" dirty="0" smtClean="0">
              <a:solidFill>
                <a:schemeClr val="tx1"/>
              </a:solidFill>
            </a:endParaRPr>
          </a:p>
        </p:txBody>
      </p:sp>
      <p:pic>
        <p:nvPicPr>
          <p:cNvPr id="8" name="Picture 7"/>
          <p:cNvPicPr>
            <a:picLocks noChangeAspect="1"/>
          </p:cNvPicPr>
          <p:nvPr/>
        </p:nvPicPr>
        <p:blipFill rotWithShape="1">
          <a:blip r:embed="rId3"/>
          <a:srcRect l="31353" t="15566" r="13875" b="17101"/>
          <a:stretch/>
        </p:blipFill>
        <p:spPr>
          <a:xfrm>
            <a:off x="766950" y="1447800"/>
            <a:ext cx="3649301" cy="2792268"/>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2" name="TextBox 1"/>
          <p:cNvSpPr txBox="1"/>
          <p:nvPr/>
        </p:nvSpPr>
        <p:spPr>
          <a:xfrm>
            <a:off x="766950" y="4374848"/>
            <a:ext cx="3276600" cy="457200"/>
          </a:xfrm>
          <a:prstGeom prst="rect">
            <a:avLst/>
          </a:prstGeom>
          <a:noFill/>
        </p:spPr>
        <p:txBody>
          <a:bodyPr wrap="square" lIns="0" tIns="0" rIns="0" bIns="0" rtlCol="0">
            <a:noAutofit/>
          </a:bodyPr>
          <a:lstStyle/>
          <a:p>
            <a:pPr>
              <a:lnSpc>
                <a:spcPct val="90000"/>
              </a:lnSpc>
              <a:spcBef>
                <a:spcPts val="600"/>
              </a:spcBef>
            </a:pPr>
            <a:r>
              <a:rPr lang="en-US" sz="1200" i="1" spc="-50" dirty="0" smtClean="0"/>
              <a:t>(above</a:t>
            </a:r>
            <a:r>
              <a:rPr lang="en-US" sz="1200" i="1" spc="-50" dirty="0"/>
              <a:t>)</a:t>
            </a:r>
            <a:r>
              <a:rPr lang="en-US" sz="1200" i="1" spc="-50" dirty="0" smtClean="0"/>
              <a:t> screenshot of Enhancing the Impact of Your Research opening slide</a:t>
            </a:r>
            <a:endParaRPr lang="en-US" sz="1200" i="1" spc="-50" dirty="0"/>
          </a:p>
        </p:txBody>
      </p:sp>
      <p:sp>
        <p:nvSpPr>
          <p:cNvPr id="3" name="Rectangle 2"/>
          <p:cNvSpPr/>
          <p:nvPr/>
        </p:nvSpPr>
        <p:spPr>
          <a:xfrm>
            <a:off x="228600" y="4832048"/>
            <a:ext cx="5943600" cy="1255728"/>
          </a:xfrm>
          <a:prstGeom prst="rect">
            <a:avLst/>
          </a:prstGeom>
        </p:spPr>
        <p:txBody>
          <a:bodyPr wrap="square">
            <a:spAutoFit/>
          </a:bodyPr>
          <a:lstStyle/>
          <a:p>
            <a:pPr lvl="1">
              <a:spcBef>
                <a:spcPts val="0"/>
              </a:spcBef>
            </a:pPr>
            <a:r>
              <a:rPr lang="en-US" dirty="0"/>
              <a:t>Participants will learn practical strategies on:</a:t>
            </a:r>
          </a:p>
          <a:p>
            <a:pPr marL="1165225" lvl="3" indent="-250825">
              <a:lnSpc>
                <a:spcPct val="90000"/>
              </a:lnSpc>
              <a:buSzPct val="80000"/>
              <a:buFont typeface="Symbol" pitchFamily="18" charset="2"/>
              <a:buChar char="-"/>
            </a:pPr>
            <a:r>
              <a:rPr lang="en-US" sz="1600" dirty="0"/>
              <a:t>establishing an online presence</a:t>
            </a:r>
          </a:p>
          <a:p>
            <a:pPr marL="1165225" lvl="3" indent="-250825">
              <a:lnSpc>
                <a:spcPct val="90000"/>
              </a:lnSpc>
              <a:buSzPct val="80000"/>
              <a:buFont typeface="Symbol" pitchFamily="18" charset="2"/>
              <a:buChar char="-"/>
            </a:pPr>
            <a:r>
              <a:rPr lang="en-US" sz="1600" dirty="0"/>
              <a:t>enhancing the discovery of scholarly outputs</a:t>
            </a:r>
          </a:p>
          <a:p>
            <a:pPr marL="1165225" lvl="3" indent="-250825">
              <a:lnSpc>
                <a:spcPct val="90000"/>
              </a:lnSpc>
              <a:buSzPct val="80000"/>
              <a:buFont typeface="Symbol" pitchFamily="18" charset="2"/>
              <a:buChar char="-"/>
            </a:pPr>
            <a:r>
              <a:rPr lang="en-US" sz="1600" dirty="0"/>
              <a:t>increasing the dissemination of scholarly outputs</a:t>
            </a:r>
          </a:p>
          <a:p>
            <a:pPr marL="1165225" lvl="3" indent="-250825">
              <a:lnSpc>
                <a:spcPct val="90000"/>
              </a:lnSpc>
              <a:buSzPct val="80000"/>
              <a:buFont typeface="Symbol" pitchFamily="18" charset="2"/>
              <a:buChar char="-"/>
            </a:pPr>
            <a:r>
              <a:rPr lang="en-US" sz="1600" dirty="0"/>
              <a:t>communicating the impact of your research</a:t>
            </a:r>
          </a:p>
        </p:txBody>
      </p:sp>
      <p:sp>
        <p:nvSpPr>
          <p:cNvPr id="5" name="TextBox 4"/>
          <p:cNvSpPr txBox="1"/>
          <p:nvPr/>
        </p:nvSpPr>
        <p:spPr>
          <a:xfrm>
            <a:off x="838200" y="805259"/>
            <a:ext cx="5943600" cy="287180"/>
          </a:xfrm>
          <a:prstGeom prst="rect">
            <a:avLst/>
          </a:prstGeom>
          <a:noFill/>
        </p:spPr>
        <p:txBody>
          <a:bodyPr wrap="square" lIns="0" tIns="0" rIns="0" bIns="0" rtlCol="0">
            <a:noAutofit/>
          </a:bodyPr>
          <a:lstStyle/>
          <a:p>
            <a:pPr>
              <a:lnSpc>
                <a:spcPct val="90000"/>
              </a:lnSpc>
              <a:spcBef>
                <a:spcPts val="600"/>
              </a:spcBef>
            </a:pPr>
            <a:r>
              <a:rPr lang="en-US" sz="1850" b="1" i="1" spc="-50" dirty="0"/>
              <a:t>c</a:t>
            </a:r>
            <a:r>
              <a:rPr lang="en-US" sz="1850" b="1" i="1" spc="-50" dirty="0" smtClean="0"/>
              <a:t>lass available on demand with customizable options</a:t>
            </a:r>
            <a:endParaRPr lang="en-US" sz="1850" b="1" i="1" spc="-50" dirty="0"/>
          </a:p>
        </p:txBody>
      </p:sp>
    </p:spTree>
    <p:extLst>
      <p:ext uri="{BB962C8B-B14F-4D97-AF65-F5344CB8AC3E}">
        <p14:creationId xmlns:p14="http://schemas.microsoft.com/office/powerpoint/2010/main" val="3650040393"/>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Establishing an Online Identity</a:t>
            </a:r>
            <a:endParaRPr lang="en-US" b="1" dirty="0"/>
          </a:p>
        </p:txBody>
      </p:sp>
      <p:sp>
        <p:nvSpPr>
          <p:cNvPr id="3" name="Content Placeholder 2"/>
          <p:cNvSpPr>
            <a:spLocks noGrp="1"/>
          </p:cNvSpPr>
          <p:nvPr>
            <p:ph idx="1"/>
          </p:nvPr>
        </p:nvSpPr>
        <p:spPr>
          <a:xfrm>
            <a:off x="786484" y="1657739"/>
            <a:ext cx="5142403" cy="4093029"/>
          </a:xfrm>
        </p:spPr>
        <p:txBody>
          <a:bodyPr/>
          <a:lstStyle/>
          <a:p>
            <a:r>
              <a:rPr lang="en-US" sz="2000" dirty="0" smtClean="0"/>
              <a:t>Use the same author name and affiliation name consistently</a:t>
            </a:r>
          </a:p>
          <a:p>
            <a:pPr marL="0" indent="0">
              <a:buNone/>
            </a:pPr>
            <a:endParaRPr lang="en-US" sz="2000" dirty="0" smtClean="0"/>
          </a:p>
          <a:p>
            <a:r>
              <a:rPr lang="en-US" sz="2000" dirty="0" smtClean="0"/>
              <a:t>Consider registering for an </a:t>
            </a:r>
            <a:r>
              <a:rPr lang="en-US" sz="2000" dirty="0" err="1" smtClean="0">
                <a:hlinkClick r:id="rId3"/>
              </a:rPr>
              <a:t>ORCiD</a:t>
            </a:r>
            <a:endParaRPr lang="en-US" sz="2000" dirty="0" smtClean="0"/>
          </a:p>
          <a:p>
            <a:pPr marL="0" indent="0">
              <a:buNone/>
            </a:pPr>
            <a:endParaRPr lang="en-US" sz="2000" dirty="0" smtClean="0"/>
          </a:p>
          <a:p>
            <a:r>
              <a:rPr lang="en-US" sz="2000" dirty="0" smtClean="0"/>
              <a:t>Consider corporate authorship or using study name in title or abstract</a:t>
            </a:r>
          </a:p>
          <a:p>
            <a:pPr lvl="1"/>
            <a:r>
              <a:rPr lang="en-US" sz="2000" dirty="0" smtClean="0">
                <a:hlinkClick r:id="rId4"/>
              </a:rPr>
              <a:t>The Ocular Hypertension Treatment Study Group</a:t>
            </a:r>
            <a:endParaRPr lang="en-US" sz="2000" dirty="0" smtClean="0"/>
          </a:p>
          <a:p>
            <a:pPr lvl="1"/>
            <a:r>
              <a:rPr lang="en-US" sz="2000" dirty="0" smtClean="0">
                <a:hlinkClick r:id="rId5"/>
              </a:rPr>
              <a:t>CARDIA study</a:t>
            </a:r>
            <a:endParaRPr lang="en-US" sz="2000" dirty="0" smtClean="0"/>
          </a:p>
          <a:p>
            <a:pPr marL="206375" lvl="1" indent="0">
              <a:buNone/>
            </a:pPr>
            <a:endParaRPr lang="en-US" sz="2000" dirty="0" smtClean="0"/>
          </a:p>
          <a:p>
            <a:r>
              <a:rPr lang="en-US" sz="2000" dirty="0" smtClean="0"/>
              <a:t>Keep author profiles up to date</a:t>
            </a:r>
          </a:p>
          <a:p>
            <a:pPr lvl="1"/>
            <a:endParaRPr lang="en-US" dirty="0" smtClean="0"/>
          </a:p>
          <a:p>
            <a:pPr lvl="1"/>
            <a:endParaRPr lang="en-US" dirty="0"/>
          </a:p>
          <a:p>
            <a:endParaRPr lang="en-US" dirty="0"/>
          </a:p>
        </p:txBody>
      </p:sp>
      <p:sp>
        <p:nvSpPr>
          <p:cNvPr id="4" name="Text Placeholder 3"/>
          <p:cNvSpPr>
            <a:spLocks noGrp="1"/>
          </p:cNvSpPr>
          <p:nvPr>
            <p:ph type="body" sz="quarter" idx="13"/>
          </p:nvPr>
        </p:nvSpPr>
        <p:spPr/>
        <p:txBody>
          <a:bodyPr/>
          <a:lstStyle/>
          <a:p>
            <a:r>
              <a:rPr lang="en-US" b="1" i="1" dirty="0">
                <a:solidFill>
                  <a:schemeClr val="tx1"/>
                </a:solidFill>
              </a:rPr>
              <a:t>p</a:t>
            </a:r>
            <a:r>
              <a:rPr lang="en-US" b="1" i="1" dirty="0" smtClean="0">
                <a:solidFill>
                  <a:schemeClr val="tx1"/>
                </a:solidFill>
              </a:rPr>
              <a:t>utting </a:t>
            </a:r>
            <a:r>
              <a:rPr lang="en-US" b="1" i="1" dirty="0" smtClean="0">
                <a:solidFill>
                  <a:schemeClr val="tx1"/>
                </a:solidFill>
              </a:rPr>
              <a:t>your best foot forward</a:t>
            </a:r>
            <a:endParaRPr lang="en-US" b="1" i="1" dirty="0">
              <a:solidFill>
                <a:schemeClr val="tx1"/>
              </a:solidFill>
            </a:endParaRPr>
          </a:p>
        </p:txBody>
      </p:sp>
      <p:pic>
        <p:nvPicPr>
          <p:cNvPr id="5" name="Picture 2" descr="crowd-of-people">
            <a:hlinkClick r:id="rId6"/>
          </p:cNvPr>
          <p:cNvPicPr>
            <a:picLocks noChangeAspect="1" noChangeArrowheads="1"/>
          </p:cNvPicPr>
          <p:nvPr/>
        </p:nvPicPr>
        <p:blipFill>
          <a:blip r:embed="rId7" cstate="print"/>
          <a:srcRect/>
          <a:stretch>
            <a:fillRect/>
          </a:stretch>
        </p:blipFill>
        <p:spPr bwMode="auto">
          <a:xfrm>
            <a:off x="6525543" y="580519"/>
            <a:ext cx="1875578" cy="1167026"/>
          </a:xfrm>
          <a:prstGeom prst="rect">
            <a:avLst/>
          </a:prstGeom>
          <a:noFill/>
          <a:effectLst/>
        </p:spPr>
      </p:pic>
      <p:pic>
        <p:nvPicPr>
          <p:cNvPr id="8" name="Picture 2" descr="ResearcherID"/>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6423943" y="4724400"/>
            <a:ext cx="2823981" cy="324982"/>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4" descr="Select to go to the Scopus main search page"/>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6858000" y="3328645"/>
            <a:ext cx="1687499" cy="512868"/>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8" descr="Google Schola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7551542" y="6074306"/>
            <a:ext cx="1254358" cy="499926"/>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20" descr="http://blogs-images.forbes.com/tomiogeron/files/2011/10/linkedin_logo_11.jpg"/>
          <p:cNvPicPr>
            <a:picLocks noChangeAspect="1" noChangeArrowheads="1"/>
          </p:cNvPicPr>
          <p:nvPr/>
        </p:nvPicPr>
        <p:blipFill rotWithShape="1">
          <a:blip r:embed="rId11" cstate="print">
            <a:extLst>
              <a:ext uri="{28A0092B-C50C-407E-A947-70E740481C1C}">
                <a14:useLocalDpi xmlns:a14="http://schemas.microsoft.com/office/drawing/2010/main" val="0"/>
              </a:ext>
            </a:extLst>
          </a:blip>
          <a:srcRect l="10482" t="28191" r="10794" b="38487"/>
          <a:stretch/>
        </p:blipFill>
        <p:spPr bwMode="auto">
          <a:xfrm>
            <a:off x="6172200" y="5181600"/>
            <a:ext cx="2099400" cy="666172"/>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11"/>
          <p:cNvPicPr>
            <a:picLocks noChangeAspect="1"/>
          </p:cNvPicPr>
          <p:nvPr/>
        </p:nvPicPr>
        <p:blipFill rotWithShape="1">
          <a:blip r:embed="rId12"/>
          <a:srcRect l="18154" t="14854" r="61099" b="77813"/>
          <a:stretch/>
        </p:blipFill>
        <p:spPr>
          <a:xfrm>
            <a:off x="6076950" y="3962400"/>
            <a:ext cx="2830499" cy="622710"/>
          </a:xfrm>
          <a:prstGeom prst="rect">
            <a:avLst/>
          </a:prstGeom>
        </p:spPr>
      </p:pic>
      <p:pic>
        <p:nvPicPr>
          <p:cNvPr id="13" name="Picture 6" descr="ORCID logo"/>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7509496" y="2662191"/>
            <a:ext cx="1295400" cy="397873"/>
          </a:xfrm>
          <a:prstGeom prst="rect">
            <a:avLst/>
          </a:prstGeom>
          <a:noFill/>
          <a:extLst>
            <a:ext uri="{909E8E84-426E-40DD-AFC4-6F175D3DCCD1}">
              <a14:hiddenFill xmlns:a14="http://schemas.microsoft.com/office/drawing/2010/main">
                <a:solidFill>
                  <a:srgbClr val="FFFFFF"/>
                </a:solidFill>
              </a14:hiddenFill>
            </a:ext>
          </a:extLst>
        </p:spPr>
      </p:pic>
      <p:sp>
        <p:nvSpPr>
          <p:cNvPr id="14" name="Oval 13"/>
          <p:cNvSpPr/>
          <p:nvPr/>
        </p:nvSpPr>
        <p:spPr>
          <a:xfrm>
            <a:off x="5780824" y="2210885"/>
            <a:ext cx="6972300" cy="5410200"/>
          </a:xfrm>
          <a:prstGeom prst="ellipse">
            <a:avLst/>
          </a:prstGeom>
          <a:no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US"/>
          </a:p>
        </p:txBody>
      </p:sp>
    </p:spTree>
    <p:extLst>
      <p:ext uri="{BB962C8B-B14F-4D97-AF65-F5344CB8AC3E}">
        <p14:creationId xmlns:p14="http://schemas.microsoft.com/office/powerpoint/2010/main" val="3829523744"/>
      </p:ext>
    </p:extLst>
  </p:cSld>
  <p:clrMapOvr>
    <a:masterClrMapping/>
  </p:clrMapOvr>
  <p:timing>
    <p:tnLst>
      <p:par>
        <p:cTn id="1" dur="indefinite" restart="never" nodeType="tmRoot"/>
      </p:par>
    </p:tnLst>
  </p:timing>
</p:sld>
</file>

<file path=ppt/theme/theme1.xml><?xml version="1.0" encoding="utf-8"?>
<a:theme xmlns:a="http://schemas.openxmlformats.org/drawingml/2006/main" name="Northwestern Medicine High Brand">
  <a:themeElements>
    <a:clrScheme name="NM Colors">
      <a:dk1>
        <a:srgbClr val="54585A"/>
      </a:dk1>
      <a:lt1>
        <a:sysClr val="window" lastClr="FFFFFF"/>
      </a:lt1>
      <a:dk2>
        <a:srgbClr val="61468B"/>
      </a:dk2>
      <a:lt2>
        <a:srgbClr val="CFC7DC"/>
      </a:lt2>
      <a:accent1>
        <a:srgbClr val="917EAE"/>
      </a:accent1>
      <a:accent2>
        <a:srgbClr val="B0A2C5"/>
      </a:accent2>
      <a:accent3>
        <a:srgbClr val="00A144"/>
      </a:accent3>
      <a:accent4>
        <a:srgbClr val="CFD641"/>
      </a:accent4>
      <a:accent5>
        <a:srgbClr val="EDAC1A"/>
      </a:accent5>
      <a:accent6>
        <a:srgbClr val="DF6426"/>
      </a:accent6>
      <a:hlink>
        <a:srgbClr val="B1ACCE"/>
      </a:hlink>
      <a:folHlink>
        <a:srgbClr val="D4D5D6"/>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lnDef>
      <a:spPr>
        <a:ln w="12700"/>
      </a:spPr>
      <a:bodyPr/>
      <a:lstStyle/>
      <a:style>
        <a:lnRef idx="1">
          <a:schemeClr val="accent1"/>
        </a:lnRef>
        <a:fillRef idx="0">
          <a:schemeClr val="accent1"/>
        </a:fillRef>
        <a:effectRef idx="0">
          <a:schemeClr val="accent1"/>
        </a:effectRef>
        <a:fontRef idx="minor">
          <a:schemeClr val="tx1"/>
        </a:fontRef>
      </a:style>
    </a:lnDef>
    <a:txDef>
      <a:spPr>
        <a:noFill/>
      </a:spPr>
      <a:bodyPr wrap="none" lIns="0" tIns="0" rIns="0" bIns="0" rtlCol="0">
        <a:noAutofit/>
      </a:bodyPr>
      <a:lstStyle>
        <a:defPPr>
          <a:lnSpc>
            <a:spcPct val="90000"/>
          </a:lnSpc>
          <a:spcBef>
            <a:spcPts val="600"/>
          </a:spcBef>
          <a:defRPr sz="1850" spc="-50" dirty="0"/>
        </a:defPPr>
      </a:lstStyle>
    </a:tx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blank</Template>
  <TotalTime>5810</TotalTime>
  <Words>3535</Words>
  <Application>Microsoft Office PowerPoint</Application>
  <PresentationFormat>On-screen Show (4:3)</PresentationFormat>
  <Paragraphs>604</Paragraphs>
  <Slides>31</Slides>
  <Notes>13</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31</vt:i4>
      </vt:variant>
    </vt:vector>
  </HeadingPairs>
  <TitlesOfParts>
    <vt:vector size="35" baseType="lpstr">
      <vt:lpstr>Arial</vt:lpstr>
      <vt:lpstr>Calibri</vt:lpstr>
      <vt:lpstr>Symbol</vt:lpstr>
      <vt:lpstr>Northwestern Medicine High Brand</vt:lpstr>
      <vt:lpstr>Impactful Partnerships: Working with Faculty to Enhance Visibility and Dissemination of Research</vt:lpstr>
      <vt:lpstr>Overview</vt:lpstr>
      <vt:lpstr>Feinberg School of Medicine</vt:lpstr>
      <vt:lpstr>Metrics and Impact Core</vt:lpstr>
      <vt:lpstr>Data Sources and Tools</vt:lpstr>
      <vt:lpstr>Metrics and Impact Core Services for Individuals</vt:lpstr>
      <vt:lpstr>PowerPoint Presentation</vt:lpstr>
      <vt:lpstr>Class: Enhancing the Impact of Your Research</vt:lpstr>
      <vt:lpstr>Establishing an Online Identity</vt:lpstr>
      <vt:lpstr>Enhancing Discovery of Your Work</vt:lpstr>
      <vt:lpstr>Increasing Dissemination of Your Work</vt:lpstr>
      <vt:lpstr>Increasing Dissemination of Your Work</vt:lpstr>
      <vt:lpstr>Consider Open Access</vt:lpstr>
      <vt:lpstr>PowerPoint Presentation</vt:lpstr>
      <vt:lpstr>Research Impact Assessment Consultation</vt:lpstr>
      <vt:lpstr>Research Impact Assessment Consultation</vt:lpstr>
      <vt:lpstr>Research Career Lifecycle</vt:lpstr>
      <vt:lpstr>Libraries of Indicators</vt:lpstr>
      <vt:lpstr>Libraries of Indicators (continued)</vt:lpstr>
      <vt:lpstr>Libraries of Indicators (continued)</vt:lpstr>
      <vt:lpstr>Libraries of Indicators (continued)</vt:lpstr>
      <vt:lpstr>Alternative Metrics Resources</vt:lpstr>
      <vt:lpstr>Relative Citation Ratio (using the iCite tool)</vt:lpstr>
      <vt:lpstr>Scenario: Early career researcher describing impact</vt:lpstr>
      <vt:lpstr>Scenario: Early career researcher describing impact</vt:lpstr>
      <vt:lpstr>Scenario: Early career researcher describing impact</vt:lpstr>
      <vt:lpstr>Examples of Impact Descriptions</vt:lpstr>
      <vt:lpstr>Measure What Matters</vt:lpstr>
      <vt:lpstr>PowerPoint Presentation</vt:lpstr>
      <vt:lpstr>Thank you!</vt:lpstr>
      <vt:lpstr>Questions</vt:lpstr>
    </vt:vector>
  </TitlesOfParts>
  <Company>Microsoft</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Northwestern Medicine</dc:title>
  <dc:creator>Landor Associates Chicago</dc:creator>
  <cp:lastModifiedBy>Karen E Gutzman</cp:lastModifiedBy>
  <cp:revision>437</cp:revision>
  <cp:lastPrinted>2013-09-27T20:14:21Z</cp:lastPrinted>
  <dcterms:created xsi:type="dcterms:W3CDTF">2013-10-23T14:57:36Z</dcterms:created>
  <dcterms:modified xsi:type="dcterms:W3CDTF">2017-08-04T16:35:15Z</dcterms:modified>
</cp:coreProperties>
</file>