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2.xml" ContentType="application/vnd.openxmlformats-officedocument.theme+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83" r:id="rId1"/>
    <p:sldMasterId id="2147483684" r:id="rId2"/>
    <p:sldMasterId id="2147483685" r:id="rId3"/>
  </p:sldMasterIdLst>
  <p:notesMasterIdLst>
    <p:notesMasterId r:id="rId41"/>
  </p:notesMasterIdLst>
  <p:sldIdLst>
    <p:sldId id="342" r:id="rId4"/>
    <p:sldId id="344" r:id="rId5"/>
    <p:sldId id="345" r:id="rId6"/>
    <p:sldId id="259" r:id="rId7"/>
    <p:sldId id="261" r:id="rId8"/>
    <p:sldId id="264" r:id="rId9"/>
    <p:sldId id="262" r:id="rId10"/>
    <p:sldId id="263" r:id="rId11"/>
    <p:sldId id="265" r:id="rId12"/>
    <p:sldId id="266" r:id="rId13"/>
    <p:sldId id="267" r:id="rId14"/>
    <p:sldId id="316" r:id="rId15"/>
    <p:sldId id="317" r:id="rId16"/>
    <p:sldId id="318" r:id="rId17"/>
    <p:sldId id="319" r:id="rId18"/>
    <p:sldId id="315" r:id="rId19"/>
    <p:sldId id="270" r:id="rId20"/>
    <p:sldId id="271" r:id="rId21"/>
    <p:sldId id="272" r:id="rId22"/>
    <p:sldId id="274" r:id="rId23"/>
    <p:sldId id="275" r:id="rId24"/>
    <p:sldId id="276" r:id="rId25"/>
    <p:sldId id="333" r:id="rId26"/>
    <p:sldId id="334" r:id="rId27"/>
    <p:sldId id="335" r:id="rId28"/>
    <p:sldId id="336" r:id="rId29"/>
    <p:sldId id="302" r:id="rId30"/>
    <p:sldId id="320" r:id="rId31"/>
    <p:sldId id="304" r:id="rId32"/>
    <p:sldId id="322" r:id="rId33"/>
    <p:sldId id="323" r:id="rId34"/>
    <p:sldId id="324" r:id="rId35"/>
    <p:sldId id="346" r:id="rId36"/>
    <p:sldId id="337" r:id="rId37"/>
    <p:sldId id="311" r:id="rId38"/>
    <p:sldId id="313" r:id="rId39"/>
    <p:sldId id="338" r:id="rId40"/>
  </p:sldIdLst>
  <p:sldSz cx="12192000" cy="6858000"/>
  <p:notesSz cx="7102475" cy="9388475"/>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Namratha R Kandula" initials="NRK" lastIdx="14" clrIdx="0">
    <p:extLst>
      <p:ext uri="{19B8F6BF-5375-455C-9EA6-DF929625EA0E}">
        <p15:presenceInfo xmlns:p15="http://schemas.microsoft.com/office/powerpoint/2012/main" userId="Namratha R Kandula"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99CCFF"/>
    <a:srgbClr val="6699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9265FA1C-1FB6-4D2C-A335-F539E6D1213D}">
  <a:tblStyle styleId="{9265FA1C-1FB6-4D2C-A335-F539E6D1213D}" styleName="Table_0">
    <a:wholeTbl>
      <a:tcTxStyle>
        <a:font>
          <a:latin typeface="Arial"/>
          <a:ea typeface="Arial"/>
          <a:cs typeface="Arial"/>
        </a:font>
        <a:srgbClr val="000000"/>
      </a:tcTxStyle>
      <a:tcStyle>
        <a:tcBdr>
          <a:left>
            <a:ln w="12700" cap="flat" cmpd="sng">
              <a:solidFill>
                <a:srgbClr val="000000"/>
              </a:solidFill>
              <a:prstDash val="solid"/>
              <a:round/>
              <a:headEnd type="none" w="sm" len="sm"/>
              <a:tailEnd type="none" w="sm" len="sm"/>
            </a:ln>
          </a:left>
          <a:right>
            <a:ln w="12700" cap="flat" cmpd="sng">
              <a:solidFill>
                <a:srgbClr val="000000"/>
              </a:solidFill>
              <a:prstDash val="solid"/>
              <a:round/>
              <a:headEnd type="none" w="sm" len="sm"/>
              <a:tailEnd type="none" w="sm" len="sm"/>
            </a:ln>
          </a:right>
          <a:top>
            <a:ln w="12700" cap="flat" cmpd="sng">
              <a:solidFill>
                <a:srgbClr val="000000"/>
              </a:solidFill>
              <a:prstDash val="solid"/>
              <a:round/>
              <a:headEnd type="none" w="sm" len="sm"/>
              <a:tailEnd type="none" w="sm" len="sm"/>
            </a:ln>
          </a:top>
          <a:bottom>
            <a:ln w="12700" cap="flat" cmpd="sng">
              <a:solidFill>
                <a:srgbClr val="000000"/>
              </a:solidFill>
              <a:prstDash val="solid"/>
              <a:round/>
              <a:headEnd type="none" w="sm" len="sm"/>
              <a:tailEnd type="none" w="sm" len="sm"/>
            </a:ln>
          </a:bottom>
          <a:insideH>
            <a:ln w="12700" cap="flat" cmpd="sng">
              <a:solidFill>
                <a:srgbClr val="000000"/>
              </a:solidFill>
              <a:prstDash val="solid"/>
              <a:round/>
              <a:headEnd type="none" w="sm" len="sm"/>
              <a:tailEnd type="none" w="sm" len="sm"/>
            </a:ln>
          </a:insideH>
          <a:insideV>
            <a:ln w="12700" cap="flat" cmpd="sng">
              <a:solidFill>
                <a:srgbClr val="000000"/>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23" d="100"/>
          <a:sy n="123" d="100"/>
        </p:scale>
        <p:origin x="80" y="15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commentAuthors" Target="commentAuthors.xml"/><Relationship Id="rId7" Type="http://schemas.openxmlformats.org/officeDocument/2006/relationships/slide" Target="slides/slide4.xml"/><Relationship Id="rId2" Type="http://schemas.openxmlformats.org/officeDocument/2006/relationships/slideMaster" Target="slideMasters/slideMaster2.xml"/><Relationship Id="rId16" Type="http://schemas.openxmlformats.org/officeDocument/2006/relationships/slide" Target="slides/slide13.xml"/><Relationship Id="rId29" Type="http://schemas.openxmlformats.org/officeDocument/2006/relationships/slide" Target="slides/slide26.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theme" Target="theme/theme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4" Type="http://schemas.openxmlformats.org/officeDocument/2006/relationships/viewProps" Target="viewProp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presProps" Target="presProps.xml"/><Relationship Id="rId8" Type="http://schemas.openxmlformats.org/officeDocument/2006/relationships/slide" Target="slides/slide5.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tableStyles" Target="tableStyles.xml"/><Relationship Id="rId20" Type="http://schemas.openxmlformats.org/officeDocument/2006/relationships/slide" Target="slides/slide17.xml"/><Relationship Id="rId41"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3077739" cy="471054"/>
          </a:xfrm>
          <a:prstGeom prst="rect">
            <a:avLst/>
          </a:prstGeom>
          <a:noFill/>
          <a:ln>
            <a:noFill/>
          </a:ln>
        </p:spPr>
        <p:txBody>
          <a:bodyPr spcFirstLastPara="1" wrap="square" lIns="94213" tIns="47094" rIns="94213" bIns="47094"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9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9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9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9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9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9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9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900" b="0" i="0" u="none" strike="noStrike" cap="none">
                <a:solidFill>
                  <a:schemeClr val="dk1"/>
                </a:solidFill>
                <a:latin typeface="Calibri"/>
                <a:ea typeface="Calibri"/>
                <a:cs typeface="Calibri"/>
                <a:sym typeface="Calibri"/>
              </a:defRPr>
            </a:lvl9pPr>
          </a:lstStyle>
          <a:p>
            <a:endParaRPr dirty="0"/>
          </a:p>
        </p:txBody>
      </p:sp>
      <p:sp>
        <p:nvSpPr>
          <p:cNvPr id="4" name="Google Shape;4;n"/>
          <p:cNvSpPr txBox="1">
            <a:spLocks noGrp="1"/>
          </p:cNvSpPr>
          <p:nvPr>
            <p:ph type="dt" idx="10"/>
          </p:nvPr>
        </p:nvSpPr>
        <p:spPr>
          <a:xfrm>
            <a:off x="4023092" y="0"/>
            <a:ext cx="3077739" cy="471054"/>
          </a:xfrm>
          <a:prstGeom prst="rect">
            <a:avLst/>
          </a:prstGeom>
          <a:noFill/>
          <a:ln>
            <a:noFill/>
          </a:ln>
        </p:spPr>
        <p:txBody>
          <a:bodyPr spcFirstLastPara="1" wrap="square" lIns="94213" tIns="47094" rIns="94213" bIns="47094"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9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9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9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9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9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9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9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900" b="0" i="0" u="none" strike="noStrike" cap="none">
                <a:solidFill>
                  <a:schemeClr val="dk1"/>
                </a:solidFill>
                <a:latin typeface="Calibri"/>
                <a:ea typeface="Calibri"/>
                <a:cs typeface="Calibri"/>
                <a:sym typeface="Calibri"/>
              </a:defRPr>
            </a:lvl9pPr>
          </a:lstStyle>
          <a:p>
            <a:endParaRPr dirty="0"/>
          </a:p>
        </p:txBody>
      </p:sp>
      <p:sp>
        <p:nvSpPr>
          <p:cNvPr id="5" name="Google Shape;5;n"/>
          <p:cNvSpPr>
            <a:spLocks noGrp="1" noRot="1" noChangeAspect="1"/>
          </p:cNvSpPr>
          <p:nvPr>
            <p:ph type="sldImg" idx="3"/>
          </p:nvPr>
        </p:nvSpPr>
        <p:spPr>
          <a:xfrm>
            <a:off x="735013" y="1173163"/>
            <a:ext cx="5632450" cy="31686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710248" y="4518204"/>
            <a:ext cx="5681980" cy="3696712"/>
          </a:xfrm>
          <a:prstGeom prst="rect">
            <a:avLst/>
          </a:prstGeom>
          <a:noFill/>
          <a:ln>
            <a:noFill/>
          </a:ln>
        </p:spPr>
        <p:txBody>
          <a:bodyPr spcFirstLastPara="1" wrap="square" lIns="94213" tIns="47094" rIns="94213" bIns="47094"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L="914400" marR="0" lvl="1"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917422"/>
            <a:ext cx="3077739" cy="471053"/>
          </a:xfrm>
          <a:prstGeom prst="rect">
            <a:avLst/>
          </a:prstGeom>
          <a:noFill/>
          <a:ln>
            <a:noFill/>
          </a:ln>
        </p:spPr>
        <p:txBody>
          <a:bodyPr spcFirstLastPara="1" wrap="square" lIns="94213" tIns="47094" rIns="94213" bIns="47094"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9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9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9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9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9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9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9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900" b="0" i="0" u="none" strike="noStrike" cap="none">
                <a:solidFill>
                  <a:schemeClr val="dk1"/>
                </a:solidFill>
                <a:latin typeface="Calibri"/>
                <a:ea typeface="Calibri"/>
                <a:cs typeface="Calibri"/>
                <a:sym typeface="Calibri"/>
              </a:defRPr>
            </a:lvl9pPr>
          </a:lstStyle>
          <a:p>
            <a:endParaRPr dirty="0"/>
          </a:p>
        </p:txBody>
      </p:sp>
      <p:sp>
        <p:nvSpPr>
          <p:cNvPr id="8" name="Google Shape;8;n"/>
          <p:cNvSpPr txBox="1">
            <a:spLocks noGrp="1"/>
          </p:cNvSpPr>
          <p:nvPr>
            <p:ph type="sldNum" idx="12"/>
          </p:nvPr>
        </p:nvSpPr>
        <p:spPr>
          <a:xfrm>
            <a:off x="4023092" y="8917422"/>
            <a:ext cx="3077739" cy="471053"/>
          </a:xfrm>
          <a:prstGeom prst="rect">
            <a:avLst/>
          </a:prstGeom>
          <a:noFill/>
          <a:ln>
            <a:noFill/>
          </a:ln>
        </p:spPr>
        <p:txBody>
          <a:bodyPr spcFirstLastPara="1" wrap="square" lIns="94213" tIns="47094" rIns="94213" bIns="47094" anchor="b" anchorCtr="0">
            <a:noAutofit/>
          </a:bodyPr>
          <a:lstStyle/>
          <a:p>
            <a:pPr algn="r">
              <a:buSzPts val="1200"/>
            </a:pPr>
            <a:fld id="{00000000-1234-1234-1234-123412341234}" type="slidenum">
              <a:rPr lang="en-US" sz="1200" smtClean="0">
                <a:solidFill>
                  <a:schemeClr val="dk1"/>
                </a:solidFill>
                <a:latin typeface="Calibri"/>
                <a:ea typeface="Calibri"/>
                <a:cs typeface="Calibri"/>
                <a:sym typeface="Calibri"/>
              </a:rPr>
              <a:pPr algn="r">
                <a:buSzPts val="1200"/>
              </a:pPr>
              <a:t>‹#›</a:t>
            </a:fld>
            <a:endParaRPr lang="en-US" sz="1200" dirty="0">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2"/>
        <p:cNvGrpSpPr/>
        <p:nvPr/>
      </p:nvGrpSpPr>
      <p:grpSpPr>
        <a:xfrm>
          <a:off x="0" y="0"/>
          <a:ext cx="0" cy="0"/>
          <a:chOff x="0" y="0"/>
          <a:chExt cx="0" cy="0"/>
        </a:xfrm>
      </p:grpSpPr>
      <p:sp>
        <p:nvSpPr>
          <p:cNvPr id="323" name="Google Shape;323;g926dedc39e_2_0:notes"/>
          <p:cNvSpPr>
            <a:spLocks noGrp="1" noRot="1" noChangeAspect="1"/>
          </p:cNvSpPr>
          <p:nvPr>
            <p:ph type="sldImg" idx="2"/>
          </p:nvPr>
        </p:nvSpPr>
        <p:spPr>
          <a:xfrm>
            <a:off x="735013" y="1173163"/>
            <a:ext cx="5632450" cy="31686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24" name="Google Shape;324;g926dedc39e_2_0:notes"/>
          <p:cNvSpPr txBox="1">
            <a:spLocks noGrp="1"/>
          </p:cNvSpPr>
          <p:nvPr>
            <p:ph type="body" idx="1"/>
          </p:nvPr>
        </p:nvSpPr>
        <p:spPr>
          <a:xfrm>
            <a:off x="710248" y="4518204"/>
            <a:ext cx="5681980" cy="3696866"/>
          </a:xfrm>
          <a:prstGeom prst="rect">
            <a:avLst/>
          </a:prstGeom>
        </p:spPr>
        <p:txBody>
          <a:bodyPr spcFirstLastPara="1" wrap="square" lIns="94213" tIns="47094" rIns="94213" bIns="47094" anchor="t" anchorCtr="0">
            <a:noAutofit/>
          </a:bodyPr>
          <a:lstStyle/>
          <a:p>
            <a:pPr marL="0" indent="0">
              <a:lnSpc>
                <a:spcPct val="115000"/>
              </a:lnSpc>
              <a:spcAft>
                <a:spcPts val="1031"/>
              </a:spcAft>
            </a:pPr>
            <a:endParaRPr sz="1100" dirty="0"/>
          </a:p>
        </p:txBody>
      </p:sp>
      <p:sp>
        <p:nvSpPr>
          <p:cNvPr id="325" name="Google Shape;325;g926dedc39e_2_0:notes"/>
          <p:cNvSpPr txBox="1">
            <a:spLocks noGrp="1"/>
          </p:cNvSpPr>
          <p:nvPr>
            <p:ph type="sldNum" idx="12"/>
          </p:nvPr>
        </p:nvSpPr>
        <p:spPr>
          <a:xfrm>
            <a:off x="4023092" y="8917422"/>
            <a:ext cx="3077739" cy="470964"/>
          </a:xfrm>
          <a:prstGeom prst="rect">
            <a:avLst/>
          </a:prstGeom>
        </p:spPr>
        <p:txBody>
          <a:bodyPr spcFirstLastPara="1" wrap="square" lIns="94213" tIns="47094" rIns="94213" bIns="47094" anchor="b" anchorCtr="0">
            <a:noAutofit/>
          </a:bodyPr>
          <a:lstStyle/>
          <a:p>
            <a:pPr algn="r">
              <a:buSzPts val="1200"/>
            </a:pPr>
            <a:fld id="{00000000-1234-1234-1234-123412341234}" type="slidenum">
              <a:rPr lang="en-US"/>
              <a:pPr algn="r">
                <a:buSzPts val="1200"/>
              </a:pPr>
              <a:t>2</a:t>
            </a:fld>
            <a:endParaRPr dirty="0"/>
          </a:p>
        </p:txBody>
      </p:sp>
    </p:spTree>
    <p:extLst>
      <p:ext uri="{BB962C8B-B14F-4D97-AF65-F5344CB8AC3E}">
        <p14:creationId xmlns:p14="http://schemas.microsoft.com/office/powerpoint/2010/main" val="322674941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2"/>
        <p:cNvGrpSpPr/>
        <p:nvPr/>
      </p:nvGrpSpPr>
      <p:grpSpPr>
        <a:xfrm>
          <a:off x="0" y="0"/>
          <a:ext cx="0" cy="0"/>
          <a:chOff x="0" y="0"/>
          <a:chExt cx="0" cy="0"/>
        </a:xfrm>
      </p:grpSpPr>
      <p:sp>
        <p:nvSpPr>
          <p:cNvPr id="323" name="Google Shape;323;g926dedc39e_2_0:notes"/>
          <p:cNvSpPr>
            <a:spLocks noGrp="1" noRot="1" noChangeAspect="1"/>
          </p:cNvSpPr>
          <p:nvPr>
            <p:ph type="sldImg" idx="2"/>
          </p:nvPr>
        </p:nvSpPr>
        <p:spPr>
          <a:xfrm>
            <a:off x="735013" y="1173163"/>
            <a:ext cx="5632450" cy="31686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24" name="Google Shape;324;g926dedc39e_2_0:notes"/>
          <p:cNvSpPr txBox="1">
            <a:spLocks noGrp="1"/>
          </p:cNvSpPr>
          <p:nvPr>
            <p:ph type="body" idx="1"/>
          </p:nvPr>
        </p:nvSpPr>
        <p:spPr>
          <a:xfrm>
            <a:off x="710248" y="4518204"/>
            <a:ext cx="5681980" cy="3696866"/>
          </a:xfrm>
          <a:prstGeom prst="rect">
            <a:avLst/>
          </a:prstGeom>
        </p:spPr>
        <p:txBody>
          <a:bodyPr spcFirstLastPara="1" wrap="square" lIns="94213" tIns="47094" rIns="94213" bIns="47094" anchor="t" anchorCtr="0">
            <a:noAutofit/>
          </a:bodyPr>
          <a:lstStyle/>
          <a:p>
            <a:pPr marL="0" indent="0">
              <a:lnSpc>
                <a:spcPct val="115000"/>
              </a:lnSpc>
              <a:spcAft>
                <a:spcPts val="1031"/>
              </a:spcAft>
            </a:pPr>
            <a:endParaRPr sz="1100" dirty="0"/>
          </a:p>
        </p:txBody>
      </p:sp>
      <p:sp>
        <p:nvSpPr>
          <p:cNvPr id="325" name="Google Shape;325;g926dedc39e_2_0:notes"/>
          <p:cNvSpPr txBox="1">
            <a:spLocks noGrp="1"/>
          </p:cNvSpPr>
          <p:nvPr>
            <p:ph type="sldNum" idx="12"/>
          </p:nvPr>
        </p:nvSpPr>
        <p:spPr>
          <a:xfrm>
            <a:off x="4023092" y="8917422"/>
            <a:ext cx="3077739" cy="470964"/>
          </a:xfrm>
          <a:prstGeom prst="rect">
            <a:avLst/>
          </a:prstGeom>
        </p:spPr>
        <p:txBody>
          <a:bodyPr spcFirstLastPara="1" wrap="square" lIns="94213" tIns="47094" rIns="94213" bIns="47094" anchor="b" anchorCtr="0">
            <a:noAutofit/>
          </a:bodyPr>
          <a:lstStyle/>
          <a:p>
            <a:pPr algn="r">
              <a:buSzPts val="1200"/>
            </a:pPr>
            <a:fld id="{00000000-1234-1234-1234-123412341234}" type="slidenum">
              <a:rPr lang="en-US"/>
              <a:pPr algn="r">
                <a:buSzPts val="1200"/>
              </a:pPr>
              <a:t>3</a:t>
            </a:fld>
            <a:endParaRPr dirty="0"/>
          </a:p>
        </p:txBody>
      </p:sp>
    </p:spTree>
    <p:extLst>
      <p:ext uri="{BB962C8B-B14F-4D97-AF65-F5344CB8AC3E}">
        <p14:creationId xmlns:p14="http://schemas.microsoft.com/office/powerpoint/2010/main" val="347276755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7"/>
        <p:cNvGrpSpPr/>
        <p:nvPr/>
      </p:nvGrpSpPr>
      <p:grpSpPr>
        <a:xfrm>
          <a:off x="0" y="0"/>
          <a:ext cx="0" cy="0"/>
          <a:chOff x="0" y="0"/>
          <a:chExt cx="0" cy="0"/>
        </a:xfrm>
      </p:grpSpPr>
      <p:sp>
        <p:nvSpPr>
          <p:cNvPr id="228" name="Google Shape;228;g9269126203_0_28:notes"/>
          <p:cNvSpPr>
            <a:spLocks noGrp="1" noRot="1" noChangeAspect="1"/>
          </p:cNvSpPr>
          <p:nvPr>
            <p:ph type="sldImg" idx="2"/>
          </p:nvPr>
        </p:nvSpPr>
        <p:spPr>
          <a:xfrm>
            <a:off x="735013" y="1173163"/>
            <a:ext cx="5632450" cy="31686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9" name="Google Shape;229;g9269126203_0_28:notes"/>
          <p:cNvSpPr txBox="1">
            <a:spLocks noGrp="1"/>
          </p:cNvSpPr>
          <p:nvPr>
            <p:ph type="body" idx="1"/>
          </p:nvPr>
        </p:nvSpPr>
        <p:spPr>
          <a:xfrm>
            <a:off x="710248" y="4518204"/>
            <a:ext cx="5681980" cy="3696866"/>
          </a:xfrm>
          <a:prstGeom prst="rect">
            <a:avLst/>
          </a:prstGeom>
        </p:spPr>
        <p:txBody>
          <a:bodyPr spcFirstLastPara="1" wrap="square" lIns="94213" tIns="47094" rIns="94213" bIns="47094" anchor="t" anchorCtr="0">
            <a:noAutofit/>
          </a:bodyPr>
          <a:lstStyle/>
          <a:p>
            <a:pPr marL="0" indent="0">
              <a:lnSpc>
                <a:spcPct val="115000"/>
              </a:lnSpc>
              <a:buClr>
                <a:schemeClr val="dk1"/>
              </a:buClr>
              <a:buSzPts val="1100"/>
            </a:pPr>
            <a:endParaRPr sz="1100" dirty="0"/>
          </a:p>
        </p:txBody>
      </p:sp>
      <p:sp>
        <p:nvSpPr>
          <p:cNvPr id="230" name="Google Shape;230;g9269126203_0_28:notes"/>
          <p:cNvSpPr txBox="1">
            <a:spLocks noGrp="1"/>
          </p:cNvSpPr>
          <p:nvPr>
            <p:ph type="sldNum" idx="12"/>
          </p:nvPr>
        </p:nvSpPr>
        <p:spPr>
          <a:xfrm>
            <a:off x="4023092" y="8917422"/>
            <a:ext cx="3077739" cy="470964"/>
          </a:xfrm>
          <a:prstGeom prst="rect">
            <a:avLst/>
          </a:prstGeom>
        </p:spPr>
        <p:txBody>
          <a:bodyPr spcFirstLastPara="1" wrap="square" lIns="94213" tIns="47094" rIns="94213" bIns="47094" anchor="b" anchorCtr="0">
            <a:noAutofit/>
          </a:bodyPr>
          <a:lstStyle/>
          <a:p>
            <a:pPr algn="r">
              <a:buSzPts val="1200"/>
            </a:pPr>
            <a:fld id="{00000000-1234-1234-1234-123412341234}" type="slidenum">
              <a:rPr lang="en-US"/>
              <a:pPr algn="r">
                <a:buSzPts val="1200"/>
              </a:pPr>
              <a:t>4</a:t>
            </a:fld>
            <a:endParaRPr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5"/>
        <p:cNvGrpSpPr/>
        <p:nvPr/>
      </p:nvGrpSpPr>
      <p:grpSpPr>
        <a:xfrm>
          <a:off x="0" y="0"/>
          <a:ext cx="0" cy="0"/>
          <a:chOff x="0" y="0"/>
          <a:chExt cx="0" cy="0"/>
        </a:xfrm>
      </p:grpSpPr>
      <p:sp>
        <p:nvSpPr>
          <p:cNvPr id="246" name="Google Shape;246;g9277d33f49_2_211:notes"/>
          <p:cNvSpPr>
            <a:spLocks noGrp="1" noRot="1" noChangeAspect="1"/>
          </p:cNvSpPr>
          <p:nvPr>
            <p:ph type="sldImg" idx="2"/>
          </p:nvPr>
        </p:nvSpPr>
        <p:spPr>
          <a:xfrm>
            <a:off x="735013" y="1173163"/>
            <a:ext cx="5632450" cy="31686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7" name="Google Shape;247;g9277d33f49_2_211:notes"/>
          <p:cNvSpPr txBox="1">
            <a:spLocks noGrp="1"/>
          </p:cNvSpPr>
          <p:nvPr>
            <p:ph type="body" idx="1"/>
          </p:nvPr>
        </p:nvSpPr>
        <p:spPr>
          <a:xfrm>
            <a:off x="710248" y="4518204"/>
            <a:ext cx="5681980" cy="3696866"/>
          </a:xfrm>
          <a:prstGeom prst="rect">
            <a:avLst/>
          </a:prstGeom>
        </p:spPr>
        <p:txBody>
          <a:bodyPr spcFirstLastPara="1" wrap="square" lIns="94213" tIns="47094" rIns="94213" bIns="47094" anchor="t" anchorCtr="0">
            <a:noAutofit/>
          </a:bodyPr>
          <a:lstStyle/>
          <a:p>
            <a:pPr marL="0" indent="0">
              <a:lnSpc>
                <a:spcPct val="115000"/>
              </a:lnSpc>
              <a:buClr>
                <a:schemeClr val="dk1"/>
              </a:buClr>
              <a:buSzPts val="1100"/>
            </a:pPr>
            <a:endParaRPr sz="1100" dirty="0"/>
          </a:p>
        </p:txBody>
      </p:sp>
      <p:sp>
        <p:nvSpPr>
          <p:cNvPr id="248" name="Google Shape;248;g9277d33f49_2_211:notes"/>
          <p:cNvSpPr txBox="1">
            <a:spLocks noGrp="1"/>
          </p:cNvSpPr>
          <p:nvPr>
            <p:ph type="sldNum" idx="12"/>
          </p:nvPr>
        </p:nvSpPr>
        <p:spPr>
          <a:xfrm>
            <a:off x="4023092" y="8917422"/>
            <a:ext cx="3077739" cy="470964"/>
          </a:xfrm>
          <a:prstGeom prst="rect">
            <a:avLst/>
          </a:prstGeom>
        </p:spPr>
        <p:txBody>
          <a:bodyPr spcFirstLastPara="1" wrap="square" lIns="94213" tIns="47094" rIns="94213" bIns="47094" anchor="b" anchorCtr="0">
            <a:noAutofit/>
          </a:bodyPr>
          <a:lstStyle/>
          <a:p>
            <a:pPr algn="r">
              <a:buSzPts val="1200"/>
            </a:pPr>
            <a:fld id="{00000000-1234-1234-1234-123412341234}" type="slidenum">
              <a:rPr lang="en-US"/>
              <a:pPr algn="r">
                <a:buSzPts val="1200"/>
              </a:pPr>
              <a:t>5</a:t>
            </a:fld>
            <a:endParaRPr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8"/>
        <p:cNvGrpSpPr/>
        <p:nvPr/>
      </p:nvGrpSpPr>
      <p:grpSpPr>
        <a:xfrm>
          <a:off x="0" y="0"/>
          <a:ext cx="0" cy="0"/>
          <a:chOff x="0" y="0"/>
          <a:chExt cx="0" cy="0"/>
        </a:xfrm>
      </p:grpSpPr>
      <p:sp>
        <p:nvSpPr>
          <p:cNvPr id="269" name="Google Shape;269;g9269126203_0_135:notes"/>
          <p:cNvSpPr>
            <a:spLocks noGrp="1" noRot="1" noChangeAspect="1"/>
          </p:cNvSpPr>
          <p:nvPr>
            <p:ph type="sldImg" idx="2"/>
          </p:nvPr>
        </p:nvSpPr>
        <p:spPr>
          <a:xfrm>
            <a:off x="422275" y="704850"/>
            <a:ext cx="6257925" cy="3519488"/>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0" name="Google Shape;270;g9269126203_0_135:notes"/>
          <p:cNvSpPr txBox="1">
            <a:spLocks noGrp="1"/>
          </p:cNvSpPr>
          <p:nvPr>
            <p:ph type="body" idx="1"/>
          </p:nvPr>
        </p:nvSpPr>
        <p:spPr>
          <a:xfrm>
            <a:off x="710248" y="4459526"/>
            <a:ext cx="5681980" cy="4224814"/>
          </a:xfrm>
          <a:prstGeom prst="rect">
            <a:avLst/>
          </a:prstGeom>
        </p:spPr>
        <p:txBody>
          <a:bodyPr spcFirstLastPara="1" wrap="square" lIns="94213" tIns="47094" rIns="94213" bIns="47094" anchor="t" anchorCtr="0">
            <a:noAutofit/>
          </a:bodyPr>
          <a:lstStyle/>
          <a:p>
            <a:pPr marL="0" indent="0">
              <a:lnSpc>
                <a:spcPct val="115000"/>
              </a:lnSpc>
              <a:spcAft>
                <a:spcPts val="1649"/>
              </a:spcAft>
              <a:buClr>
                <a:schemeClr val="dk1"/>
              </a:buClr>
              <a:buSzPts val="1100"/>
            </a:pPr>
            <a:endParaRPr sz="1900"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3"/>
        <p:cNvGrpSpPr/>
        <p:nvPr/>
      </p:nvGrpSpPr>
      <p:grpSpPr>
        <a:xfrm>
          <a:off x="0" y="0"/>
          <a:ext cx="0" cy="0"/>
          <a:chOff x="0" y="0"/>
          <a:chExt cx="0" cy="0"/>
        </a:xfrm>
      </p:grpSpPr>
      <p:sp>
        <p:nvSpPr>
          <p:cNvPr id="254" name="Google Shape;254;g4e56b4ee3a_1_1127:notes"/>
          <p:cNvSpPr>
            <a:spLocks noGrp="1" noRot="1" noChangeAspect="1"/>
          </p:cNvSpPr>
          <p:nvPr>
            <p:ph type="sldImg" idx="2"/>
          </p:nvPr>
        </p:nvSpPr>
        <p:spPr>
          <a:xfrm>
            <a:off x="735013" y="1173163"/>
            <a:ext cx="5632450" cy="31686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5" name="Google Shape;255;g4e56b4ee3a_1_1127:notes"/>
          <p:cNvSpPr txBox="1">
            <a:spLocks noGrp="1"/>
          </p:cNvSpPr>
          <p:nvPr>
            <p:ph type="body" idx="1"/>
          </p:nvPr>
        </p:nvSpPr>
        <p:spPr>
          <a:xfrm>
            <a:off x="710248" y="4518204"/>
            <a:ext cx="5681980" cy="3696866"/>
          </a:xfrm>
          <a:prstGeom prst="rect">
            <a:avLst/>
          </a:prstGeom>
        </p:spPr>
        <p:txBody>
          <a:bodyPr spcFirstLastPara="1" wrap="square" lIns="94213" tIns="47094" rIns="94213" bIns="47094" anchor="t" anchorCtr="0">
            <a:noAutofit/>
          </a:bodyPr>
          <a:lstStyle/>
          <a:p>
            <a:pPr marL="0" indent="0">
              <a:lnSpc>
                <a:spcPct val="115000"/>
              </a:lnSpc>
              <a:buClr>
                <a:schemeClr val="dk1"/>
              </a:buClr>
              <a:buSzPts val="1100"/>
            </a:pPr>
            <a:endParaRPr sz="1100" dirty="0"/>
          </a:p>
        </p:txBody>
      </p:sp>
      <p:sp>
        <p:nvSpPr>
          <p:cNvPr id="256" name="Google Shape;256;g4e56b4ee3a_1_1127:notes"/>
          <p:cNvSpPr txBox="1">
            <a:spLocks noGrp="1"/>
          </p:cNvSpPr>
          <p:nvPr>
            <p:ph type="sldNum" idx="12"/>
          </p:nvPr>
        </p:nvSpPr>
        <p:spPr>
          <a:xfrm>
            <a:off x="4023092" y="8917422"/>
            <a:ext cx="3077739" cy="470964"/>
          </a:xfrm>
          <a:prstGeom prst="rect">
            <a:avLst/>
          </a:prstGeom>
        </p:spPr>
        <p:txBody>
          <a:bodyPr spcFirstLastPara="1" wrap="square" lIns="94213" tIns="47094" rIns="94213" bIns="47094" anchor="b" anchorCtr="0">
            <a:noAutofit/>
          </a:bodyPr>
          <a:lstStyle/>
          <a:p>
            <a:pPr algn="r"/>
            <a:fld id="{00000000-1234-1234-1234-123412341234}" type="slidenum">
              <a:rPr lang="en-US"/>
              <a:pPr algn="r"/>
              <a:t>7</a:t>
            </a:fld>
            <a:endParaRPr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1"/>
        <p:cNvGrpSpPr/>
        <p:nvPr/>
      </p:nvGrpSpPr>
      <p:grpSpPr>
        <a:xfrm>
          <a:off x="0" y="0"/>
          <a:ext cx="0" cy="0"/>
          <a:chOff x="0" y="0"/>
          <a:chExt cx="0" cy="0"/>
        </a:xfrm>
      </p:grpSpPr>
      <p:sp>
        <p:nvSpPr>
          <p:cNvPr id="262" name="Google Shape;262;g93a885abc3_0_0:notes"/>
          <p:cNvSpPr>
            <a:spLocks noGrp="1" noRot="1" noChangeAspect="1"/>
          </p:cNvSpPr>
          <p:nvPr>
            <p:ph type="sldImg" idx="2"/>
          </p:nvPr>
        </p:nvSpPr>
        <p:spPr>
          <a:xfrm>
            <a:off x="735013" y="1173163"/>
            <a:ext cx="5632450" cy="31686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63" name="Google Shape;263;g93a885abc3_0_0:notes"/>
          <p:cNvSpPr txBox="1">
            <a:spLocks noGrp="1"/>
          </p:cNvSpPr>
          <p:nvPr>
            <p:ph type="body" idx="1"/>
          </p:nvPr>
        </p:nvSpPr>
        <p:spPr>
          <a:xfrm>
            <a:off x="710248" y="4518204"/>
            <a:ext cx="5681980" cy="3696866"/>
          </a:xfrm>
          <a:prstGeom prst="rect">
            <a:avLst/>
          </a:prstGeom>
        </p:spPr>
        <p:txBody>
          <a:bodyPr spcFirstLastPara="1" wrap="square" lIns="94213" tIns="47094" rIns="94213" bIns="47094" anchor="t" anchorCtr="0">
            <a:noAutofit/>
          </a:bodyPr>
          <a:lstStyle/>
          <a:p>
            <a:pPr marL="0" indent="0"/>
            <a:endParaRPr dirty="0"/>
          </a:p>
        </p:txBody>
      </p:sp>
      <p:sp>
        <p:nvSpPr>
          <p:cNvPr id="264" name="Google Shape;264;g93a885abc3_0_0:notes"/>
          <p:cNvSpPr txBox="1">
            <a:spLocks noGrp="1"/>
          </p:cNvSpPr>
          <p:nvPr>
            <p:ph type="sldNum" idx="12"/>
          </p:nvPr>
        </p:nvSpPr>
        <p:spPr>
          <a:xfrm>
            <a:off x="4023092" y="8917422"/>
            <a:ext cx="3077739" cy="470964"/>
          </a:xfrm>
          <a:prstGeom prst="rect">
            <a:avLst/>
          </a:prstGeom>
        </p:spPr>
        <p:txBody>
          <a:bodyPr spcFirstLastPara="1" wrap="square" lIns="94213" tIns="47094" rIns="94213" bIns="47094" anchor="b" anchorCtr="0">
            <a:noAutofit/>
          </a:bodyPr>
          <a:lstStyle/>
          <a:p>
            <a:pPr algn="r">
              <a:buSzPts val="1200"/>
            </a:pPr>
            <a:fld id="{00000000-1234-1234-1234-123412341234}" type="slidenum">
              <a:rPr lang="en-US"/>
              <a:pPr algn="r">
                <a:buSzPts val="1200"/>
              </a:pPr>
              <a:t>8</a:t>
            </a:fld>
            <a:endParaRPr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5"/>
        <p:cNvGrpSpPr/>
        <p:nvPr/>
      </p:nvGrpSpPr>
      <p:grpSpPr>
        <a:xfrm>
          <a:off x="0" y="0"/>
          <a:ext cx="0" cy="0"/>
          <a:chOff x="0" y="0"/>
          <a:chExt cx="0" cy="0"/>
        </a:xfrm>
      </p:grpSpPr>
      <p:sp>
        <p:nvSpPr>
          <p:cNvPr id="276" name="Google Shape;276;g9269126203_0_232:notes"/>
          <p:cNvSpPr>
            <a:spLocks noGrp="1" noRot="1" noChangeAspect="1"/>
          </p:cNvSpPr>
          <p:nvPr>
            <p:ph type="sldImg" idx="2"/>
          </p:nvPr>
        </p:nvSpPr>
        <p:spPr>
          <a:xfrm>
            <a:off x="735013" y="1173163"/>
            <a:ext cx="5632450" cy="31686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7" name="Google Shape;277;g9269126203_0_232:notes"/>
          <p:cNvSpPr txBox="1">
            <a:spLocks noGrp="1"/>
          </p:cNvSpPr>
          <p:nvPr>
            <p:ph type="body" idx="1"/>
          </p:nvPr>
        </p:nvSpPr>
        <p:spPr>
          <a:xfrm>
            <a:off x="710248" y="4518204"/>
            <a:ext cx="5681980" cy="3696866"/>
          </a:xfrm>
          <a:prstGeom prst="rect">
            <a:avLst/>
          </a:prstGeom>
        </p:spPr>
        <p:txBody>
          <a:bodyPr spcFirstLastPara="1" wrap="square" lIns="94213" tIns="47094" rIns="94213" bIns="47094" anchor="t" anchorCtr="0">
            <a:noAutofit/>
          </a:bodyPr>
          <a:lstStyle/>
          <a:p>
            <a:pPr marL="0" indent="0">
              <a:spcAft>
                <a:spcPts val="1031"/>
              </a:spcAft>
            </a:pPr>
            <a:endParaRPr sz="1100" dirty="0"/>
          </a:p>
        </p:txBody>
      </p:sp>
      <p:sp>
        <p:nvSpPr>
          <p:cNvPr id="278" name="Google Shape;278;g9269126203_0_232:notes"/>
          <p:cNvSpPr txBox="1">
            <a:spLocks noGrp="1"/>
          </p:cNvSpPr>
          <p:nvPr>
            <p:ph type="sldNum" idx="12"/>
          </p:nvPr>
        </p:nvSpPr>
        <p:spPr>
          <a:xfrm>
            <a:off x="4023092" y="8917422"/>
            <a:ext cx="3077739" cy="470964"/>
          </a:xfrm>
          <a:prstGeom prst="rect">
            <a:avLst/>
          </a:prstGeom>
        </p:spPr>
        <p:txBody>
          <a:bodyPr spcFirstLastPara="1" wrap="square" lIns="94213" tIns="47094" rIns="94213" bIns="47094" anchor="b" anchorCtr="0">
            <a:noAutofit/>
          </a:bodyPr>
          <a:lstStyle/>
          <a:p>
            <a:pPr algn="r">
              <a:buSzPts val="1200"/>
            </a:pPr>
            <a:fld id="{00000000-1234-1234-1234-123412341234}" type="slidenum">
              <a:rPr lang="en-US"/>
              <a:pPr algn="r">
                <a:buSzPts val="1200"/>
              </a:pPr>
              <a:t>9</a:t>
            </a:fld>
            <a:endParaRPr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3"/>
        <p:cNvGrpSpPr/>
        <p:nvPr/>
      </p:nvGrpSpPr>
      <p:grpSpPr>
        <a:xfrm>
          <a:off x="0" y="0"/>
          <a:ext cx="0" cy="0"/>
          <a:chOff x="0" y="0"/>
          <a:chExt cx="0" cy="0"/>
        </a:xfrm>
      </p:grpSpPr>
      <p:sp>
        <p:nvSpPr>
          <p:cNvPr id="284" name="Google Shape;284;g9269126203_6_12:notes"/>
          <p:cNvSpPr>
            <a:spLocks noGrp="1" noRot="1" noChangeAspect="1"/>
          </p:cNvSpPr>
          <p:nvPr>
            <p:ph type="sldImg" idx="2"/>
          </p:nvPr>
        </p:nvSpPr>
        <p:spPr>
          <a:xfrm>
            <a:off x="735013" y="1173163"/>
            <a:ext cx="5632450" cy="31686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5" name="Google Shape;285;g9269126203_6_12:notes"/>
          <p:cNvSpPr txBox="1">
            <a:spLocks noGrp="1"/>
          </p:cNvSpPr>
          <p:nvPr>
            <p:ph type="body" idx="1"/>
          </p:nvPr>
        </p:nvSpPr>
        <p:spPr>
          <a:xfrm>
            <a:off x="710248" y="4518204"/>
            <a:ext cx="5681980" cy="3696866"/>
          </a:xfrm>
          <a:prstGeom prst="rect">
            <a:avLst/>
          </a:prstGeom>
        </p:spPr>
        <p:txBody>
          <a:bodyPr spcFirstLastPara="1" wrap="square" lIns="94213" tIns="47094" rIns="94213" bIns="47094" anchor="t" anchorCtr="0">
            <a:noAutofit/>
          </a:bodyPr>
          <a:lstStyle/>
          <a:p>
            <a:pPr marL="0" indent="0"/>
            <a:endParaRPr dirty="0"/>
          </a:p>
        </p:txBody>
      </p:sp>
      <p:sp>
        <p:nvSpPr>
          <p:cNvPr id="286" name="Google Shape;286;g9269126203_6_12:notes"/>
          <p:cNvSpPr txBox="1">
            <a:spLocks noGrp="1"/>
          </p:cNvSpPr>
          <p:nvPr>
            <p:ph type="sldNum" idx="12"/>
          </p:nvPr>
        </p:nvSpPr>
        <p:spPr>
          <a:xfrm>
            <a:off x="4023092" y="8917422"/>
            <a:ext cx="3077739" cy="470964"/>
          </a:xfrm>
          <a:prstGeom prst="rect">
            <a:avLst/>
          </a:prstGeom>
        </p:spPr>
        <p:txBody>
          <a:bodyPr spcFirstLastPara="1" wrap="square" lIns="94213" tIns="47094" rIns="94213" bIns="47094" anchor="b" anchorCtr="0">
            <a:noAutofit/>
          </a:bodyPr>
          <a:lstStyle/>
          <a:p>
            <a:pPr algn="r">
              <a:buSzPts val="1200"/>
            </a:pPr>
            <a:fld id="{00000000-1234-1234-1234-123412341234}" type="slidenum">
              <a:rPr lang="en-US"/>
              <a:pPr algn="r">
                <a:buSzPts val="1200"/>
              </a:pPr>
              <a:t>10</a:t>
            </a:fld>
            <a:endParaRPr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0"/>
        <p:cNvGrpSpPr/>
        <p:nvPr/>
      </p:nvGrpSpPr>
      <p:grpSpPr>
        <a:xfrm>
          <a:off x="0" y="0"/>
          <a:ext cx="0" cy="0"/>
          <a:chOff x="0" y="0"/>
          <a:chExt cx="0" cy="0"/>
        </a:xfrm>
      </p:grpSpPr>
      <p:sp>
        <p:nvSpPr>
          <p:cNvPr id="291" name="Google Shape;291;g948c283b13_0_0:notes"/>
          <p:cNvSpPr>
            <a:spLocks noGrp="1" noRot="1" noChangeAspect="1"/>
          </p:cNvSpPr>
          <p:nvPr>
            <p:ph type="sldImg" idx="2"/>
          </p:nvPr>
        </p:nvSpPr>
        <p:spPr>
          <a:xfrm>
            <a:off x="422275" y="703263"/>
            <a:ext cx="6257925" cy="3519487"/>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
            <a:headEnd type="none" w="sm" len="sm"/>
            <a:tailEnd type="none" w="sm" len="sm"/>
          </a:ln>
        </p:spPr>
      </p:sp>
      <p:sp>
        <p:nvSpPr>
          <p:cNvPr id="292" name="Google Shape;292;g948c283b13_0_0:notes"/>
          <p:cNvSpPr txBox="1">
            <a:spLocks noGrp="1"/>
          </p:cNvSpPr>
          <p:nvPr>
            <p:ph type="body" idx="1"/>
          </p:nvPr>
        </p:nvSpPr>
        <p:spPr>
          <a:xfrm>
            <a:off x="710248" y="4459847"/>
            <a:ext cx="5681980" cy="4225430"/>
          </a:xfrm>
          <a:prstGeom prst="rect">
            <a:avLst/>
          </a:prstGeom>
          <a:noFill/>
          <a:ln>
            <a:noFill/>
          </a:ln>
        </p:spPr>
        <p:txBody>
          <a:bodyPr spcFirstLastPara="1" wrap="square" lIns="92590" tIns="92590" rIns="92590" bIns="92590" anchor="t" anchorCtr="0">
            <a:noAutofit/>
          </a:bodyPr>
          <a:lstStyle/>
          <a:p>
            <a:pPr marL="0" indent="0">
              <a:spcBef>
                <a:spcPts val="412"/>
              </a:spcBef>
              <a:buSzPts val="1200"/>
            </a:pPr>
            <a:endParaRPr dirty="0"/>
          </a:p>
        </p:txBody>
      </p:sp>
      <p:sp>
        <p:nvSpPr>
          <p:cNvPr id="293" name="Google Shape;293;g948c283b13_0_0:notes"/>
          <p:cNvSpPr txBox="1">
            <a:spLocks noGrp="1"/>
          </p:cNvSpPr>
          <p:nvPr>
            <p:ph type="sldNum" idx="12"/>
          </p:nvPr>
        </p:nvSpPr>
        <p:spPr>
          <a:xfrm>
            <a:off x="4022584" y="8916482"/>
            <a:ext cx="3078361" cy="470348"/>
          </a:xfrm>
          <a:prstGeom prst="rect">
            <a:avLst/>
          </a:prstGeom>
          <a:noFill/>
          <a:ln>
            <a:noFill/>
          </a:ln>
        </p:spPr>
        <p:txBody>
          <a:bodyPr spcFirstLastPara="1" wrap="square" lIns="94136" tIns="47068" rIns="94136" bIns="47068" anchor="b" anchorCtr="0">
            <a:noAutofit/>
          </a:bodyPr>
          <a:lstStyle/>
          <a:p>
            <a:pPr algn="r">
              <a:buClr>
                <a:schemeClr val="dk1"/>
              </a:buClr>
              <a:buSzPts val="300"/>
            </a:pPr>
            <a:fld id="{00000000-1234-1234-1234-123412341234}" type="slidenum">
              <a:rPr lang="en-US"/>
              <a:pPr algn="r">
                <a:buClr>
                  <a:schemeClr val="dk1"/>
                </a:buClr>
                <a:buSzPts val="300"/>
              </a:pPr>
              <a:t>11</a:t>
            </a:fld>
            <a:endParaRPr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0"/>
        <p:cNvGrpSpPr/>
        <p:nvPr/>
      </p:nvGrpSpPr>
      <p:grpSpPr>
        <a:xfrm>
          <a:off x="0" y="0"/>
          <a:ext cx="0" cy="0"/>
          <a:chOff x="0" y="0"/>
          <a:chExt cx="0" cy="0"/>
        </a:xfrm>
      </p:grpSpPr>
      <p:sp>
        <p:nvSpPr>
          <p:cNvPr id="291" name="Google Shape;291;g948c283b13_0_0:notes"/>
          <p:cNvSpPr>
            <a:spLocks noGrp="1" noRot="1" noChangeAspect="1"/>
          </p:cNvSpPr>
          <p:nvPr>
            <p:ph type="sldImg" idx="2"/>
          </p:nvPr>
        </p:nvSpPr>
        <p:spPr>
          <a:xfrm>
            <a:off x="422275" y="703263"/>
            <a:ext cx="6257925" cy="3519487"/>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
            <a:headEnd type="none" w="sm" len="sm"/>
            <a:tailEnd type="none" w="sm" len="sm"/>
          </a:ln>
        </p:spPr>
      </p:sp>
      <p:sp>
        <p:nvSpPr>
          <p:cNvPr id="292" name="Google Shape;292;g948c283b13_0_0:notes"/>
          <p:cNvSpPr txBox="1">
            <a:spLocks noGrp="1"/>
          </p:cNvSpPr>
          <p:nvPr>
            <p:ph type="body" idx="1"/>
          </p:nvPr>
        </p:nvSpPr>
        <p:spPr>
          <a:xfrm>
            <a:off x="710248" y="4459847"/>
            <a:ext cx="5681980" cy="4225430"/>
          </a:xfrm>
          <a:prstGeom prst="rect">
            <a:avLst/>
          </a:prstGeom>
          <a:noFill/>
          <a:ln>
            <a:noFill/>
          </a:ln>
        </p:spPr>
        <p:txBody>
          <a:bodyPr spcFirstLastPara="1" wrap="square" lIns="92590" tIns="92590" rIns="92590" bIns="92590" anchor="t" anchorCtr="0">
            <a:noAutofit/>
          </a:bodyPr>
          <a:lstStyle/>
          <a:p>
            <a:pPr marL="0" indent="0">
              <a:spcBef>
                <a:spcPts val="412"/>
              </a:spcBef>
              <a:buSzPts val="1200"/>
            </a:pPr>
            <a:endParaRPr dirty="0"/>
          </a:p>
        </p:txBody>
      </p:sp>
      <p:sp>
        <p:nvSpPr>
          <p:cNvPr id="293" name="Google Shape;293;g948c283b13_0_0:notes"/>
          <p:cNvSpPr txBox="1">
            <a:spLocks noGrp="1"/>
          </p:cNvSpPr>
          <p:nvPr>
            <p:ph type="sldNum" idx="12"/>
          </p:nvPr>
        </p:nvSpPr>
        <p:spPr>
          <a:xfrm>
            <a:off x="4022584" y="8916482"/>
            <a:ext cx="3078361" cy="470348"/>
          </a:xfrm>
          <a:prstGeom prst="rect">
            <a:avLst/>
          </a:prstGeom>
          <a:noFill/>
          <a:ln>
            <a:noFill/>
          </a:ln>
        </p:spPr>
        <p:txBody>
          <a:bodyPr spcFirstLastPara="1" wrap="square" lIns="94136" tIns="47068" rIns="94136" bIns="47068" anchor="b" anchorCtr="0">
            <a:noAutofit/>
          </a:bodyPr>
          <a:lstStyle/>
          <a:p>
            <a:pPr algn="r">
              <a:buClr>
                <a:schemeClr val="dk1"/>
              </a:buClr>
              <a:buSzPts val="300"/>
            </a:pPr>
            <a:fld id="{00000000-1234-1234-1234-123412341234}" type="slidenum">
              <a:rPr lang="en-US"/>
              <a:pPr algn="r">
                <a:buClr>
                  <a:schemeClr val="dk1"/>
                </a:buClr>
                <a:buSzPts val="300"/>
              </a:pPr>
              <a:t>12</a:t>
            </a:fld>
            <a:endParaRPr dirty="0"/>
          </a:p>
        </p:txBody>
      </p:sp>
    </p:spTree>
    <p:extLst>
      <p:ext uri="{BB962C8B-B14F-4D97-AF65-F5344CB8AC3E}">
        <p14:creationId xmlns:p14="http://schemas.microsoft.com/office/powerpoint/2010/main" val="48166468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0"/>
        <p:cNvGrpSpPr/>
        <p:nvPr/>
      </p:nvGrpSpPr>
      <p:grpSpPr>
        <a:xfrm>
          <a:off x="0" y="0"/>
          <a:ext cx="0" cy="0"/>
          <a:chOff x="0" y="0"/>
          <a:chExt cx="0" cy="0"/>
        </a:xfrm>
      </p:grpSpPr>
      <p:sp>
        <p:nvSpPr>
          <p:cNvPr id="291" name="Google Shape;291;g948c283b13_0_0:notes"/>
          <p:cNvSpPr>
            <a:spLocks noGrp="1" noRot="1" noChangeAspect="1"/>
          </p:cNvSpPr>
          <p:nvPr>
            <p:ph type="sldImg" idx="2"/>
          </p:nvPr>
        </p:nvSpPr>
        <p:spPr>
          <a:xfrm>
            <a:off x="422275" y="703263"/>
            <a:ext cx="6257925" cy="3519487"/>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
            <a:headEnd type="none" w="sm" len="sm"/>
            <a:tailEnd type="none" w="sm" len="sm"/>
          </a:ln>
        </p:spPr>
      </p:sp>
      <p:sp>
        <p:nvSpPr>
          <p:cNvPr id="292" name="Google Shape;292;g948c283b13_0_0:notes"/>
          <p:cNvSpPr txBox="1">
            <a:spLocks noGrp="1"/>
          </p:cNvSpPr>
          <p:nvPr>
            <p:ph type="body" idx="1"/>
          </p:nvPr>
        </p:nvSpPr>
        <p:spPr>
          <a:xfrm>
            <a:off x="710248" y="4459847"/>
            <a:ext cx="5681980" cy="4225430"/>
          </a:xfrm>
          <a:prstGeom prst="rect">
            <a:avLst/>
          </a:prstGeom>
          <a:noFill/>
          <a:ln>
            <a:noFill/>
          </a:ln>
        </p:spPr>
        <p:txBody>
          <a:bodyPr spcFirstLastPara="1" wrap="square" lIns="92590" tIns="92590" rIns="92590" bIns="92590" anchor="t" anchorCtr="0">
            <a:noAutofit/>
          </a:bodyPr>
          <a:lstStyle/>
          <a:p>
            <a:pPr marL="0" indent="0">
              <a:spcBef>
                <a:spcPts val="412"/>
              </a:spcBef>
              <a:buSzPts val="1200"/>
            </a:pPr>
            <a:endParaRPr dirty="0"/>
          </a:p>
        </p:txBody>
      </p:sp>
      <p:sp>
        <p:nvSpPr>
          <p:cNvPr id="293" name="Google Shape;293;g948c283b13_0_0:notes"/>
          <p:cNvSpPr txBox="1">
            <a:spLocks noGrp="1"/>
          </p:cNvSpPr>
          <p:nvPr>
            <p:ph type="sldNum" idx="12"/>
          </p:nvPr>
        </p:nvSpPr>
        <p:spPr>
          <a:xfrm>
            <a:off x="4022584" y="8916482"/>
            <a:ext cx="3078361" cy="470348"/>
          </a:xfrm>
          <a:prstGeom prst="rect">
            <a:avLst/>
          </a:prstGeom>
          <a:noFill/>
          <a:ln>
            <a:noFill/>
          </a:ln>
        </p:spPr>
        <p:txBody>
          <a:bodyPr spcFirstLastPara="1" wrap="square" lIns="94136" tIns="47068" rIns="94136" bIns="47068" anchor="b" anchorCtr="0">
            <a:noAutofit/>
          </a:bodyPr>
          <a:lstStyle/>
          <a:p>
            <a:pPr algn="r">
              <a:buClr>
                <a:schemeClr val="dk1"/>
              </a:buClr>
              <a:buSzPts val="300"/>
            </a:pPr>
            <a:fld id="{00000000-1234-1234-1234-123412341234}" type="slidenum">
              <a:rPr lang="en-US"/>
              <a:pPr algn="r">
                <a:buClr>
                  <a:schemeClr val="dk1"/>
                </a:buClr>
                <a:buSzPts val="300"/>
              </a:pPr>
              <a:t>13</a:t>
            </a:fld>
            <a:endParaRPr dirty="0"/>
          </a:p>
        </p:txBody>
      </p:sp>
    </p:spTree>
    <p:extLst>
      <p:ext uri="{BB962C8B-B14F-4D97-AF65-F5344CB8AC3E}">
        <p14:creationId xmlns:p14="http://schemas.microsoft.com/office/powerpoint/2010/main" val="67759713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0"/>
        <p:cNvGrpSpPr/>
        <p:nvPr/>
      </p:nvGrpSpPr>
      <p:grpSpPr>
        <a:xfrm>
          <a:off x="0" y="0"/>
          <a:ext cx="0" cy="0"/>
          <a:chOff x="0" y="0"/>
          <a:chExt cx="0" cy="0"/>
        </a:xfrm>
      </p:grpSpPr>
      <p:sp>
        <p:nvSpPr>
          <p:cNvPr id="291" name="Google Shape;291;g948c283b13_0_0:notes"/>
          <p:cNvSpPr>
            <a:spLocks noGrp="1" noRot="1" noChangeAspect="1"/>
          </p:cNvSpPr>
          <p:nvPr>
            <p:ph type="sldImg" idx="2"/>
          </p:nvPr>
        </p:nvSpPr>
        <p:spPr>
          <a:xfrm>
            <a:off x="422275" y="703263"/>
            <a:ext cx="6257925" cy="3519487"/>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
            <a:headEnd type="none" w="sm" len="sm"/>
            <a:tailEnd type="none" w="sm" len="sm"/>
          </a:ln>
        </p:spPr>
      </p:sp>
      <p:sp>
        <p:nvSpPr>
          <p:cNvPr id="292" name="Google Shape;292;g948c283b13_0_0:notes"/>
          <p:cNvSpPr txBox="1">
            <a:spLocks noGrp="1"/>
          </p:cNvSpPr>
          <p:nvPr>
            <p:ph type="body" idx="1"/>
          </p:nvPr>
        </p:nvSpPr>
        <p:spPr>
          <a:xfrm>
            <a:off x="710248" y="4459847"/>
            <a:ext cx="5681980" cy="4225430"/>
          </a:xfrm>
          <a:prstGeom prst="rect">
            <a:avLst/>
          </a:prstGeom>
          <a:noFill/>
          <a:ln>
            <a:noFill/>
          </a:ln>
        </p:spPr>
        <p:txBody>
          <a:bodyPr spcFirstLastPara="1" wrap="square" lIns="92590" tIns="92590" rIns="92590" bIns="92590" anchor="t" anchorCtr="0">
            <a:noAutofit/>
          </a:bodyPr>
          <a:lstStyle/>
          <a:p>
            <a:pPr marL="0" indent="0">
              <a:spcBef>
                <a:spcPts val="412"/>
              </a:spcBef>
              <a:buSzPts val="1200"/>
            </a:pPr>
            <a:endParaRPr dirty="0"/>
          </a:p>
        </p:txBody>
      </p:sp>
      <p:sp>
        <p:nvSpPr>
          <p:cNvPr id="293" name="Google Shape;293;g948c283b13_0_0:notes"/>
          <p:cNvSpPr txBox="1">
            <a:spLocks noGrp="1"/>
          </p:cNvSpPr>
          <p:nvPr>
            <p:ph type="sldNum" idx="12"/>
          </p:nvPr>
        </p:nvSpPr>
        <p:spPr>
          <a:xfrm>
            <a:off x="4022584" y="8916482"/>
            <a:ext cx="3078361" cy="470348"/>
          </a:xfrm>
          <a:prstGeom prst="rect">
            <a:avLst/>
          </a:prstGeom>
          <a:noFill/>
          <a:ln>
            <a:noFill/>
          </a:ln>
        </p:spPr>
        <p:txBody>
          <a:bodyPr spcFirstLastPara="1" wrap="square" lIns="94136" tIns="47068" rIns="94136" bIns="47068" anchor="b" anchorCtr="0">
            <a:noAutofit/>
          </a:bodyPr>
          <a:lstStyle/>
          <a:p>
            <a:pPr algn="r">
              <a:buClr>
                <a:schemeClr val="dk1"/>
              </a:buClr>
              <a:buSzPts val="300"/>
            </a:pPr>
            <a:fld id="{00000000-1234-1234-1234-123412341234}" type="slidenum">
              <a:rPr lang="en-US"/>
              <a:pPr algn="r">
                <a:buClr>
                  <a:schemeClr val="dk1"/>
                </a:buClr>
                <a:buSzPts val="300"/>
              </a:pPr>
              <a:t>14</a:t>
            </a:fld>
            <a:endParaRPr dirty="0"/>
          </a:p>
        </p:txBody>
      </p:sp>
    </p:spTree>
    <p:extLst>
      <p:ext uri="{BB962C8B-B14F-4D97-AF65-F5344CB8AC3E}">
        <p14:creationId xmlns:p14="http://schemas.microsoft.com/office/powerpoint/2010/main" val="199569444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0"/>
        <p:cNvGrpSpPr/>
        <p:nvPr/>
      </p:nvGrpSpPr>
      <p:grpSpPr>
        <a:xfrm>
          <a:off x="0" y="0"/>
          <a:ext cx="0" cy="0"/>
          <a:chOff x="0" y="0"/>
          <a:chExt cx="0" cy="0"/>
        </a:xfrm>
      </p:grpSpPr>
      <p:sp>
        <p:nvSpPr>
          <p:cNvPr id="291" name="Google Shape;291;g948c283b13_0_0:notes"/>
          <p:cNvSpPr>
            <a:spLocks noGrp="1" noRot="1" noChangeAspect="1"/>
          </p:cNvSpPr>
          <p:nvPr>
            <p:ph type="sldImg" idx="2"/>
          </p:nvPr>
        </p:nvSpPr>
        <p:spPr>
          <a:xfrm>
            <a:off x="422275" y="703263"/>
            <a:ext cx="6257925" cy="3519487"/>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
            <a:headEnd type="none" w="sm" len="sm"/>
            <a:tailEnd type="none" w="sm" len="sm"/>
          </a:ln>
        </p:spPr>
      </p:sp>
      <p:sp>
        <p:nvSpPr>
          <p:cNvPr id="292" name="Google Shape;292;g948c283b13_0_0:notes"/>
          <p:cNvSpPr txBox="1">
            <a:spLocks noGrp="1"/>
          </p:cNvSpPr>
          <p:nvPr>
            <p:ph type="body" idx="1"/>
          </p:nvPr>
        </p:nvSpPr>
        <p:spPr>
          <a:xfrm>
            <a:off x="710248" y="4459847"/>
            <a:ext cx="5681980" cy="4225430"/>
          </a:xfrm>
          <a:prstGeom prst="rect">
            <a:avLst/>
          </a:prstGeom>
          <a:noFill/>
          <a:ln>
            <a:noFill/>
          </a:ln>
        </p:spPr>
        <p:txBody>
          <a:bodyPr spcFirstLastPara="1" wrap="square" lIns="92590" tIns="92590" rIns="92590" bIns="92590" anchor="t" anchorCtr="0">
            <a:noAutofit/>
          </a:bodyPr>
          <a:lstStyle/>
          <a:p>
            <a:pPr marL="0" indent="0">
              <a:spcBef>
                <a:spcPts val="412"/>
              </a:spcBef>
              <a:buSzPts val="1200"/>
            </a:pPr>
            <a:endParaRPr dirty="0"/>
          </a:p>
        </p:txBody>
      </p:sp>
      <p:sp>
        <p:nvSpPr>
          <p:cNvPr id="293" name="Google Shape;293;g948c283b13_0_0:notes"/>
          <p:cNvSpPr txBox="1">
            <a:spLocks noGrp="1"/>
          </p:cNvSpPr>
          <p:nvPr>
            <p:ph type="sldNum" idx="12"/>
          </p:nvPr>
        </p:nvSpPr>
        <p:spPr>
          <a:xfrm>
            <a:off x="4022584" y="8916482"/>
            <a:ext cx="3078361" cy="470348"/>
          </a:xfrm>
          <a:prstGeom prst="rect">
            <a:avLst/>
          </a:prstGeom>
          <a:noFill/>
          <a:ln>
            <a:noFill/>
          </a:ln>
        </p:spPr>
        <p:txBody>
          <a:bodyPr spcFirstLastPara="1" wrap="square" lIns="94136" tIns="47068" rIns="94136" bIns="47068" anchor="b" anchorCtr="0">
            <a:noAutofit/>
          </a:bodyPr>
          <a:lstStyle/>
          <a:p>
            <a:pPr algn="r">
              <a:buClr>
                <a:schemeClr val="dk1"/>
              </a:buClr>
              <a:buSzPts val="300"/>
            </a:pPr>
            <a:fld id="{00000000-1234-1234-1234-123412341234}" type="slidenum">
              <a:rPr lang="en-US"/>
              <a:pPr algn="r">
                <a:buClr>
                  <a:schemeClr val="dk1"/>
                </a:buClr>
                <a:buSzPts val="300"/>
              </a:pPr>
              <a:t>15</a:t>
            </a:fld>
            <a:endParaRPr dirty="0"/>
          </a:p>
        </p:txBody>
      </p:sp>
    </p:spTree>
    <p:extLst>
      <p:ext uri="{BB962C8B-B14F-4D97-AF65-F5344CB8AC3E}">
        <p14:creationId xmlns:p14="http://schemas.microsoft.com/office/powerpoint/2010/main" val="191639434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CA2461C-89BF-4328-8F28-A3101C86FB47}" type="slidenum">
              <a:rPr lang="en-US" smtClean="0"/>
              <a:t>16</a:t>
            </a:fld>
            <a:endParaRPr lang="en-US" dirty="0"/>
          </a:p>
        </p:txBody>
      </p:sp>
    </p:spTree>
    <p:extLst>
      <p:ext uri="{BB962C8B-B14F-4D97-AF65-F5344CB8AC3E}">
        <p14:creationId xmlns:p14="http://schemas.microsoft.com/office/powerpoint/2010/main" val="150557193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5"/>
        <p:cNvGrpSpPr/>
        <p:nvPr/>
      </p:nvGrpSpPr>
      <p:grpSpPr>
        <a:xfrm>
          <a:off x="0" y="0"/>
          <a:ext cx="0" cy="0"/>
          <a:chOff x="0" y="0"/>
          <a:chExt cx="0" cy="0"/>
        </a:xfrm>
      </p:grpSpPr>
      <p:sp>
        <p:nvSpPr>
          <p:cNvPr id="316" name="Google Shape;316;g9269126203_0_330:notes"/>
          <p:cNvSpPr>
            <a:spLocks noGrp="1" noRot="1" noChangeAspect="1"/>
          </p:cNvSpPr>
          <p:nvPr>
            <p:ph type="sldImg" idx="2"/>
          </p:nvPr>
        </p:nvSpPr>
        <p:spPr>
          <a:xfrm>
            <a:off x="735013" y="1173163"/>
            <a:ext cx="5632450" cy="31686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7" name="Google Shape;317;g9269126203_0_330:notes"/>
          <p:cNvSpPr txBox="1">
            <a:spLocks noGrp="1"/>
          </p:cNvSpPr>
          <p:nvPr>
            <p:ph type="body" idx="1"/>
          </p:nvPr>
        </p:nvSpPr>
        <p:spPr>
          <a:xfrm>
            <a:off x="710248" y="4518204"/>
            <a:ext cx="5681980" cy="3696866"/>
          </a:xfrm>
          <a:prstGeom prst="rect">
            <a:avLst/>
          </a:prstGeom>
        </p:spPr>
        <p:txBody>
          <a:bodyPr spcFirstLastPara="1" wrap="square" lIns="94213" tIns="47094" rIns="94213" bIns="47094" anchor="t" anchorCtr="0">
            <a:noAutofit/>
          </a:bodyPr>
          <a:lstStyle/>
          <a:p>
            <a:pPr marL="0" indent="0">
              <a:lnSpc>
                <a:spcPct val="115000"/>
              </a:lnSpc>
              <a:buClr>
                <a:schemeClr val="dk1"/>
              </a:buClr>
              <a:buSzPts val="1100"/>
            </a:pPr>
            <a:endParaRPr sz="1100" dirty="0"/>
          </a:p>
        </p:txBody>
      </p:sp>
      <p:sp>
        <p:nvSpPr>
          <p:cNvPr id="318" name="Google Shape;318;g9269126203_0_330:notes"/>
          <p:cNvSpPr txBox="1">
            <a:spLocks noGrp="1"/>
          </p:cNvSpPr>
          <p:nvPr>
            <p:ph type="sldNum" idx="12"/>
          </p:nvPr>
        </p:nvSpPr>
        <p:spPr>
          <a:xfrm>
            <a:off x="4023092" y="8917422"/>
            <a:ext cx="3077739" cy="470964"/>
          </a:xfrm>
          <a:prstGeom prst="rect">
            <a:avLst/>
          </a:prstGeom>
        </p:spPr>
        <p:txBody>
          <a:bodyPr spcFirstLastPara="1" wrap="square" lIns="94213" tIns="47094" rIns="94213" bIns="47094" anchor="b" anchorCtr="0">
            <a:noAutofit/>
          </a:bodyPr>
          <a:lstStyle/>
          <a:p>
            <a:pPr algn="r">
              <a:buSzPts val="1200"/>
            </a:pPr>
            <a:fld id="{00000000-1234-1234-1234-123412341234}" type="slidenum">
              <a:rPr lang="en-US"/>
              <a:pPr algn="r">
                <a:buSzPts val="1200"/>
              </a:pPr>
              <a:t>17</a:t>
            </a:fld>
            <a:endParaRPr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2"/>
        <p:cNvGrpSpPr/>
        <p:nvPr/>
      </p:nvGrpSpPr>
      <p:grpSpPr>
        <a:xfrm>
          <a:off x="0" y="0"/>
          <a:ext cx="0" cy="0"/>
          <a:chOff x="0" y="0"/>
          <a:chExt cx="0" cy="0"/>
        </a:xfrm>
      </p:grpSpPr>
      <p:sp>
        <p:nvSpPr>
          <p:cNvPr id="323" name="Google Shape;323;g926dedc39e_2_0:notes"/>
          <p:cNvSpPr>
            <a:spLocks noGrp="1" noRot="1" noChangeAspect="1"/>
          </p:cNvSpPr>
          <p:nvPr>
            <p:ph type="sldImg" idx="2"/>
          </p:nvPr>
        </p:nvSpPr>
        <p:spPr>
          <a:xfrm>
            <a:off x="735013" y="1173163"/>
            <a:ext cx="5632450" cy="31686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24" name="Google Shape;324;g926dedc39e_2_0:notes"/>
          <p:cNvSpPr txBox="1">
            <a:spLocks noGrp="1"/>
          </p:cNvSpPr>
          <p:nvPr>
            <p:ph type="body" idx="1"/>
          </p:nvPr>
        </p:nvSpPr>
        <p:spPr>
          <a:xfrm>
            <a:off x="710248" y="4518204"/>
            <a:ext cx="5681980" cy="3696866"/>
          </a:xfrm>
          <a:prstGeom prst="rect">
            <a:avLst/>
          </a:prstGeom>
        </p:spPr>
        <p:txBody>
          <a:bodyPr spcFirstLastPara="1" wrap="square" lIns="94213" tIns="47094" rIns="94213" bIns="47094" anchor="t" anchorCtr="0">
            <a:noAutofit/>
          </a:bodyPr>
          <a:lstStyle/>
          <a:p>
            <a:pPr marL="0" indent="0">
              <a:lnSpc>
                <a:spcPct val="115000"/>
              </a:lnSpc>
              <a:spcAft>
                <a:spcPts val="1031"/>
              </a:spcAft>
            </a:pPr>
            <a:endParaRPr sz="1100" dirty="0"/>
          </a:p>
        </p:txBody>
      </p:sp>
      <p:sp>
        <p:nvSpPr>
          <p:cNvPr id="325" name="Google Shape;325;g926dedc39e_2_0:notes"/>
          <p:cNvSpPr txBox="1">
            <a:spLocks noGrp="1"/>
          </p:cNvSpPr>
          <p:nvPr>
            <p:ph type="sldNum" idx="12"/>
          </p:nvPr>
        </p:nvSpPr>
        <p:spPr>
          <a:xfrm>
            <a:off x="4023092" y="8917422"/>
            <a:ext cx="3077739" cy="470964"/>
          </a:xfrm>
          <a:prstGeom prst="rect">
            <a:avLst/>
          </a:prstGeom>
        </p:spPr>
        <p:txBody>
          <a:bodyPr spcFirstLastPara="1" wrap="square" lIns="94213" tIns="47094" rIns="94213" bIns="47094" anchor="b" anchorCtr="0">
            <a:noAutofit/>
          </a:bodyPr>
          <a:lstStyle/>
          <a:p>
            <a:pPr algn="r">
              <a:buSzPts val="1200"/>
            </a:pPr>
            <a:fld id="{00000000-1234-1234-1234-123412341234}" type="slidenum">
              <a:rPr lang="en-US"/>
              <a:pPr algn="r">
                <a:buSzPts val="1200"/>
              </a:pPr>
              <a:t>18</a:t>
            </a:fld>
            <a:endParaRPr dirty="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0"/>
        <p:cNvGrpSpPr/>
        <p:nvPr/>
      </p:nvGrpSpPr>
      <p:grpSpPr>
        <a:xfrm>
          <a:off x="0" y="0"/>
          <a:ext cx="0" cy="0"/>
          <a:chOff x="0" y="0"/>
          <a:chExt cx="0" cy="0"/>
        </a:xfrm>
      </p:grpSpPr>
      <p:sp>
        <p:nvSpPr>
          <p:cNvPr id="331" name="Google Shape;331;g926dedc39e_2_7:notes"/>
          <p:cNvSpPr>
            <a:spLocks noGrp="1" noRot="1" noChangeAspect="1"/>
          </p:cNvSpPr>
          <p:nvPr>
            <p:ph type="sldImg" idx="2"/>
          </p:nvPr>
        </p:nvSpPr>
        <p:spPr>
          <a:xfrm>
            <a:off x="735013" y="1173163"/>
            <a:ext cx="5632450" cy="31686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32" name="Google Shape;332;g926dedc39e_2_7:notes"/>
          <p:cNvSpPr txBox="1">
            <a:spLocks noGrp="1"/>
          </p:cNvSpPr>
          <p:nvPr>
            <p:ph type="body" idx="1"/>
          </p:nvPr>
        </p:nvSpPr>
        <p:spPr>
          <a:xfrm>
            <a:off x="710248" y="4518204"/>
            <a:ext cx="5681980" cy="3696866"/>
          </a:xfrm>
          <a:prstGeom prst="rect">
            <a:avLst/>
          </a:prstGeom>
        </p:spPr>
        <p:txBody>
          <a:bodyPr spcFirstLastPara="1" wrap="square" lIns="94213" tIns="47094" rIns="94213" bIns="47094" anchor="t" anchorCtr="0">
            <a:noAutofit/>
          </a:bodyPr>
          <a:lstStyle/>
          <a:p>
            <a:pPr marL="0" indent="0">
              <a:lnSpc>
                <a:spcPct val="115000"/>
              </a:lnSpc>
            </a:pPr>
            <a:endParaRPr sz="1100" dirty="0"/>
          </a:p>
        </p:txBody>
      </p:sp>
      <p:sp>
        <p:nvSpPr>
          <p:cNvPr id="333" name="Google Shape;333;g926dedc39e_2_7:notes"/>
          <p:cNvSpPr txBox="1">
            <a:spLocks noGrp="1"/>
          </p:cNvSpPr>
          <p:nvPr>
            <p:ph type="sldNum" idx="12"/>
          </p:nvPr>
        </p:nvSpPr>
        <p:spPr>
          <a:xfrm>
            <a:off x="4023092" y="8917422"/>
            <a:ext cx="3077739" cy="470964"/>
          </a:xfrm>
          <a:prstGeom prst="rect">
            <a:avLst/>
          </a:prstGeom>
        </p:spPr>
        <p:txBody>
          <a:bodyPr spcFirstLastPara="1" wrap="square" lIns="94213" tIns="47094" rIns="94213" bIns="47094" anchor="b" anchorCtr="0">
            <a:noAutofit/>
          </a:bodyPr>
          <a:lstStyle/>
          <a:p>
            <a:pPr algn="r"/>
            <a:fld id="{00000000-1234-1234-1234-123412341234}" type="slidenum">
              <a:rPr lang="en-US"/>
              <a:pPr algn="r"/>
              <a:t>19</a:t>
            </a:fld>
            <a:endParaRPr dirty="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6"/>
        <p:cNvGrpSpPr/>
        <p:nvPr/>
      </p:nvGrpSpPr>
      <p:grpSpPr>
        <a:xfrm>
          <a:off x="0" y="0"/>
          <a:ext cx="0" cy="0"/>
          <a:chOff x="0" y="0"/>
          <a:chExt cx="0" cy="0"/>
        </a:xfrm>
      </p:grpSpPr>
      <p:sp>
        <p:nvSpPr>
          <p:cNvPr id="347" name="Google Shape;347;g9269126203_0_427:notes"/>
          <p:cNvSpPr>
            <a:spLocks noGrp="1" noRot="1" noChangeAspect="1"/>
          </p:cNvSpPr>
          <p:nvPr>
            <p:ph type="sldImg" idx="2"/>
          </p:nvPr>
        </p:nvSpPr>
        <p:spPr>
          <a:xfrm>
            <a:off x="735013" y="1173163"/>
            <a:ext cx="5632450" cy="31686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48" name="Google Shape;348;g9269126203_0_427:notes"/>
          <p:cNvSpPr txBox="1">
            <a:spLocks noGrp="1"/>
          </p:cNvSpPr>
          <p:nvPr>
            <p:ph type="body" idx="1"/>
          </p:nvPr>
        </p:nvSpPr>
        <p:spPr>
          <a:xfrm>
            <a:off x="710248" y="4518204"/>
            <a:ext cx="5681980" cy="3696866"/>
          </a:xfrm>
          <a:prstGeom prst="rect">
            <a:avLst/>
          </a:prstGeom>
        </p:spPr>
        <p:txBody>
          <a:bodyPr spcFirstLastPara="1" wrap="square" lIns="94213" tIns="47094" rIns="94213" bIns="47094" anchor="t" anchorCtr="0">
            <a:noAutofit/>
          </a:bodyPr>
          <a:lstStyle/>
          <a:p>
            <a:pPr marL="0" indent="0">
              <a:lnSpc>
                <a:spcPct val="115000"/>
              </a:lnSpc>
              <a:buClr>
                <a:schemeClr val="dk1"/>
              </a:buClr>
              <a:buSzPts val="1100"/>
            </a:pPr>
            <a:endParaRPr sz="1100" dirty="0"/>
          </a:p>
        </p:txBody>
      </p:sp>
      <p:sp>
        <p:nvSpPr>
          <p:cNvPr id="349" name="Google Shape;349;g9269126203_0_427:notes"/>
          <p:cNvSpPr txBox="1">
            <a:spLocks noGrp="1"/>
          </p:cNvSpPr>
          <p:nvPr>
            <p:ph type="sldNum" idx="12"/>
          </p:nvPr>
        </p:nvSpPr>
        <p:spPr>
          <a:xfrm>
            <a:off x="4023092" y="8917422"/>
            <a:ext cx="3077739" cy="470964"/>
          </a:xfrm>
          <a:prstGeom prst="rect">
            <a:avLst/>
          </a:prstGeom>
        </p:spPr>
        <p:txBody>
          <a:bodyPr spcFirstLastPara="1" wrap="square" lIns="94213" tIns="47094" rIns="94213" bIns="47094" anchor="b" anchorCtr="0">
            <a:noAutofit/>
          </a:bodyPr>
          <a:lstStyle/>
          <a:p>
            <a:pPr algn="r">
              <a:buSzPts val="1200"/>
            </a:pPr>
            <a:fld id="{00000000-1234-1234-1234-123412341234}" type="slidenum">
              <a:rPr lang="en-US"/>
              <a:pPr algn="r">
                <a:buSzPts val="1200"/>
              </a:pPr>
              <a:t>20</a:t>
            </a:fld>
            <a:endParaRPr dirty="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3"/>
        <p:cNvGrpSpPr/>
        <p:nvPr/>
      </p:nvGrpSpPr>
      <p:grpSpPr>
        <a:xfrm>
          <a:off x="0" y="0"/>
          <a:ext cx="0" cy="0"/>
          <a:chOff x="0" y="0"/>
          <a:chExt cx="0" cy="0"/>
        </a:xfrm>
      </p:grpSpPr>
      <p:sp>
        <p:nvSpPr>
          <p:cNvPr id="354" name="Google Shape;354;g926dedc39e_3_2:notes"/>
          <p:cNvSpPr>
            <a:spLocks noGrp="1" noRot="1" noChangeAspect="1"/>
          </p:cNvSpPr>
          <p:nvPr>
            <p:ph type="sldImg" idx="2"/>
          </p:nvPr>
        </p:nvSpPr>
        <p:spPr>
          <a:xfrm>
            <a:off x="735013" y="1173163"/>
            <a:ext cx="5632450" cy="31686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55" name="Google Shape;355;g926dedc39e_3_2:notes"/>
          <p:cNvSpPr txBox="1">
            <a:spLocks noGrp="1"/>
          </p:cNvSpPr>
          <p:nvPr>
            <p:ph type="body" idx="1"/>
          </p:nvPr>
        </p:nvSpPr>
        <p:spPr>
          <a:xfrm>
            <a:off x="710248" y="4518204"/>
            <a:ext cx="5681980" cy="3696866"/>
          </a:xfrm>
          <a:prstGeom prst="rect">
            <a:avLst/>
          </a:prstGeom>
        </p:spPr>
        <p:txBody>
          <a:bodyPr spcFirstLastPara="1" wrap="square" lIns="94213" tIns="47094" rIns="94213" bIns="47094" anchor="t" anchorCtr="0">
            <a:noAutofit/>
          </a:bodyPr>
          <a:lstStyle/>
          <a:p>
            <a:pPr marL="0" indent="0">
              <a:lnSpc>
                <a:spcPct val="115000"/>
              </a:lnSpc>
            </a:pPr>
            <a:endParaRPr sz="1100" dirty="0"/>
          </a:p>
        </p:txBody>
      </p:sp>
      <p:sp>
        <p:nvSpPr>
          <p:cNvPr id="356" name="Google Shape;356;g926dedc39e_3_2:notes"/>
          <p:cNvSpPr txBox="1">
            <a:spLocks noGrp="1"/>
          </p:cNvSpPr>
          <p:nvPr>
            <p:ph type="sldNum" idx="12"/>
          </p:nvPr>
        </p:nvSpPr>
        <p:spPr>
          <a:xfrm>
            <a:off x="4023092" y="8917422"/>
            <a:ext cx="3077739" cy="470964"/>
          </a:xfrm>
          <a:prstGeom prst="rect">
            <a:avLst/>
          </a:prstGeom>
        </p:spPr>
        <p:txBody>
          <a:bodyPr spcFirstLastPara="1" wrap="square" lIns="94213" tIns="47094" rIns="94213" bIns="47094" anchor="b" anchorCtr="0">
            <a:noAutofit/>
          </a:bodyPr>
          <a:lstStyle/>
          <a:p>
            <a:pPr algn="r"/>
            <a:fld id="{00000000-1234-1234-1234-123412341234}" type="slidenum">
              <a:rPr lang="en-US"/>
              <a:pPr algn="r"/>
              <a:t>21</a:t>
            </a:fld>
            <a:endParaRPr dirty="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1"/>
        <p:cNvGrpSpPr/>
        <p:nvPr/>
      </p:nvGrpSpPr>
      <p:grpSpPr>
        <a:xfrm>
          <a:off x="0" y="0"/>
          <a:ext cx="0" cy="0"/>
          <a:chOff x="0" y="0"/>
          <a:chExt cx="0" cy="0"/>
        </a:xfrm>
      </p:grpSpPr>
      <p:sp>
        <p:nvSpPr>
          <p:cNvPr id="362" name="Google Shape;362;g926dedc39e_3_9:notes"/>
          <p:cNvSpPr>
            <a:spLocks noGrp="1" noRot="1" noChangeAspect="1"/>
          </p:cNvSpPr>
          <p:nvPr>
            <p:ph type="sldImg" idx="2"/>
          </p:nvPr>
        </p:nvSpPr>
        <p:spPr>
          <a:xfrm>
            <a:off x="735013" y="1173163"/>
            <a:ext cx="5632450" cy="31686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63" name="Google Shape;363;g926dedc39e_3_9:notes"/>
          <p:cNvSpPr txBox="1">
            <a:spLocks noGrp="1"/>
          </p:cNvSpPr>
          <p:nvPr>
            <p:ph type="body" idx="1"/>
          </p:nvPr>
        </p:nvSpPr>
        <p:spPr>
          <a:xfrm>
            <a:off x="710248" y="4518204"/>
            <a:ext cx="5681980" cy="3696866"/>
          </a:xfrm>
          <a:prstGeom prst="rect">
            <a:avLst/>
          </a:prstGeom>
        </p:spPr>
        <p:txBody>
          <a:bodyPr spcFirstLastPara="1" wrap="square" lIns="94213" tIns="47094" rIns="94213" bIns="47094" anchor="t" anchorCtr="0">
            <a:noAutofit/>
          </a:bodyPr>
          <a:lstStyle/>
          <a:p>
            <a:pPr marL="0" indent="0"/>
            <a:endParaRPr dirty="0"/>
          </a:p>
        </p:txBody>
      </p:sp>
      <p:sp>
        <p:nvSpPr>
          <p:cNvPr id="364" name="Google Shape;364;g926dedc39e_3_9:notes"/>
          <p:cNvSpPr txBox="1">
            <a:spLocks noGrp="1"/>
          </p:cNvSpPr>
          <p:nvPr>
            <p:ph type="sldNum" idx="12"/>
          </p:nvPr>
        </p:nvSpPr>
        <p:spPr>
          <a:xfrm>
            <a:off x="4023092" y="8917422"/>
            <a:ext cx="3077739" cy="470964"/>
          </a:xfrm>
          <a:prstGeom prst="rect">
            <a:avLst/>
          </a:prstGeom>
        </p:spPr>
        <p:txBody>
          <a:bodyPr spcFirstLastPara="1" wrap="square" lIns="94213" tIns="47094" rIns="94213" bIns="47094" anchor="b" anchorCtr="0">
            <a:noAutofit/>
          </a:bodyPr>
          <a:lstStyle/>
          <a:p>
            <a:pPr algn="r">
              <a:buSzPts val="1200"/>
            </a:pPr>
            <a:fld id="{00000000-1234-1234-1234-123412341234}" type="slidenum">
              <a:rPr lang="en-US"/>
              <a:pPr algn="r">
                <a:buSzPts val="1200"/>
              </a:pPr>
              <a:t>22</a:t>
            </a:fld>
            <a:endParaRPr dirty="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6"/>
        <p:cNvGrpSpPr/>
        <p:nvPr/>
      </p:nvGrpSpPr>
      <p:grpSpPr>
        <a:xfrm>
          <a:off x="0" y="0"/>
          <a:ext cx="0" cy="0"/>
          <a:chOff x="0" y="0"/>
          <a:chExt cx="0" cy="0"/>
        </a:xfrm>
      </p:grpSpPr>
      <p:sp>
        <p:nvSpPr>
          <p:cNvPr id="347" name="Google Shape;347;g9269126203_0_427:notes"/>
          <p:cNvSpPr>
            <a:spLocks noGrp="1" noRot="1" noChangeAspect="1"/>
          </p:cNvSpPr>
          <p:nvPr>
            <p:ph type="sldImg" idx="2"/>
          </p:nvPr>
        </p:nvSpPr>
        <p:spPr>
          <a:xfrm>
            <a:off x="735013" y="1173163"/>
            <a:ext cx="5632450" cy="31686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48" name="Google Shape;348;g9269126203_0_427:notes"/>
          <p:cNvSpPr txBox="1">
            <a:spLocks noGrp="1"/>
          </p:cNvSpPr>
          <p:nvPr>
            <p:ph type="body" idx="1"/>
          </p:nvPr>
        </p:nvSpPr>
        <p:spPr>
          <a:xfrm>
            <a:off x="710248" y="4518204"/>
            <a:ext cx="5681980" cy="3696866"/>
          </a:xfrm>
          <a:prstGeom prst="rect">
            <a:avLst/>
          </a:prstGeom>
        </p:spPr>
        <p:txBody>
          <a:bodyPr spcFirstLastPara="1" wrap="square" lIns="94213" tIns="47094" rIns="94213" bIns="47094" anchor="t" anchorCtr="0">
            <a:noAutofit/>
          </a:bodyPr>
          <a:lstStyle/>
          <a:p>
            <a:pPr marL="0" indent="0">
              <a:lnSpc>
                <a:spcPct val="115000"/>
              </a:lnSpc>
              <a:buClr>
                <a:schemeClr val="dk1"/>
              </a:buClr>
              <a:buSzPts val="1100"/>
            </a:pPr>
            <a:endParaRPr sz="1100" dirty="0"/>
          </a:p>
        </p:txBody>
      </p:sp>
      <p:sp>
        <p:nvSpPr>
          <p:cNvPr id="349" name="Google Shape;349;g9269126203_0_427:notes"/>
          <p:cNvSpPr txBox="1">
            <a:spLocks noGrp="1"/>
          </p:cNvSpPr>
          <p:nvPr>
            <p:ph type="sldNum" idx="12"/>
          </p:nvPr>
        </p:nvSpPr>
        <p:spPr>
          <a:xfrm>
            <a:off x="4023092" y="8917422"/>
            <a:ext cx="3077739" cy="470964"/>
          </a:xfrm>
          <a:prstGeom prst="rect">
            <a:avLst/>
          </a:prstGeom>
        </p:spPr>
        <p:txBody>
          <a:bodyPr spcFirstLastPara="1" wrap="square" lIns="94213" tIns="47094" rIns="94213" bIns="47094" anchor="b" anchorCtr="0">
            <a:noAutofit/>
          </a:bodyPr>
          <a:lstStyle/>
          <a:p>
            <a:pPr algn="r">
              <a:buSzPts val="1200"/>
            </a:pPr>
            <a:fld id="{00000000-1234-1234-1234-123412341234}" type="slidenum">
              <a:rPr lang="en-US"/>
              <a:pPr algn="r">
                <a:buSzPts val="1200"/>
              </a:pPr>
              <a:t>23</a:t>
            </a:fld>
            <a:endParaRPr dirty="0"/>
          </a:p>
        </p:txBody>
      </p:sp>
    </p:spTree>
    <p:extLst>
      <p:ext uri="{BB962C8B-B14F-4D97-AF65-F5344CB8AC3E}">
        <p14:creationId xmlns:p14="http://schemas.microsoft.com/office/powerpoint/2010/main" val="93092378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1"/>
        <p:cNvGrpSpPr/>
        <p:nvPr/>
      </p:nvGrpSpPr>
      <p:grpSpPr>
        <a:xfrm>
          <a:off x="0" y="0"/>
          <a:ext cx="0" cy="0"/>
          <a:chOff x="0" y="0"/>
          <a:chExt cx="0" cy="0"/>
        </a:xfrm>
      </p:grpSpPr>
      <p:sp>
        <p:nvSpPr>
          <p:cNvPr id="362" name="Google Shape;362;g926dedc39e_3_9:notes"/>
          <p:cNvSpPr>
            <a:spLocks noGrp="1" noRot="1" noChangeAspect="1"/>
          </p:cNvSpPr>
          <p:nvPr>
            <p:ph type="sldImg" idx="2"/>
          </p:nvPr>
        </p:nvSpPr>
        <p:spPr>
          <a:xfrm>
            <a:off x="735013" y="1173163"/>
            <a:ext cx="5632450" cy="31686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63" name="Google Shape;363;g926dedc39e_3_9:notes"/>
          <p:cNvSpPr txBox="1">
            <a:spLocks noGrp="1"/>
          </p:cNvSpPr>
          <p:nvPr>
            <p:ph type="body" idx="1"/>
          </p:nvPr>
        </p:nvSpPr>
        <p:spPr>
          <a:xfrm>
            <a:off x="710248" y="4518204"/>
            <a:ext cx="5681980" cy="3696866"/>
          </a:xfrm>
          <a:prstGeom prst="rect">
            <a:avLst/>
          </a:prstGeom>
        </p:spPr>
        <p:txBody>
          <a:bodyPr spcFirstLastPara="1" wrap="square" lIns="94213" tIns="47094" rIns="94213" bIns="47094" anchor="t" anchorCtr="0">
            <a:noAutofit/>
          </a:bodyPr>
          <a:lstStyle/>
          <a:p>
            <a:pPr marL="0" indent="0"/>
            <a:endParaRPr dirty="0"/>
          </a:p>
        </p:txBody>
      </p:sp>
      <p:sp>
        <p:nvSpPr>
          <p:cNvPr id="364" name="Google Shape;364;g926dedc39e_3_9:notes"/>
          <p:cNvSpPr txBox="1">
            <a:spLocks noGrp="1"/>
          </p:cNvSpPr>
          <p:nvPr>
            <p:ph type="sldNum" idx="12"/>
          </p:nvPr>
        </p:nvSpPr>
        <p:spPr>
          <a:xfrm>
            <a:off x="4023092" y="8917422"/>
            <a:ext cx="3077739" cy="470964"/>
          </a:xfrm>
          <a:prstGeom prst="rect">
            <a:avLst/>
          </a:prstGeom>
        </p:spPr>
        <p:txBody>
          <a:bodyPr spcFirstLastPara="1" wrap="square" lIns="94213" tIns="47094" rIns="94213" bIns="47094" anchor="b" anchorCtr="0">
            <a:noAutofit/>
          </a:bodyPr>
          <a:lstStyle/>
          <a:p>
            <a:pPr algn="r">
              <a:buSzPts val="1200"/>
            </a:pPr>
            <a:fld id="{00000000-1234-1234-1234-123412341234}" type="slidenum">
              <a:rPr lang="en-US"/>
              <a:pPr algn="r">
                <a:buSzPts val="1200"/>
              </a:pPr>
              <a:t>24</a:t>
            </a:fld>
            <a:endParaRPr dirty="0"/>
          </a:p>
        </p:txBody>
      </p:sp>
    </p:spTree>
    <p:extLst>
      <p:ext uri="{BB962C8B-B14F-4D97-AF65-F5344CB8AC3E}">
        <p14:creationId xmlns:p14="http://schemas.microsoft.com/office/powerpoint/2010/main" val="242234119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1"/>
        <p:cNvGrpSpPr/>
        <p:nvPr/>
      </p:nvGrpSpPr>
      <p:grpSpPr>
        <a:xfrm>
          <a:off x="0" y="0"/>
          <a:ext cx="0" cy="0"/>
          <a:chOff x="0" y="0"/>
          <a:chExt cx="0" cy="0"/>
        </a:xfrm>
      </p:grpSpPr>
      <p:sp>
        <p:nvSpPr>
          <p:cNvPr id="362" name="Google Shape;362;g926dedc39e_3_9:notes"/>
          <p:cNvSpPr>
            <a:spLocks noGrp="1" noRot="1" noChangeAspect="1"/>
          </p:cNvSpPr>
          <p:nvPr>
            <p:ph type="sldImg" idx="2"/>
          </p:nvPr>
        </p:nvSpPr>
        <p:spPr>
          <a:xfrm>
            <a:off x="735013" y="1173163"/>
            <a:ext cx="5632450" cy="31686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63" name="Google Shape;363;g926dedc39e_3_9:notes"/>
          <p:cNvSpPr txBox="1">
            <a:spLocks noGrp="1"/>
          </p:cNvSpPr>
          <p:nvPr>
            <p:ph type="body" idx="1"/>
          </p:nvPr>
        </p:nvSpPr>
        <p:spPr>
          <a:xfrm>
            <a:off x="710248" y="4518204"/>
            <a:ext cx="5681980" cy="3696866"/>
          </a:xfrm>
          <a:prstGeom prst="rect">
            <a:avLst/>
          </a:prstGeom>
        </p:spPr>
        <p:txBody>
          <a:bodyPr spcFirstLastPara="1" wrap="square" lIns="94213" tIns="47094" rIns="94213" bIns="47094" anchor="t" anchorCtr="0">
            <a:noAutofit/>
          </a:bodyPr>
          <a:lstStyle/>
          <a:p>
            <a:pPr marL="0" indent="0"/>
            <a:endParaRPr dirty="0"/>
          </a:p>
        </p:txBody>
      </p:sp>
      <p:sp>
        <p:nvSpPr>
          <p:cNvPr id="364" name="Google Shape;364;g926dedc39e_3_9:notes"/>
          <p:cNvSpPr txBox="1">
            <a:spLocks noGrp="1"/>
          </p:cNvSpPr>
          <p:nvPr>
            <p:ph type="sldNum" idx="12"/>
          </p:nvPr>
        </p:nvSpPr>
        <p:spPr>
          <a:xfrm>
            <a:off x="4023092" y="8917422"/>
            <a:ext cx="3077739" cy="470964"/>
          </a:xfrm>
          <a:prstGeom prst="rect">
            <a:avLst/>
          </a:prstGeom>
        </p:spPr>
        <p:txBody>
          <a:bodyPr spcFirstLastPara="1" wrap="square" lIns="94213" tIns="47094" rIns="94213" bIns="47094" anchor="b" anchorCtr="0">
            <a:noAutofit/>
          </a:bodyPr>
          <a:lstStyle/>
          <a:p>
            <a:pPr algn="r">
              <a:buSzPts val="1200"/>
            </a:pPr>
            <a:fld id="{00000000-1234-1234-1234-123412341234}" type="slidenum">
              <a:rPr lang="en-US"/>
              <a:pPr algn="r">
                <a:buSzPts val="1200"/>
              </a:pPr>
              <a:t>25</a:t>
            </a:fld>
            <a:endParaRPr dirty="0"/>
          </a:p>
        </p:txBody>
      </p:sp>
    </p:spTree>
    <p:extLst>
      <p:ext uri="{BB962C8B-B14F-4D97-AF65-F5344CB8AC3E}">
        <p14:creationId xmlns:p14="http://schemas.microsoft.com/office/powerpoint/2010/main" val="324874931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1"/>
        <p:cNvGrpSpPr/>
        <p:nvPr/>
      </p:nvGrpSpPr>
      <p:grpSpPr>
        <a:xfrm>
          <a:off x="0" y="0"/>
          <a:ext cx="0" cy="0"/>
          <a:chOff x="0" y="0"/>
          <a:chExt cx="0" cy="0"/>
        </a:xfrm>
      </p:grpSpPr>
      <p:sp>
        <p:nvSpPr>
          <p:cNvPr id="362" name="Google Shape;362;g926dedc39e_3_9:notes"/>
          <p:cNvSpPr>
            <a:spLocks noGrp="1" noRot="1" noChangeAspect="1"/>
          </p:cNvSpPr>
          <p:nvPr>
            <p:ph type="sldImg" idx="2"/>
          </p:nvPr>
        </p:nvSpPr>
        <p:spPr>
          <a:xfrm>
            <a:off x="735013" y="1173163"/>
            <a:ext cx="5632450" cy="31686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63" name="Google Shape;363;g926dedc39e_3_9:notes"/>
          <p:cNvSpPr txBox="1">
            <a:spLocks noGrp="1"/>
          </p:cNvSpPr>
          <p:nvPr>
            <p:ph type="body" idx="1"/>
          </p:nvPr>
        </p:nvSpPr>
        <p:spPr>
          <a:xfrm>
            <a:off x="710248" y="4518204"/>
            <a:ext cx="5681980" cy="3696866"/>
          </a:xfrm>
          <a:prstGeom prst="rect">
            <a:avLst/>
          </a:prstGeom>
        </p:spPr>
        <p:txBody>
          <a:bodyPr spcFirstLastPara="1" wrap="square" lIns="94213" tIns="47094" rIns="94213" bIns="47094" anchor="t" anchorCtr="0">
            <a:noAutofit/>
          </a:bodyPr>
          <a:lstStyle/>
          <a:p>
            <a:pPr marL="0" indent="0"/>
            <a:endParaRPr dirty="0"/>
          </a:p>
        </p:txBody>
      </p:sp>
      <p:sp>
        <p:nvSpPr>
          <p:cNvPr id="364" name="Google Shape;364;g926dedc39e_3_9:notes"/>
          <p:cNvSpPr txBox="1">
            <a:spLocks noGrp="1"/>
          </p:cNvSpPr>
          <p:nvPr>
            <p:ph type="sldNum" idx="12"/>
          </p:nvPr>
        </p:nvSpPr>
        <p:spPr>
          <a:xfrm>
            <a:off x="4023092" y="8917422"/>
            <a:ext cx="3077739" cy="470964"/>
          </a:xfrm>
          <a:prstGeom prst="rect">
            <a:avLst/>
          </a:prstGeom>
        </p:spPr>
        <p:txBody>
          <a:bodyPr spcFirstLastPara="1" wrap="square" lIns="94213" tIns="47094" rIns="94213" bIns="47094" anchor="b" anchorCtr="0">
            <a:noAutofit/>
          </a:bodyPr>
          <a:lstStyle/>
          <a:p>
            <a:pPr algn="r">
              <a:buSzPts val="1200"/>
            </a:pPr>
            <a:fld id="{00000000-1234-1234-1234-123412341234}" type="slidenum">
              <a:rPr lang="en-US"/>
              <a:pPr algn="r">
                <a:buSzPts val="1200"/>
              </a:pPr>
              <a:t>26</a:t>
            </a:fld>
            <a:endParaRPr dirty="0"/>
          </a:p>
        </p:txBody>
      </p:sp>
    </p:spTree>
    <p:extLst>
      <p:ext uri="{BB962C8B-B14F-4D97-AF65-F5344CB8AC3E}">
        <p14:creationId xmlns:p14="http://schemas.microsoft.com/office/powerpoint/2010/main" val="366579757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1"/>
        <p:cNvGrpSpPr/>
        <p:nvPr/>
      </p:nvGrpSpPr>
      <p:grpSpPr>
        <a:xfrm>
          <a:off x="0" y="0"/>
          <a:ext cx="0" cy="0"/>
          <a:chOff x="0" y="0"/>
          <a:chExt cx="0" cy="0"/>
        </a:xfrm>
      </p:grpSpPr>
      <p:sp>
        <p:nvSpPr>
          <p:cNvPr id="572" name="Google Shape;572;g9277d33f49_2_315:notes"/>
          <p:cNvSpPr>
            <a:spLocks noGrp="1" noRot="1" noChangeAspect="1"/>
          </p:cNvSpPr>
          <p:nvPr>
            <p:ph type="sldImg" idx="2"/>
          </p:nvPr>
        </p:nvSpPr>
        <p:spPr>
          <a:xfrm>
            <a:off x="735013" y="1173163"/>
            <a:ext cx="5632450" cy="31686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73" name="Google Shape;573;g9277d33f49_2_315:notes"/>
          <p:cNvSpPr txBox="1">
            <a:spLocks noGrp="1"/>
          </p:cNvSpPr>
          <p:nvPr>
            <p:ph type="body" idx="1"/>
          </p:nvPr>
        </p:nvSpPr>
        <p:spPr>
          <a:xfrm>
            <a:off x="710248" y="4518204"/>
            <a:ext cx="5681980" cy="3696866"/>
          </a:xfrm>
          <a:prstGeom prst="rect">
            <a:avLst/>
          </a:prstGeom>
        </p:spPr>
        <p:txBody>
          <a:bodyPr spcFirstLastPara="1" wrap="square" lIns="94213" tIns="47094" rIns="94213" bIns="47094" anchor="t" anchorCtr="0">
            <a:noAutofit/>
          </a:bodyPr>
          <a:lstStyle/>
          <a:p>
            <a:pPr marL="0" indent="0">
              <a:lnSpc>
                <a:spcPct val="115000"/>
              </a:lnSpc>
              <a:buClr>
                <a:schemeClr val="dk1"/>
              </a:buClr>
              <a:buSzPts val="1100"/>
            </a:pPr>
            <a:endParaRPr sz="1100" dirty="0"/>
          </a:p>
        </p:txBody>
      </p:sp>
      <p:sp>
        <p:nvSpPr>
          <p:cNvPr id="574" name="Google Shape;574;g9277d33f49_2_315:notes"/>
          <p:cNvSpPr txBox="1">
            <a:spLocks noGrp="1"/>
          </p:cNvSpPr>
          <p:nvPr>
            <p:ph type="sldNum" idx="12"/>
          </p:nvPr>
        </p:nvSpPr>
        <p:spPr>
          <a:xfrm>
            <a:off x="4023092" y="8917422"/>
            <a:ext cx="3077739" cy="470964"/>
          </a:xfrm>
          <a:prstGeom prst="rect">
            <a:avLst/>
          </a:prstGeom>
        </p:spPr>
        <p:txBody>
          <a:bodyPr spcFirstLastPara="1" wrap="square" lIns="94213" tIns="47094" rIns="94213" bIns="47094" anchor="b" anchorCtr="0">
            <a:noAutofit/>
          </a:bodyPr>
          <a:lstStyle/>
          <a:p>
            <a:pPr algn="r">
              <a:buSzPts val="1200"/>
            </a:pPr>
            <a:fld id="{00000000-1234-1234-1234-123412341234}" type="slidenum">
              <a:rPr lang="en-US"/>
              <a:pPr algn="r">
                <a:buSzPts val="1200"/>
              </a:pPr>
              <a:t>27</a:t>
            </a:fld>
            <a:endParaRPr dirty="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
        <p:cNvGrpSpPr/>
        <p:nvPr/>
      </p:nvGrpSpPr>
      <p:grpSpPr>
        <a:xfrm>
          <a:off x="0" y="0"/>
          <a:ext cx="0" cy="0"/>
          <a:chOff x="0" y="0"/>
          <a:chExt cx="0" cy="0"/>
        </a:xfrm>
      </p:grpSpPr>
      <p:sp>
        <p:nvSpPr>
          <p:cNvPr id="69" name="Google Shape;69;p6:notes"/>
          <p:cNvSpPr>
            <a:spLocks noGrp="1" noRot="1" noChangeAspect="1"/>
          </p:cNvSpPr>
          <p:nvPr>
            <p:ph type="sldImg" idx="2"/>
          </p:nvPr>
        </p:nvSpPr>
        <p:spPr>
          <a:xfrm>
            <a:off x="441325" y="714375"/>
            <a:ext cx="6351588" cy="3573463"/>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
            <a:headEnd type="none" w="sm" len="sm"/>
            <a:tailEnd type="none" w="sm" len="sm"/>
          </a:ln>
        </p:spPr>
      </p:sp>
      <p:sp>
        <p:nvSpPr>
          <p:cNvPr id="70" name="Google Shape;70;p6:notes"/>
          <p:cNvSpPr txBox="1">
            <a:spLocks noGrp="1"/>
          </p:cNvSpPr>
          <p:nvPr>
            <p:ph type="body" idx="1"/>
          </p:nvPr>
        </p:nvSpPr>
        <p:spPr>
          <a:xfrm>
            <a:off x="723400" y="4527983"/>
            <a:ext cx="5787305" cy="4290114"/>
          </a:xfrm>
          <a:prstGeom prst="rect">
            <a:avLst/>
          </a:prstGeom>
          <a:noFill/>
          <a:ln>
            <a:noFill/>
          </a:ln>
        </p:spPr>
        <p:txBody>
          <a:bodyPr spcFirstLastPara="1" wrap="square" lIns="94213" tIns="94213" rIns="94213" bIns="94213" anchor="t" anchorCtr="0">
            <a:noAutofit/>
          </a:bodyPr>
          <a:lstStyle/>
          <a:p>
            <a:pPr marL="0" indent="0">
              <a:spcBef>
                <a:spcPts val="371"/>
              </a:spcBef>
              <a:buSzPts val="1200"/>
            </a:pPr>
            <a:endParaRPr dirty="0"/>
          </a:p>
        </p:txBody>
      </p:sp>
      <p:sp>
        <p:nvSpPr>
          <p:cNvPr id="71" name="Google Shape;71;p6:notes"/>
          <p:cNvSpPr txBox="1">
            <a:spLocks noGrp="1"/>
          </p:cNvSpPr>
          <p:nvPr>
            <p:ph type="sldNum" idx="12"/>
          </p:nvPr>
        </p:nvSpPr>
        <p:spPr>
          <a:xfrm>
            <a:off x="4097076" y="9052707"/>
            <a:ext cx="3135218" cy="477432"/>
          </a:xfrm>
          <a:prstGeom prst="rect">
            <a:avLst/>
          </a:prstGeom>
          <a:noFill/>
          <a:ln>
            <a:noFill/>
          </a:ln>
        </p:spPr>
        <p:txBody>
          <a:bodyPr spcFirstLastPara="1" wrap="square" lIns="95785" tIns="47892" rIns="95785" bIns="47892" anchor="b" anchorCtr="0">
            <a:noAutofit/>
          </a:bodyPr>
          <a:lstStyle/>
          <a:p>
            <a:pPr algn="r" defTabSz="942289">
              <a:buSzPts val="300"/>
              <a:defRPr/>
            </a:pPr>
            <a:fld id="{00000000-1234-1234-1234-123412341234}" type="slidenum">
              <a:rPr lang="en-US"/>
              <a:pPr algn="r" defTabSz="942289">
                <a:buSzPts val="300"/>
                <a:defRPr/>
              </a:pPr>
              <a:t>28</a:t>
            </a:fld>
            <a:endParaRPr dirty="0"/>
          </a:p>
        </p:txBody>
      </p:sp>
    </p:spTree>
    <p:extLst>
      <p:ext uri="{BB962C8B-B14F-4D97-AF65-F5344CB8AC3E}">
        <p14:creationId xmlns:p14="http://schemas.microsoft.com/office/powerpoint/2010/main" val="192979514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6"/>
        <p:cNvGrpSpPr/>
        <p:nvPr/>
      </p:nvGrpSpPr>
      <p:grpSpPr>
        <a:xfrm>
          <a:off x="0" y="0"/>
          <a:ext cx="0" cy="0"/>
          <a:chOff x="0" y="0"/>
          <a:chExt cx="0" cy="0"/>
        </a:xfrm>
      </p:grpSpPr>
      <p:sp>
        <p:nvSpPr>
          <p:cNvPr id="587" name="Google Shape;587;g9269126203_0_433:notes"/>
          <p:cNvSpPr txBox="1">
            <a:spLocks noGrp="1"/>
          </p:cNvSpPr>
          <p:nvPr>
            <p:ph type="body" idx="1"/>
          </p:nvPr>
        </p:nvSpPr>
        <p:spPr>
          <a:xfrm>
            <a:off x="710248" y="4459847"/>
            <a:ext cx="5681980" cy="4225430"/>
          </a:xfrm>
          <a:prstGeom prst="rect">
            <a:avLst/>
          </a:prstGeom>
          <a:noFill/>
          <a:ln>
            <a:noFill/>
          </a:ln>
        </p:spPr>
        <p:txBody>
          <a:bodyPr spcFirstLastPara="1" wrap="square" lIns="92590" tIns="92590" rIns="92590" bIns="92590" anchor="t" anchorCtr="0">
            <a:noAutofit/>
          </a:bodyPr>
          <a:lstStyle/>
          <a:p>
            <a:pPr marL="0" indent="0">
              <a:spcBef>
                <a:spcPts val="412"/>
              </a:spcBef>
              <a:buSzPts val="1200"/>
            </a:pPr>
            <a:endParaRPr dirty="0"/>
          </a:p>
        </p:txBody>
      </p:sp>
      <p:sp>
        <p:nvSpPr>
          <p:cNvPr id="588" name="Google Shape;588;g9269126203_0_433:notes"/>
          <p:cNvSpPr>
            <a:spLocks noGrp="1" noRot="1" noChangeAspect="1"/>
          </p:cNvSpPr>
          <p:nvPr>
            <p:ph type="sldImg" idx="2"/>
          </p:nvPr>
        </p:nvSpPr>
        <p:spPr>
          <a:xfrm>
            <a:off x="422275" y="703263"/>
            <a:ext cx="6257925" cy="3519487"/>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
            <a:headEnd type="none" w="sm" len="sm"/>
            <a:tailEnd type="none" w="sm" len="sm"/>
          </a:ln>
        </p:spPr>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
        <p:cNvGrpSpPr/>
        <p:nvPr/>
      </p:nvGrpSpPr>
      <p:grpSpPr>
        <a:xfrm>
          <a:off x="0" y="0"/>
          <a:ext cx="0" cy="0"/>
          <a:chOff x="0" y="0"/>
          <a:chExt cx="0" cy="0"/>
        </a:xfrm>
      </p:grpSpPr>
      <p:sp>
        <p:nvSpPr>
          <p:cNvPr id="83" name="Google Shape;83;g903e9d04d2_0_13:notes"/>
          <p:cNvSpPr>
            <a:spLocks noGrp="1" noRot="1" noChangeAspect="1"/>
          </p:cNvSpPr>
          <p:nvPr>
            <p:ph type="sldImg" idx="2"/>
          </p:nvPr>
        </p:nvSpPr>
        <p:spPr>
          <a:xfrm>
            <a:off x="441325" y="714375"/>
            <a:ext cx="6351588" cy="3573463"/>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
            <a:headEnd type="none" w="sm" len="sm"/>
            <a:tailEnd type="none" w="sm" len="sm"/>
          </a:ln>
        </p:spPr>
      </p:sp>
      <p:sp>
        <p:nvSpPr>
          <p:cNvPr id="84" name="Google Shape;84;g903e9d04d2_0_13:notes"/>
          <p:cNvSpPr txBox="1">
            <a:spLocks noGrp="1"/>
          </p:cNvSpPr>
          <p:nvPr>
            <p:ph type="body" idx="1"/>
          </p:nvPr>
        </p:nvSpPr>
        <p:spPr>
          <a:xfrm>
            <a:off x="723400" y="4527983"/>
            <a:ext cx="5787305" cy="4290114"/>
          </a:xfrm>
          <a:prstGeom prst="rect">
            <a:avLst/>
          </a:prstGeom>
          <a:noFill/>
          <a:ln>
            <a:noFill/>
          </a:ln>
        </p:spPr>
        <p:txBody>
          <a:bodyPr spcFirstLastPara="1" wrap="square" lIns="94213" tIns="94213" rIns="94213" bIns="94213" anchor="t" anchorCtr="0">
            <a:noAutofit/>
          </a:bodyPr>
          <a:lstStyle/>
          <a:p>
            <a:pPr marL="0" indent="0">
              <a:spcBef>
                <a:spcPts val="371"/>
              </a:spcBef>
              <a:buSzPts val="1200"/>
            </a:pPr>
            <a:endParaRPr dirty="0"/>
          </a:p>
        </p:txBody>
      </p:sp>
      <p:sp>
        <p:nvSpPr>
          <p:cNvPr id="85" name="Google Shape;85;g903e9d04d2_0_13:notes"/>
          <p:cNvSpPr txBox="1">
            <a:spLocks noGrp="1"/>
          </p:cNvSpPr>
          <p:nvPr>
            <p:ph type="sldNum" idx="12"/>
          </p:nvPr>
        </p:nvSpPr>
        <p:spPr>
          <a:xfrm>
            <a:off x="4097076" y="9052707"/>
            <a:ext cx="3135218" cy="477432"/>
          </a:xfrm>
          <a:prstGeom prst="rect">
            <a:avLst/>
          </a:prstGeom>
          <a:noFill/>
          <a:ln>
            <a:noFill/>
          </a:ln>
        </p:spPr>
        <p:txBody>
          <a:bodyPr spcFirstLastPara="1" wrap="square" lIns="95785" tIns="47892" rIns="95785" bIns="47892" anchor="b" anchorCtr="0">
            <a:noAutofit/>
          </a:bodyPr>
          <a:lstStyle/>
          <a:p>
            <a:pPr algn="r" defTabSz="942289">
              <a:buSzPts val="300"/>
              <a:defRPr/>
            </a:pPr>
            <a:fld id="{00000000-1234-1234-1234-123412341234}" type="slidenum">
              <a:rPr lang="en-US"/>
              <a:pPr algn="r" defTabSz="942289">
                <a:buSzPts val="300"/>
                <a:defRPr/>
              </a:pPr>
              <a:t>30</a:t>
            </a:fld>
            <a:endParaRPr dirty="0"/>
          </a:p>
        </p:txBody>
      </p:sp>
    </p:spTree>
    <p:extLst>
      <p:ext uri="{BB962C8B-B14F-4D97-AF65-F5344CB8AC3E}">
        <p14:creationId xmlns:p14="http://schemas.microsoft.com/office/powerpoint/2010/main" val="216939634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
        <p:cNvGrpSpPr/>
        <p:nvPr/>
      </p:nvGrpSpPr>
      <p:grpSpPr>
        <a:xfrm>
          <a:off x="0" y="0"/>
          <a:ext cx="0" cy="0"/>
          <a:chOff x="0" y="0"/>
          <a:chExt cx="0" cy="0"/>
        </a:xfrm>
      </p:grpSpPr>
      <p:sp>
        <p:nvSpPr>
          <p:cNvPr id="90" name="Google Shape;90;p7:notes"/>
          <p:cNvSpPr>
            <a:spLocks noGrp="1" noRot="1" noChangeAspect="1"/>
          </p:cNvSpPr>
          <p:nvPr>
            <p:ph type="sldImg" idx="2"/>
          </p:nvPr>
        </p:nvSpPr>
        <p:spPr>
          <a:xfrm>
            <a:off x="441325" y="714375"/>
            <a:ext cx="6351588" cy="3573463"/>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
            <a:headEnd type="none" w="sm" len="sm"/>
            <a:tailEnd type="none" w="sm" len="sm"/>
          </a:ln>
        </p:spPr>
      </p:sp>
      <p:sp>
        <p:nvSpPr>
          <p:cNvPr id="91" name="Google Shape;91;p7:notes"/>
          <p:cNvSpPr txBox="1">
            <a:spLocks noGrp="1"/>
          </p:cNvSpPr>
          <p:nvPr>
            <p:ph type="body" idx="1"/>
          </p:nvPr>
        </p:nvSpPr>
        <p:spPr>
          <a:xfrm>
            <a:off x="723400" y="4527983"/>
            <a:ext cx="5787305" cy="4290114"/>
          </a:xfrm>
          <a:prstGeom prst="rect">
            <a:avLst/>
          </a:prstGeom>
          <a:noFill/>
          <a:ln>
            <a:noFill/>
          </a:ln>
        </p:spPr>
        <p:txBody>
          <a:bodyPr spcFirstLastPara="1" wrap="square" lIns="94213" tIns="94213" rIns="94213" bIns="94213" anchor="t" anchorCtr="0">
            <a:noAutofit/>
          </a:bodyPr>
          <a:lstStyle/>
          <a:p>
            <a:pPr marL="0" indent="0">
              <a:spcBef>
                <a:spcPts val="371"/>
              </a:spcBef>
              <a:buSzPts val="1200"/>
            </a:pPr>
            <a:endParaRPr dirty="0"/>
          </a:p>
        </p:txBody>
      </p:sp>
      <p:sp>
        <p:nvSpPr>
          <p:cNvPr id="92" name="Google Shape;92;p7:notes"/>
          <p:cNvSpPr txBox="1">
            <a:spLocks noGrp="1"/>
          </p:cNvSpPr>
          <p:nvPr>
            <p:ph type="sldNum" idx="12"/>
          </p:nvPr>
        </p:nvSpPr>
        <p:spPr>
          <a:xfrm>
            <a:off x="4097076" y="9052707"/>
            <a:ext cx="3135218" cy="477432"/>
          </a:xfrm>
          <a:prstGeom prst="rect">
            <a:avLst/>
          </a:prstGeom>
          <a:noFill/>
          <a:ln>
            <a:noFill/>
          </a:ln>
        </p:spPr>
        <p:txBody>
          <a:bodyPr spcFirstLastPara="1" wrap="square" lIns="95785" tIns="47892" rIns="95785" bIns="47892" anchor="b" anchorCtr="0">
            <a:noAutofit/>
          </a:bodyPr>
          <a:lstStyle/>
          <a:p>
            <a:pPr algn="r" defTabSz="942289">
              <a:buSzPts val="300"/>
              <a:defRPr/>
            </a:pPr>
            <a:fld id="{00000000-1234-1234-1234-123412341234}" type="slidenum">
              <a:rPr lang="en-US"/>
              <a:pPr algn="r" defTabSz="942289">
                <a:buSzPts val="300"/>
                <a:defRPr/>
              </a:pPr>
              <a:t>31</a:t>
            </a:fld>
            <a:endParaRPr dirty="0"/>
          </a:p>
        </p:txBody>
      </p:sp>
    </p:spTree>
    <p:extLst>
      <p:ext uri="{BB962C8B-B14F-4D97-AF65-F5344CB8AC3E}">
        <p14:creationId xmlns:p14="http://schemas.microsoft.com/office/powerpoint/2010/main" val="163256480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
        <p:cNvGrpSpPr/>
        <p:nvPr/>
      </p:nvGrpSpPr>
      <p:grpSpPr>
        <a:xfrm>
          <a:off x="0" y="0"/>
          <a:ext cx="0" cy="0"/>
          <a:chOff x="0" y="0"/>
          <a:chExt cx="0" cy="0"/>
        </a:xfrm>
      </p:grpSpPr>
      <p:sp>
        <p:nvSpPr>
          <p:cNvPr id="98" name="Google Shape;98;p8:notes"/>
          <p:cNvSpPr>
            <a:spLocks noGrp="1" noRot="1" noChangeAspect="1"/>
          </p:cNvSpPr>
          <p:nvPr>
            <p:ph type="sldImg" idx="2"/>
          </p:nvPr>
        </p:nvSpPr>
        <p:spPr>
          <a:xfrm>
            <a:off x="441325" y="714375"/>
            <a:ext cx="6351588" cy="3573463"/>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
            <a:headEnd type="none" w="sm" len="sm"/>
            <a:tailEnd type="none" w="sm" len="sm"/>
          </a:ln>
        </p:spPr>
      </p:sp>
      <p:sp>
        <p:nvSpPr>
          <p:cNvPr id="99" name="Google Shape;99;p8:notes"/>
          <p:cNvSpPr txBox="1">
            <a:spLocks noGrp="1"/>
          </p:cNvSpPr>
          <p:nvPr>
            <p:ph type="body" idx="1"/>
          </p:nvPr>
        </p:nvSpPr>
        <p:spPr>
          <a:xfrm>
            <a:off x="723400" y="4527983"/>
            <a:ext cx="5787305" cy="4290114"/>
          </a:xfrm>
          <a:prstGeom prst="rect">
            <a:avLst/>
          </a:prstGeom>
          <a:noFill/>
          <a:ln>
            <a:noFill/>
          </a:ln>
        </p:spPr>
        <p:txBody>
          <a:bodyPr spcFirstLastPara="1" wrap="square" lIns="94213" tIns="94213" rIns="94213" bIns="94213" anchor="t" anchorCtr="0">
            <a:noAutofit/>
          </a:bodyPr>
          <a:lstStyle/>
          <a:p>
            <a:pPr marL="0" indent="0">
              <a:spcBef>
                <a:spcPts val="371"/>
              </a:spcBef>
              <a:buSzPts val="1200"/>
            </a:pPr>
            <a:endParaRPr dirty="0"/>
          </a:p>
        </p:txBody>
      </p:sp>
      <p:sp>
        <p:nvSpPr>
          <p:cNvPr id="100" name="Google Shape;100;p8:notes"/>
          <p:cNvSpPr txBox="1">
            <a:spLocks noGrp="1"/>
          </p:cNvSpPr>
          <p:nvPr>
            <p:ph type="sldNum" idx="12"/>
          </p:nvPr>
        </p:nvSpPr>
        <p:spPr>
          <a:xfrm>
            <a:off x="4097076" y="9052707"/>
            <a:ext cx="3135218" cy="477432"/>
          </a:xfrm>
          <a:prstGeom prst="rect">
            <a:avLst/>
          </a:prstGeom>
          <a:noFill/>
          <a:ln>
            <a:noFill/>
          </a:ln>
        </p:spPr>
        <p:txBody>
          <a:bodyPr spcFirstLastPara="1" wrap="square" lIns="95785" tIns="47892" rIns="95785" bIns="47892" anchor="b" anchorCtr="0">
            <a:noAutofit/>
          </a:bodyPr>
          <a:lstStyle/>
          <a:p>
            <a:pPr algn="r" defTabSz="942289">
              <a:buSzPts val="300"/>
              <a:defRPr/>
            </a:pPr>
            <a:fld id="{00000000-1234-1234-1234-123412341234}" type="slidenum">
              <a:rPr lang="en-US"/>
              <a:pPr algn="r" defTabSz="942289">
                <a:buSzPts val="300"/>
                <a:defRPr/>
              </a:pPr>
              <a:t>32</a:t>
            </a:fld>
            <a:endParaRPr dirty="0"/>
          </a:p>
        </p:txBody>
      </p:sp>
    </p:spTree>
    <p:extLst>
      <p:ext uri="{BB962C8B-B14F-4D97-AF65-F5344CB8AC3E}">
        <p14:creationId xmlns:p14="http://schemas.microsoft.com/office/powerpoint/2010/main" val="239364163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8"/>
        <p:cNvGrpSpPr/>
        <p:nvPr/>
      </p:nvGrpSpPr>
      <p:grpSpPr>
        <a:xfrm>
          <a:off x="0" y="0"/>
          <a:ext cx="0" cy="0"/>
          <a:chOff x="0" y="0"/>
          <a:chExt cx="0" cy="0"/>
        </a:xfrm>
      </p:grpSpPr>
      <p:sp>
        <p:nvSpPr>
          <p:cNvPr id="339" name="Google Shape;339;g926dedc39e_2_1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40" name="Google Shape;340;g926dedc39e_2_14: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lnSpc>
                <a:spcPct val="115000"/>
              </a:lnSpc>
              <a:spcBef>
                <a:spcPts val="0"/>
              </a:spcBef>
              <a:spcAft>
                <a:spcPts val="0"/>
              </a:spcAft>
              <a:buNone/>
            </a:pPr>
            <a:endParaRPr sz="1100"/>
          </a:p>
        </p:txBody>
      </p:sp>
      <p:sp>
        <p:nvSpPr>
          <p:cNvPr id="341" name="Google Shape;341;g926dedc39e_2_14: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33</a:t>
            </a:fld>
            <a:endParaRPr/>
          </a:p>
        </p:txBody>
      </p:sp>
    </p:spTree>
    <p:extLst>
      <p:ext uri="{BB962C8B-B14F-4D97-AF65-F5344CB8AC3E}">
        <p14:creationId xmlns:p14="http://schemas.microsoft.com/office/powerpoint/2010/main" val="419882362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1"/>
        <p:cNvGrpSpPr/>
        <p:nvPr/>
      </p:nvGrpSpPr>
      <p:grpSpPr>
        <a:xfrm>
          <a:off x="0" y="0"/>
          <a:ext cx="0" cy="0"/>
          <a:chOff x="0" y="0"/>
          <a:chExt cx="0" cy="0"/>
        </a:xfrm>
      </p:grpSpPr>
      <p:sp>
        <p:nvSpPr>
          <p:cNvPr id="642" name="Google Shape;642;g9269126203_0_746:notes"/>
          <p:cNvSpPr>
            <a:spLocks noGrp="1" noRot="1" noChangeAspect="1"/>
          </p:cNvSpPr>
          <p:nvPr>
            <p:ph type="sldImg" idx="2"/>
          </p:nvPr>
        </p:nvSpPr>
        <p:spPr>
          <a:xfrm>
            <a:off x="735013" y="1173163"/>
            <a:ext cx="5632450" cy="31686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43" name="Google Shape;643;g9269126203_0_746:notes"/>
          <p:cNvSpPr txBox="1">
            <a:spLocks noGrp="1"/>
          </p:cNvSpPr>
          <p:nvPr>
            <p:ph type="body" idx="1"/>
          </p:nvPr>
        </p:nvSpPr>
        <p:spPr>
          <a:xfrm>
            <a:off x="710248" y="4518204"/>
            <a:ext cx="5681980" cy="3696866"/>
          </a:xfrm>
          <a:prstGeom prst="rect">
            <a:avLst/>
          </a:prstGeom>
        </p:spPr>
        <p:txBody>
          <a:bodyPr spcFirstLastPara="1" wrap="square" lIns="94213" tIns="47094" rIns="94213" bIns="47094" anchor="t" anchorCtr="0">
            <a:noAutofit/>
          </a:bodyPr>
          <a:lstStyle/>
          <a:p>
            <a:pPr marL="0" indent="0"/>
            <a:endParaRPr sz="1100" dirty="0"/>
          </a:p>
        </p:txBody>
      </p:sp>
      <p:sp>
        <p:nvSpPr>
          <p:cNvPr id="644" name="Google Shape;644;g9269126203_0_746:notes"/>
          <p:cNvSpPr txBox="1">
            <a:spLocks noGrp="1"/>
          </p:cNvSpPr>
          <p:nvPr>
            <p:ph type="sldNum" idx="12"/>
          </p:nvPr>
        </p:nvSpPr>
        <p:spPr>
          <a:xfrm>
            <a:off x="4023092" y="8917422"/>
            <a:ext cx="3077739" cy="470964"/>
          </a:xfrm>
          <a:prstGeom prst="rect">
            <a:avLst/>
          </a:prstGeom>
        </p:spPr>
        <p:txBody>
          <a:bodyPr spcFirstLastPara="1" wrap="square" lIns="94213" tIns="47094" rIns="94213" bIns="47094" anchor="b" anchorCtr="0">
            <a:noAutofit/>
          </a:bodyPr>
          <a:lstStyle/>
          <a:p>
            <a:pPr algn="r">
              <a:buSzPts val="1200"/>
            </a:pPr>
            <a:fld id="{00000000-1234-1234-1234-123412341234}" type="slidenum">
              <a:rPr lang="en-US"/>
              <a:pPr algn="r">
                <a:buSzPts val="1200"/>
              </a:pPr>
              <a:t>35</a:t>
            </a:fld>
            <a:endParaRPr dirty="0"/>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0"/>
        <p:cNvGrpSpPr/>
        <p:nvPr/>
      </p:nvGrpSpPr>
      <p:grpSpPr>
        <a:xfrm>
          <a:off x="0" y="0"/>
          <a:ext cx="0" cy="0"/>
          <a:chOff x="0" y="0"/>
          <a:chExt cx="0" cy="0"/>
        </a:xfrm>
      </p:grpSpPr>
      <p:sp>
        <p:nvSpPr>
          <p:cNvPr id="671" name="Google Shape;671;g92d3f94eb0_3_6:notes"/>
          <p:cNvSpPr>
            <a:spLocks noGrp="1" noRot="1" noChangeAspect="1"/>
          </p:cNvSpPr>
          <p:nvPr>
            <p:ph type="sldImg" idx="2"/>
          </p:nvPr>
        </p:nvSpPr>
        <p:spPr>
          <a:xfrm>
            <a:off x="735013" y="1173163"/>
            <a:ext cx="5632450" cy="31686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72" name="Google Shape;672;g92d3f94eb0_3_6:notes"/>
          <p:cNvSpPr txBox="1">
            <a:spLocks noGrp="1"/>
          </p:cNvSpPr>
          <p:nvPr>
            <p:ph type="body" idx="1"/>
          </p:nvPr>
        </p:nvSpPr>
        <p:spPr>
          <a:xfrm>
            <a:off x="710248" y="4518204"/>
            <a:ext cx="5681980" cy="3696866"/>
          </a:xfrm>
          <a:prstGeom prst="rect">
            <a:avLst/>
          </a:prstGeom>
        </p:spPr>
        <p:txBody>
          <a:bodyPr spcFirstLastPara="1" wrap="square" lIns="94213" tIns="47094" rIns="94213" bIns="47094" anchor="t" anchorCtr="0">
            <a:noAutofit/>
          </a:bodyPr>
          <a:lstStyle/>
          <a:p>
            <a:pPr marL="0" indent="0">
              <a:lnSpc>
                <a:spcPct val="115000"/>
              </a:lnSpc>
              <a:buClr>
                <a:schemeClr val="dk1"/>
              </a:buClr>
              <a:buSzPts val="1100"/>
            </a:pPr>
            <a:endParaRPr sz="1100" dirty="0"/>
          </a:p>
        </p:txBody>
      </p:sp>
      <p:sp>
        <p:nvSpPr>
          <p:cNvPr id="673" name="Google Shape;673;g92d3f94eb0_3_6:notes"/>
          <p:cNvSpPr txBox="1">
            <a:spLocks noGrp="1"/>
          </p:cNvSpPr>
          <p:nvPr>
            <p:ph type="sldNum" idx="12"/>
          </p:nvPr>
        </p:nvSpPr>
        <p:spPr>
          <a:xfrm>
            <a:off x="4023092" y="8917422"/>
            <a:ext cx="3077739" cy="470964"/>
          </a:xfrm>
          <a:prstGeom prst="rect">
            <a:avLst/>
          </a:prstGeom>
        </p:spPr>
        <p:txBody>
          <a:bodyPr spcFirstLastPara="1" wrap="square" lIns="94213" tIns="47094" rIns="94213" bIns="47094" anchor="b" anchorCtr="0">
            <a:noAutofit/>
          </a:bodyPr>
          <a:lstStyle/>
          <a:p>
            <a:pPr algn="r">
              <a:buSzPts val="1200"/>
            </a:pPr>
            <a:fld id="{00000000-1234-1234-1234-123412341234}" type="slidenum">
              <a:rPr lang="en-US"/>
              <a:pPr algn="r">
                <a:buSzPts val="1200"/>
              </a:pPr>
              <a:t>36</a:t>
            </a:fld>
            <a:endParaRPr dirty="0"/>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0"/>
        <p:cNvGrpSpPr/>
        <p:nvPr/>
      </p:nvGrpSpPr>
      <p:grpSpPr>
        <a:xfrm>
          <a:off x="0" y="0"/>
          <a:ext cx="0" cy="0"/>
          <a:chOff x="0" y="0"/>
          <a:chExt cx="0" cy="0"/>
        </a:xfrm>
      </p:grpSpPr>
      <p:sp>
        <p:nvSpPr>
          <p:cNvPr id="671" name="Google Shape;671;g92d3f94eb0_3_6:notes"/>
          <p:cNvSpPr>
            <a:spLocks noGrp="1" noRot="1" noChangeAspect="1"/>
          </p:cNvSpPr>
          <p:nvPr>
            <p:ph type="sldImg" idx="2"/>
          </p:nvPr>
        </p:nvSpPr>
        <p:spPr>
          <a:xfrm>
            <a:off x="735013" y="1173163"/>
            <a:ext cx="5632450" cy="31686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72" name="Google Shape;672;g92d3f94eb0_3_6:notes"/>
          <p:cNvSpPr txBox="1">
            <a:spLocks noGrp="1"/>
          </p:cNvSpPr>
          <p:nvPr>
            <p:ph type="body" idx="1"/>
          </p:nvPr>
        </p:nvSpPr>
        <p:spPr>
          <a:xfrm>
            <a:off x="710248" y="4518204"/>
            <a:ext cx="5681980" cy="3696866"/>
          </a:xfrm>
          <a:prstGeom prst="rect">
            <a:avLst/>
          </a:prstGeom>
        </p:spPr>
        <p:txBody>
          <a:bodyPr spcFirstLastPara="1" wrap="square" lIns="94213" tIns="47094" rIns="94213" bIns="47094" anchor="t" anchorCtr="0">
            <a:noAutofit/>
          </a:bodyPr>
          <a:lstStyle/>
          <a:p>
            <a:pPr marL="0" indent="0">
              <a:lnSpc>
                <a:spcPct val="115000"/>
              </a:lnSpc>
              <a:buClr>
                <a:schemeClr val="dk1"/>
              </a:buClr>
              <a:buSzPts val="1100"/>
            </a:pPr>
            <a:endParaRPr sz="1100" dirty="0"/>
          </a:p>
        </p:txBody>
      </p:sp>
      <p:sp>
        <p:nvSpPr>
          <p:cNvPr id="673" name="Google Shape;673;g92d3f94eb0_3_6:notes"/>
          <p:cNvSpPr txBox="1">
            <a:spLocks noGrp="1"/>
          </p:cNvSpPr>
          <p:nvPr>
            <p:ph type="sldNum" idx="12"/>
          </p:nvPr>
        </p:nvSpPr>
        <p:spPr>
          <a:xfrm>
            <a:off x="4023092" y="8917422"/>
            <a:ext cx="3077739" cy="470964"/>
          </a:xfrm>
          <a:prstGeom prst="rect">
            <a:avLst/>
          </a:prstGeom>
        </p:spPr>
        <p:txBody>
          <a:bodyPr spcFirstLastPara="1" wrap="square" lIns="94213" tIns="47094" rIns="94213" bIns="47094" anchor="b" anchorCtr="0">
            <a:noAutofit/>
          </a:bodyPr>
          <a:lstStyle/>
          <a:p>
            <a:pPr algn="r">
              <a:buSzPts val="1200"/>
            </a:pPr>
            <a:fld id="{00000000-1234-1234-1234-123412341234}" type="slidenum">
              <a:rPr lang="en-US"/>
              <a:pPr algn="r">
                <a:buSzPts val="1200"/>
              </a:pPr>
              <a:t>37</a:t>
            </a:fld>
            <a:endParaRPr dirty="0"/>
          </a:p>
        </p:txBody>
      </p:sp>
    </p:spTree>
    <p:extLst>
      <p:ext uri="{BB962C8B-B14F-4D97-AF65-F5344CB8AC3E}">
        <p14:creationId xmlns:p14="http://schemas.microsoft.com/office/powerpoint/2010/main" val="248119805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20"/>
        <p:cNvGrpSpPr/>
        <p:nvPr/>
      </p:nvGrpSpPr>
      <p:grpSpPr>
        <a:xfrm>
          <a:off x="0" y="0"/>
          <a:ext cx="0" cy="0"/>
          <a:chOff x="0" y="0"/>
          <a:chExt cx="0" cy="0"/>
        </a:xfrm>
      </p:grpSpPr>
      <p:sp>
        <p:nvSpPr>
          <p:cNvPr id="21" name="Google Shape;21;p2"/>
          <p:cNvSpPr txBox="1">
            <a:spLocks noGrp="1"/>
          </p:cNvSpPr>
          <p:nvPr>
            <p:ph type="ctrTitle"/>
          </p:nvPr>
        </p:nvSpPr>
        <p:spPr>
          <a:xfrm>
            <a:off x="415611" y="992767"/>
            <a:ext cx="11360700" cy="2736900"/>
          </a:xfrm>
          <a:prstGeom prst="rect">
            <a:avLst/>
          </a:prstGeom>
        </p:spPr>
        <p:txBody>
          <a:bodyPr spcFirstLastPara="1" wrap="square" lIns="121900" tIns="121900" rIns="121900" bIns="121900" anchor="b" anchorCtr="0">
            <a:noAutofit/>
          </a:bodyPr>
          <a:lstStyle>
            <a:lvl1pPr lvl="0" algn="ctr">
              <a:spcBef>
                <a:spcPts val="0"/>
              </a:spcBef>
              <a:spcAft>
                <a:spcPts val="0"/>
              </a:spcAft>
              <a:buSzPts val="6900"/>
              <a:buNone/>
              <a:defRPr sz="6900"/>
            </a:lvl1pPr>
            <a:lvl2pPr lvl="1" algn="ctr">
              <a:spcBef>
                <a:spcPts val="0"/>
              </a:spcBef>
              <a:spcAft>
                <a:spcPts val="0"/>
              </a:spcAft>
              <a:buSzPts val="6900"/>
              <a:buNone/>
              <a:defRPr sz="6900"/>
            </a:lvl2pPr>
            <a:lvl3pPr lvl="2" algn="ctr">
              <a:spcBef>
                <a:spcPts val="0"/>
              </a:spcBef>
              <a:spcAft>
                <a:spcPts val="0"/>
              </a:spcAft>
              <a:buSzPts val="6900"/>
              <a:buNone/>
              <a:defRPr sz="6900"/>
            </a:lvl3pPr>
            <a:lvl4pPr lvl="3" algn="ctr">
              <a:spcBef>
                <a:spcPts val="0"/>
              </a:spcBef>
              <a:spcAft>
                <a:spcPts val="0"/>
              </a:spcAft>
              <a:buSzPts val="6900"/>
              <a:buNone/>
              <a:defRPr sz="6900"/>
            </a:lvl4pPr>
            <a:lvl5pPr lvl="4" algn="ctr">
              <a:spcBef>
                <a:spcPts val="0"/>
              </a:spcBef>
              <a:spcAft>
                <a:spcPts val="0"/>
              </a:spcAft>
              <a:buSzPts val="6900"/>
              <a:buNone/>
              <a:defRPr sz="6900"/>
            </a:lvl5pPr>
            <a:lvl6pPr lvl="5" algn="ctr">
              <a:spcBef>
                <a:spcPts val="0"/>
              </a:spcBef>
              <a:spcAft>
                <a:spcPts val="0"/>
              </a:spcAft>
              <a:buSzPts val="6900"/>
              <a:buNone/>
              <a:defRPr sz="6900"/>
            </a:lvl6pPr>
            <a:lvl7pPr lvl="6" algn="ctr">
              <a:spcBef>
                <a:spcPts val="0"/>
              </a:spcBef>
              <a:spcAft>
                <a:spcPts val="0"/>
              </a:spcAft>
              <a:buSzPts val="6900"/>
              <a:buNone/>
              <a:defRPr sz="6900"/>
            </a:lvl7pPr>
            <a:lvl8pPr lvl="7" algn="ctr">
              <a:spcBef>
                <a:spcPts val="0"/>
              </a:spcBef>
              <a:spcAft>
                <a:spcPts val="0"/>
              </a:spcAft>
              <a:buSzPts val="6900"/>
              <a:buNone/>
              <a:defRPr sz="6900"/>
            </a:lvl8pPr>
            <a:lvl9pPr lvl="8" algn="ctr">
              <a:spcBef>
                <a:spcPts val="0"/>
              </a:spcBef>
              <a:spcAft>
                <a:spcPts val="0"/>
              </a:spcAft>
              <a:buSzPts val="6900"/>
              <a:buNone/>
              <a:defRPr sz="6900"/>
            </a:lvl9pPr>
          </a:lstStyle>
          <a:p>
            <a:endParaRPr/>
          </a:p>
        </p:txBody>
      </p:sp>
      <p:sp>
        <p:nvSpPr>
          <p:cNvPr id="22" name="Google Shape;22;p2"/>
          <p:cNvSpPr txBox="1">
            <a:spLocks noGrp="1"/>
          </p:cNvSpPr>
          <p:nvPr>
            <p:ph type="subTitle" idx="1"/>
          </p:nvPr>
        </p:nvSpPr>
        <p:spPr>
          <a:xfrm>
            <a:off x="415600" y="3778833"/>
            <a:ext cx="11360700" cy="1056900"/>
          </a:xfrm>
          <a:prstGeom prst="rect">
            <a:avLst/>
          </a:prstGeom>
        </p:spPr>
        <p:txBody>
          <a:bodyPr spcFirstLastPara="1" wrap="square" lIns="121900" tIns="121900" rIns="121900" bIns="121900" anchor="t" anchorCtr="0">
            <a:noAutofit/>
          </a:bodyPr>
          <a:lstStyle>
            <a:lvl1pPr lvl="0" algn="ctr">
              <a:lnSpc>
                <a:spcPct val="100000"/>
              </a:lnSpc>
              <a:spcBef>
                <a:spcPts val="0"/>
              </a:spcBef>
              <a:spcAft>
                <a:spcPts val="0"/>
              </a:spcAft>
              <a:buSzPts val="3700"/>
              <a:buNone/>
              <a:defRPr sz="3700"/>
            </a:lvl1pPr>
            <a:lvl2pPr lvl="1" algn="ctr">
              <a:lnSpc>
                <a:spcPct val="100000"/>
              </a:lnSpc>
              <a:spcBef>
                <a:spcPts val="0"/>
              </a:spcBef>
              <a:spcAft>
                <a:spcPts val="0"/>
              </a:spcAft>
              <a:buSzPts val="3700"/>
              <a:buNone/>
              <a:defRPr sz="3700"/>
            </a:lvl2pPr>
            <a:lvl3pPr lvl="2" algn="ctr">
              <a:lnSpc>
                <a:spcPct val="100000"/>
              </a:lnSpc>
              <a:spcBef>
                <a:spcPts val="0"/>
              </a:spcBef>
              <a:spcAft>
                <a:spcPts val="0"/>
              </a:spcAft>
              <a:buSzPts val="3700"/>
              <a:buNone/>
              <a:defRPr sz="3700"/>
            </a:lvl3pPr>
            <a:lvl4pPr lvl="3" algn="ctr">
              <a:lnSpc>
                <a:spcPct val="100000"/>
              </a:lnSpc>
              <a:spcBef>
                <a:spcPts val="0"/>
              </a:spcBef>
              <a:spcAft>
                <a:spcPts val="0"/>
              </a:spcAft>
              <a:buSzPts val="3700"/>
              <a:buNone/>
              <a:defRPr sz="3700"/>
            </a:lvl4pPr>
            <a:lvl5pPr lvl="4" algn="ctr">
              <a:lnSpc>
                <a:spcPct val="100000"/>
              </a:lnSpc>
              <a:spcBef>
                <a:spcPts val="0"/>
              </a:spcBef>
              <a:spcAft>
                <a:spcPts val="0"/>
              </a:spcAft>
              <a:buSzPts val="3700"/>
              <a:buNone/>
              <a:defRPr sz="3700"/>
            </a:lvl5pPr>
            <a:lvl6pPr lvl="5" algn="ctr">
              <a:lnSpc>
                <a:spcPct val="100000"/>
              </a:lnSpc>
              <a:spcBef>
                <a:spcPts val="0"/>
              </a:spcBef>
              <a:spcAft>
                <a:spcPts val="0"/>
              </a:spcAft>
              <a:buSzPts val="3700"/>
              <a:buNone/>
              <a:defRPr sz="3700"/>
            </a:lvl6pPr>
            <a:lvl7pPr lvl="6" algn="ctr">
              <a:lnSpc>
                <a:spcPct val="100000"/>
              </a:lnSpc>
              <a:spcBef>
                <a:spcPts val="0"/>
              </a:spcBef>
              <a:spcAft>
                <a:spcPts val="0"/>
              </a:spcAft>
              <a:buSzPts val="3700"/>
              <a:buNone/>
              <a:defRPr sz="3700"/>
            </a:lvl7pPr>
            <a:lvl8pPr lvl="7" algn="ctr">
              <a:lnSpc>
                <a:spcPct val="100000"/>
              </a:lnSpc>
              <a:spcBef>
                <a:spcPts val="0"/>
              </a:spcBef>
              <a:spcAft>
                <a:spcPts val="0"/>
              </a:spcAft>
              <a:buSzPts val="3700"/>
              <a:buNone/>
              <a:defRPr sz="3700"/>
            </a:lvl8pPr>
            <a:lvl9pPr lvl="8" algn="ctr">
              <a:lnSpc>
                <a:spcPct val="100000"/>
              </a:lnSpc>
              <a:spcBef>
                <a:spcPts val="0"/>
              </a:spcBef>
              <a:spcAft>
                <a:spcPts val="0"/>
              </a:spcAft>
              <a:buSzPts val="3700"/>
              <a:buNone/>
              <a:defRPr sz="3700"/>
            </a:lvl9pPr>
          </a:lstStyle>
          <a:p>
            <a:endParaRPr/>
          </a:p>
        </p:txBody>
      </p:sp>
      <p:sp>
        <p:nvSpPr>
          <p:cNvPr id="23" name="Google Shape;23;p2"/>
          <p:cNvSpPr txBox="1">
            <a:spLocks noGrp="1"/>
          </p:cNvSpPr>
          <p:nvPr>
            <p:ph type="sldNum" idx="12"/>
          </p:nvPr>
        </p:nvSpPr>
        <p:spPr>
          <a:xfrm>
            <a:off x="11068010" y="6217622"/>
            <a:ext cx="731700" cy="524700"/>
          </a:xfrm>
          <a:prstGeom prst="rect">
            <a:avLst/>
          </a:prstGeom>
        </p:spPr>
        <p:txBody>
          <a:bodyPr spcFirstLastPara="1" wrap="square" lIns="121900" tIns="121900" rIns="121900" bIns="121900"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t>‹#›</a:t>
            </a:fld>
            <a:endParaRPr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4"/>
        <p:cNvGrpSpPr/>
        <p:nvPr/>
      </p:nvGrpSpPr>
      <p:grpSpPr>
        <a:xfrm>
          <a:off x="0" y="0"/>
          <a:ext cx="0" cy="0"/>
          <a:chOff x="0" y="0"/>
          <a:chExt cx="0" cy="0"/>
        </a:xfrm>
      </p:grpSpPr>
      <p:sp>
        <p:nvSpPr>
          <p:cNvPr id="25" name="Google Shape;25;p3"/>
          <p:cNvSpPr txBox="1">
            <a:spLocks noGrp="1"/>
          </p:cNvSpPr>
          <p:nvPr>
            <p:ph type="title"/>
          </p:nvPr>
        </p:nvSpPr>
        <p:spPr>
          <a:xfrm>
            <a:off x="415600" y="2867800"/>
            <a:ext cx="11360700" cy="1122300"/>
          </a:xfrm>
          <a:prstGeom prst="rect">
            <a:avLst/>
          </a:prstGeom>
        </p:spPr>
        <p:txBody>
          <a:bodyPr spcFirstLastPara="1" wrap="square" lIns="121900" tIns="121900" rIns="121900" bIns="121900" anchor="ctr" anchorCtr="0">
            <a:noAutofit/>
          </a:bodyPr>
          <a:lstStyle>
            <a:lvl1pPr lvl="0" algn="ctr">
              <a:spcBef>
                <a:spcPts val="0"/>
              </a:spcBef>
              <a:spcAft>
                <a:spcPts val="0"/>
              </a:spcAft>
              <a:buSzPts val="4800"/>
              <a:buNone/>
              <a:defRPr sz="4800"/>
            </a:lvl1pPr>
            <a:lvl2pPr lvl="1" algn="ctr">
              <a:spcBef>
                <a:spcPts val="0"/>
              </a:spcBef>
              <a:spcAft>
                <a:spcPts val="0"/>
              </a:spcAft>
              <a:buSzPts val="4800"/>
              <a:buNone/>
              <a:defRPr sz="4800"/>
            </a:lvl2pPr>
            <a:lvl3pPr lvl="2" algn="ctr">
              <a:spcBef>
                <a:spcPts val="0"/>
              </a:spcBef>
              <a:spcAft>
                <a:spcPts val="0"/>
              </a:spcAft>
              <a:buSzPts val="4800"/>
              <a:buNone/>
              <a:defRPr sz="4800"/>
            </a:lvl3pPr>
            <a:lvl4pPr lvl="3" algn="ctr">
              <a:spcBef>
                <a:spcPts val="0"/>
              </a:spcBef>
              <a:spcAft>
                <a:spcPts val="0"/>
              </a:spcAft>
              <a:buSzPts val="4800"/>
              <a:buNone/>
              <a:defRPr sz="4800"/>
            </a:lvl4pPr>
            <a:lvl5pPr lvl="4" algn="ctr">
              <a:spcBef>
                <a:spcPts val="0"/>
              </a:spcBef>
              <a:spcAft>
                <a:spcPts val="0"/>
              </a:spcAft>
              <a:buSzPts val="4800"/>
              <a:buNone/>
              <a:defRPr sz="4800"/>
            </a:lvl5pPr>
            <a:lvl6pPr lvl="5" algn="ctr">
              <a:spcBef>
                <a:spcPts val="0"/>
              </a:spcBef>
              <a:spcAft>
                <a:spcPts val="0"/>
              </a:spcAft>
              <a:buSzPts val="4800"/>
              <a:buNone/>
              <a:defRPr sz="4800"/>
            </a:lvl6pPr>
            <a:lvl7pPr lvl="6" algn="ctr">
              <a:spcBef>
                <a:spcPts val="0"/>
              </a:spcBef>
              <a:spcAft>
                <a:spcPts val="0"/>
              </a:spcAft>
              <a:buSzPts val="4800"/>
              <a:buNone/>
              <a:defRPr sz="4800"/>
            </a:lvl7pPr>
            <a:lvl8pPr lvl="7" algn="ctr">
              <a:spcBef>
                <a:spcPts val="0"/>
              </a:spcBef>
              <a:spcAft>
                <a:spcPts val="0"/>
              </a:spcAft>
              <a:buSzPts val="4800"/>
              <a:buNone/>
              <a:defRPr sz="4800"/>
            </a:lvl8pPr>
            <a:lvl9pPr lvl="8" algn="ctr">
              <a:spcBef>
                <a:spcPts val="0"/>
              </a:spcBef>
              <a:spcAft>
                <a:spcPts val="0"/>
              </a:spcAft>
              <a:buSzPts val="4800"/>
              <a:buNone/>
              <a:defRPr sz="4800"/>
            </a:lvl9pPr>
          </a:lstStyle>
          <a:p>
            <a:endParaRPr/>
          </a:p>
        </p:txBody>
      </p:sp>
      <p:sp>
        <p:nvSpPr>
          <p:cNvPr id="26" name="Google Shape;26;p3"/>
          <p:cNvSpPr txBox="1">
            <a:spLocks noGrp="1"/>
          </p:cNvSpPr>
          <p:nvPr>
            <p:ph type="sldNum" idx="12"/>
          </p:nvPr>
        </p:nvSpPr>
        <p:spPr>
          <a:xfrm>
            <a:off x="11068010" y="6217622"/>
            <a:ext cx="731700" cy="524700"/>
          </a:xfrm>
          <a:prstGeom prst="rect">
            <a:avLst/>
          </a:prstGeom>
        </p:spPr>
        <p:txBody>
          <a:bodyPr spcFirstLastPara="1" wrap="square" lIns="121900" tIns="121900" rIns="121900" bIns="121900"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t>‹#›</a:t>
            </a:fld>
            <a:endParaRPr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27"/>
        <p:cNvGrpSpPr/>
        <p:nvPr/>
      </p:nvGrpSpPr>
      <p:grpSpPr>
        <a:xfrm>
          <a:off x="0" y="0"/>
          <a:ext cx="0" cy="0"/>
          <a:chOff x="0" y="0"/>
          <a:chExt cx="0" cy="0"/>
        </a:xfrm>
      </p:grpSpPr>
      <p:sp>
        <p:nvSpPr>
          <p:cNvPr id="28" name="Google Shape;28;p4"/>
          <p:cNvSpPr txBox="1">
            <a:spLocks noGrp="1"/>
          </p:cNvSpPr>
          <p:nvPr>
            <p:ph type="title"/>
          </p:nvPr>
        </p:nvSpPr>
        <p:spPr>
          <a:xfrm>
            <a:off x="415600" y="593367"/>
            <a:ext cx="11360700" cy="763500"/>
          </a:xfrm>
          <a:prstGeom prst="rect">
            <a:avLst/>
          </a:prstGeom>
        </p:spPr>
        <p:txBody>
          <a:bodyPr spcFirstLastPara="1" wrap="square" lIns="121900" tIns="121900" rIns="121900" bIns="121900" anchor="t" anchorCtr="0">
            <a:noAutofit/>
          </a:bodyPr>
          <a:lstStyle>
            <a:lvl1pPr lvl="0">
              <a:spcBef>
                <a:spcPts val="0"/>
              </a:spcBef>
              <a:spcAft>
                <a:spcPts val="0"/>
              </a:spcAft>
              <a:buSzPts val="3700"/>
              <a:buNone/>
              <a:defRPr/>
            </a:lvl1pPr>
            <a:lvl2pPr lvl="1">
              <a:spcBef>
                <a:spcPts val="0"/>
              </a:spcBef>
              <a:spcAft>
                <a:spcPts val="0"/>
              </a:spcAft>
              <a:buSzPts val="3700"/>
              <a:buNone/>
              <a:defRPr/>
            </a:lvl2pPr>
            <a:lvl3pPr lvl="2">
              <a:spcBef>
                <a:spcPts val="0"/>
              </a:spcBef>
              <a:spcAft>
                <a:spcPts val="0"/>
              </a:spcAft>
              <a:buSzPts val="3700"/>
              <a:buNone/>
              <a:defRPr/>
            </a:lvl3pPr>
            <a:lvl4pPr lvl="3">
              <a:spcBef>
                <a:spcPts val="0"/>
              </a:spcBef>
              <a:spcAft>
                <a:spcPts val="0"/>
              </a:spcAft>
              <a:buSzPts val="3700"/>
              <a:buNone/>
              <a:defRPr/>
            </a:lvl4pPr>
            <a:lvl5pPr lvl="4">
              <a:spcBef>
                <a:spcPts val="0"/>
              </a:spcBef>
              <a:spcAft>
                <a:spcPts val="0"/>
              </a:spcAft>
              <a:buSzPts val="3700"/>
              <a:buNone/>
              <a:defRPr/>
            </a:lvl5pPr>
            <a:lvl6pPr lvl="5">
              <a:spcBef>
                <a:spcPts val="0"/>
              </a:spcBef>
              <a:spcAft>
                <a:spcPts val="0"/>
              </a:spcAft>
              <a:buSzPts val="3700"/>
              <a:buNone/>
              <a:defRPr/>
            </a:lvl6pPr>
            <a:lvl7pPr lvl="6">
              <a:spcBef>
                <a:spcPts val="0"/>
              </a:spcBef>
              <a:spcAft>
                <a:spcPts val="0"/>
              </a:spcAft>
              <a:buSzPts val="3700"/>
              <a:buNone/>
              <a:defRPr/>
            </a:lvl7pPr>
            <a:lvl8pPr lvl="7">
              <a:spcBef>
                <a:spcPts val="0"/>
              </a:spcBef>
              <a:spcAft>
                <a:spcPts val="0"/>
              </a:spcAft>
              <a:buSzPts val="3700"/>
              <a:buNone/>
              <a:defRPr/>
            </a:lvl8pPr>
            <a:lvl9pPr lvl="8">
              <a:spcBef>
                <a:spcPts val="0"/>
              </a:spcBef>
              <a:spcAft>
                <a:spcPts val="0"/>
              </a:spcAft>
              <a:buSzPts val="3700"/>
              <a:buNone/>
              <a:defRPr/>
            </a:lvl9pPr>
          </a:lstStyle>
          <a:p>
            <a:endParaRPr/>
          </a:p>
        </p:txBody>
      </p:sp>
      <p:sp>
        <p:nvSpPr>
          <p:cNvPr id="29" name="Google Shape;29;p4"/>
          <p:cNvSpPr txBox="1">
            <a:spLocks noGrp="1"/>
          </p:cNvSpPr>
          <p:nvPr>
            <p:ph type="body" idx="1"/>
          </p:nvPr>
        </p:nvSpPr>
        <p:spPr>
          <a:xfrm>
            <a:off x="415600" y="1536633"/>
            <a:ext cx="11360700" cy="4555200"/>
          </a:xfrm>
          <a:prstGeom prst="rect">
            <a:avLst/>
          </a:prstGeom>
        </p:spPr>
        <p:txBody>
          <a:bodyPr spcFirstLastPara="1" wrap="square" lIns="121900" tIns="121900" rIns="121900" bIns="121900" anchor="t" anchorCtr="0">
            <a:noAutofit/>
          </a:bodyPr>
          <a:lstStyle>
            <a:lvl1pPr marL="457200" lvl="0" indent="-381000">
              <a:spcBef>
                <a:spcPts val="0"/>
              </a:spcBef>
              <a:spcAft>
                <a:spcPts val="0"/>
              </a:spcAft>
              <a:buSzPts val="2400"/>
              <a:buChar char="●"/>
              <a:defRPr/>
            </a:lvl1pPr>
            <a:lvl2pPr marL="914400" lvl="1" indent="-349250">
              <a:spcBef>
                <a:spcPts val="2100"/>
              </a:spcBef>
              <a:spcAft>
                <a:spcPts val="0"/>
              </a:spcAft>
              <a:buSzPts val="1900"/>
              <a:buChar char="○"/>
              <a:defRPr/>
            </a:lvl2pPr>
            <a:lvl3pPr marL="1371600" lvl="2" indent="-349250">
              <a:spcBef>
                <a:spcPts val="2100"/>
              </a:spcBef>
              <a:spcAft>
                <a:spcPts val="0"/>
              </a:spcAft>
              <a:buSzPts val="1900"/>
              <a:buChar char="■"/>
              <a:defRPr/>
            </a:lvl3pPr>
            <a:lvl4pPr marL="1828800" lvl="3" indent="-349250">
              <a:spcBef>
                <a:spcPts val="2100"/>
              </a:spcBef>
              <a:spcAft>
                <a:spcPts val="0"/>
              </a:spcAft>
              <a:buSzPts val="1900"/>
              <a:buChar char="●"/>
              <a:defRPr/>
            </a:lvl4pPr>
            <a:lvl5pPr marL="2286000" lvl="4" indent="-349250">
              <a:spcBef>
                <a:spcPts val="2100"/>
              </a:spcBef>
              <a:spcAft>
                <a:spcPts val="0"/>
              </a:spcAft>
              <a:buSzPts val="1900"/>
              <a:buChar char="○"/>
              <a:defRPr/>
            </a:lvl5pPr>
            <a:lvl6pPr marL="2743200" lvl="5" indent="-349250">
              <a:spcBef>
                <a:spcPts val="2100"/>
              </a:spcBef>
              <a:spcAft>
                <a:spcPts val="0"/>
              </a:spcAft>
              <a:buSzPts val="1900"/>
              <a:buChar char="■"/>
              <a:defRPr/>
            </a:lvl6pPr>
            <a:lvl7pPr marL="3200400" lvl="6" indent="-349250">
              <a:spcBef>
                <a:spcPts val="2100"/>
              </a:spcBef>
              <a:spcAft>
                <a:spcPts val="0"/>
              </a:spcAft>
              <a:buSzPts val="1900"/>
              <a:buChar char="●"/>
              <a:defRPr/>
            </a:lvl7pPr>
            <a:lvl8pPr marL="3657600" lvl="7" indent="-349250">
              <a:spcBef>
                <a:spcPts val="2100"/>
              </a:spcBef>
              <a:spcAft>
                <a:spcPts val="0"/>
              </a:spcAft>
              <a:buSzPts val="1900"/>
              <a:buChar char="○"/>
              <a:defRPr/>
            </a:lvl8pPr>
            <a:lvl9pPr marL="4114800" lvl="8" indent="-349250">
              <a:spcBef>
                <a:spcPts val="2100"/>
              </a:spcBef>
              <a:spcAft>
                <a:spcPts val="2100"/>
              </a:spcAft>
              <a:buSzPts val="1900"/>
              <a:buChar char="■"/>
              <a:defRPr/>
            </a:lvl9pPr>
          </a:lstStyle>
          <a:p>
            <a:endParaRPr/>
          </a:p>
        </p:txBody>
      </p:sp>
      <p:sp>
        <p:nvSpPr>
          <p:cNvPr id="30" name="Google Shape;30;p4"/>
          <p:cNvSpPr txBox="1">
            <a:spLocks noGrp="1"/>
          </p:cNvSpPr>
          <p:nvPr>
            <p:ph type="sldNum" idx="12"/>
          </p:nvPr>
        </p:nvSpPr>
        <p:spPr>
          <a:xfrm>
            <a:off x="11068010" y="6217622"/>
            <a:ext cx="731700" cy="524700"/>
          </a:xfrm>
          <a:prstGeom prst="rect">
            <a:avLst/>
          </a:prstGeom>
        </p:spPr>
        <p:txBody>
          <a:bodyPr spcFirstLastPara="1" wrap="square" lIns="121900" tIns="121900" rIns="121900" bIns="121900"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t>‹#›</a:t>
            </a:fld>
            <a:endParaRPr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31"/>
        <p:cNvGrpSpPr/>
        <p:nvPr/>
      </p:nvGrpSpPr>
      <p:grpSpPr>
        <a:xfrm>
          <a:off x="0" y="0"/>
          <a:ext cx="0" cy="0"/>
          <a:chOff x="0" y="0"/>
          <a:chExt cx="0" cy="0"/>
        </a:xfrm>
      </p:grpSpPr>
      <p:sp>
        <p:nvSpPr>
          <p:cNvPr id="32" name="Google Shape;32;p5"/>
          <p:cNvSpPr txBox="1">
            <a:spLocks noGrp="1"/>
          </p:cNvSpPr>
          <p:nvPr>
            <p:ph type="title"/>
          </p:nvPr>
        </p:nvSpPr>
        <p:spPr>
          <a:xfrm>
            <a:off x="415600" y="593367"/>
            <a:ext cx="11360700" cy="763500"/>
          </a:xfrm>
          <a:prstGeom prst="rect">
            <a:avLst/>
          </a:prstGeom>
        </p:spPr>
        <p:txBody>
          <a:bodyPr spcFirstLastPara="1" wrap="square" lIns="121900" tIns="121900" rIns="121900" bIns="121900" anchor="t" anchorCtr="0">
            <a:noAutofit/>
          </a:bodyPr>
          <a:lstStyle>
            <a:lvl1pPr lvl="0">
              <a:spcBef>
                <a:spcPts val="0"/>
              </a:spcBef>
              <a:spcAft>
                <a:spcPts val="0"/>
              </a:spcAft>
              <a:buSzPts val="3700"/>
              <a:buNone/>
              <a:defRPr/>
            </a:lvl1pPr>
            <a:lvl2pPr lvl="1">
              <a:spcBef>
                <a:spcPts val="0"/>
              </a:spcBef>
              <a:spcAft>
                <a:spcPts val="0"/>
              </a:spcAft>
              <a:buSzPts val="3700"/>
              <a:buNone/>
              <a:defRPr/>
            </a:lvl2pPr>
            <a:lvl3pPr lvl="2">
              <a:spcBef>
                <a:spcPts val="0"/>
              </a:spcBef>
              <a:spcAft>
                <a:spcPts val="0"/>
              </a:spcAft>
              <a:buSzPts val="3700"/>
              <a:buNone/>
              <a:defRPr/>
            </a:lvl3pPr>
            <a:lvl4pPr lvl="3">
              <a:spcBef>
                <a:spcPts val="0"/>
              </a:spcBef>
              <a:spcAft>
                <a:spcPts val="0"/>
              </a:spcAft>
              <a:buSzPts val="3700"/>
              <a:buNone/>
              <a:defRPr/>
            </a:lvl4pPr>
            <a:lvl5pPr lvl="4">
              <a:spcBef>
                <a:spcPts val="0"/>
              </a:spcBef>
              <a:spcAft>
                <a:spcPts val="0"/>
              </a:spcAft>
              <a:buSzPts val="3700"/>
              <a:buNone/>
              <a:defRPr/>
            </a:lvl5pPr>
            <a:lvl6pPr lvl="5">
              <a:spcBef>
                <a:spcPts val="0"/>
              </a:spcBef>
              <a:spcAft>
                <a:spcPts val="0"/>
              </a:spcAft>
              <a:buSzPts val="3700"/>
              <a:buNone/>
              <a:defRPr/>
            </a:lvl6pPr>
            <a:lvl7pPr lvl="6">
              <a:spcBef>
                <a:spcPts val="0"/>
              </a:spcBef>
              <a:spcAft>
                <a:spcPts val="0"/>
              </a:spcAft>
              <a:buSzPts val="3700"/>
              <a:buNone/>
              <a:defRPr/>
            </a:lvl7pPr>
            <a:lvl8pPr lvl="7">
              <a:spcBef>
                <a:spcPts val="0"/>
              </a:spcBef>
              <a:spcAft>
                <a:spcPts val="0"/>
              </a:spcAft>
              <a:buSzPts val="3700"/>
              <a:buNone/>
              <a:defRPr/>
            </a:lvl8pPr>
            <a:lvl9pPr lvl="8">
              <a:spcBef>
                <a:spcPts val="0"/>
              </a:spcBef>
              <a:spcAft>
                <a:spcPts val="0"/>
              </a:spcAft>
              <a:buSzPts val="3700"/>
              <a:buNone/>
              <a:defRPr/>
            </a:lvl9pPr>
          </a:lstStyle>
          <a:p>
            <a:endParaRPr/>
          </a:p>
        </p:txBody>
      </p:sp>
      <p:sp>
        <p:nvSpPr>
          <p:cNvPr id="33" name="Google Shape;33;p5"/>
          <p:cNvSpPr txBox="1">
            <a:spLocks noGrp="1"/>
          </p:cNvSpPr>
          <p:nvPr>
            <p:ph type="body" idx="1"/>
          </p:nvPr>
        </p:nvSpPr>
        <p:spPr>
          <a:xfrm>
            <a:off x="415600" y="1536633"/>
            <a:ext cx="5333100" cy="4555200"/>
          </a:xfrm>
          <a:prstGeom prst="rect">
            <a:avLst/>
          </a:prstGeom>
        </p:spPr>
        <p:txBody>
          <a:bodyPr spcFirstLastPara="1" wrap="square" lIns="121900" tIns="121900" rIns="121900" bIns="121900" anchor="t" anchorCtr="0">
            <a:noAutofit/>
          </a:bodyPr>
          <a:lstStyle>
            <a:lvl1pPr marL="457200" lvl="0" indent="-349250">
              <a:spcBef>
                <a:spcPts val="0"/>
              </a:spcBef>
              <a:spcAft>
                <a:spcPts val="0"/>
              </a:spcAft>
              <a:buSzPts val="1900"/>
              <a:buChar char="●"/>
              <a:defRPr sz="1900"/>
            </a:lvl1pPr>
            <a:lvl2pPr marL="914400" lvl="1" indent="-330200">
              <a:spcBef>
                <a:spcPts val="2100"/>
              </a:spcBef>
              <a:spcAft>
                <a:spcPts val="0"/>
              </a:spcAft>
              <a:buSzPts val="1600"/>
              <a:buChar char="○"/>
              <a:defRPr sz="1600"/>
            </a:lvl2pPr>
            <a:lvl3pPr marL="1371600" lvl="2" indent="-330200">
              <a:spcBef>
                <a:spcPts val="2100"/>
              </a:spcBef>
              <a:spcAft>
                <a:spcPts val="0"/>
              </a:spcAft>
              <a:buSzPts val="1600"/>
              <a:buChar char="■"/>
              <a:defRPr sz="1600"/>
            </a:lvl3pPr>
            <a:lvl4pPr marL="1828800" lvl="3" indent="-330200">
              <a:spcBef>
                <a:spcPts val="2100"/>
              </a:spcBef>
              <a:spcAft>
                <a:spcPts val="0"/>
              </a:spcAft>
              <a:buSzPts val="1600"/>
              <a:buChar char="●"/>
              <a:defRPr sz="1600"/>
            </a:lvl4pPr>
            <a:lvl5pPr marL="2286000" lvl="4" indent="-330200">
              <a:spcBef>
                <a:spcPts val="2100"/>
              </a:spcBef>
              <a:spcAft>
                <a:spcPts val="0"/>
              </a:spcAft>
              <a:buSzPts val="1600"/>
              <a:buChar char="○"/>
              <a:defRPr sz="1600"/>
            </a:lvl5pPr>
            <a:lvl6pPr marL="2743200" lvl="5" indent="-330200">
              <a:spcBef>
                <a:spcPts val="2100"/>
              </a:spcBef>
              <a:spcAft>
                <a:spcPts val="0"/>
              </a:spcAft>
              <a:buSzPts val="1600"/>
              <a:buChar char="■"/>
              <a:defRPr sz="1600"/>
            </a:lvl6pPr>
            <a:lvl7pPr marL="3200400" lvl="6" indent="-330200">
              <a:spcBef>
                <a:spcPts val="2100"/>
              </a:spcBef>
              <a:spcAft>
                <a:spcPts val="0"/>
              </a:spcAft>
              <a:buSzPts val="1600"/>
              <a:buChar char="●"/>
              <a:defRPr sz="1600"/>
            </a:lvl7pPr>
            <a:lvl8pPr marL="3657600" lvl="7" indent="-330200">
              <a:spcBef>
                <a:spcPts val="2100"/>
              </a:spcBef>
              <a:spcAft>
                <a:spcPts val="0"/>
              </a:spcAft>
              <a:buSzPts val="1600"/>
              <a:buChar char="○"/>
              <a:defRPr sz="1600"/>
            </a:lvl8pPr>
            <a:lvl9pPr marL="4114800" lvl="8" indent="-330200">
              <a:spcBef>
                <a:spcPts val="2100"/>
              </a:spcBef>
              <a:spcAft>
                <a:spcPts val="2100"/>
              </a:spcAft>
              <a:buSzPts val="1600"/>
              <a:buChar char="■"/>
              <a:defRPr sz="1600"/>
            </a:lvl9pPr>
          </a:lstStyle>
          <a:p>
            <a:endParaRPr/>
          </a:p>
        </p:txBody>
      </p:sp>
      <p:sp>
        <p:nvSpPr>
          <p:cNvPr id="34" name="Google Shape;34;p5"/>
          <p:cNvSpPr txBox="1">
            <a:spLocks noGrp="1"/>
          </p:cNvSpPr>
          <p:nvPr>
            <p:ph type="body" idx="2"/>
          </p:nvPr>
        </p:nvSpPr>
        <p:spPr>
          <a:xfrm>
            <a:off x="6443200" y="1536633"/>
            <a:ext cx="5333100" cy="4555200"/>
          </a:xfrm>
          <a:prstGeom prst="rect">
            <a:avLst/>
          </a:prstGeom>
        </p:spPr>
        <p:txBody>
          <a:bodyPr spcFirstLastPara="1" wrap="square" lIns="121900" tIns="121900" rIns="121900" bIns="121900" anchor="t" anchorCtr="0">
            <a:noAutofit/>
          </a:bodyPr>
          <a:lstStyle>
            <a:lvl1pPr marL="457200" lvl="0" indent="-349250">
              <a:spcBef>
                <a:spcPts val="0"/>
              </a:spcBef>
              <a:spcAft>
                <a:spcPts val="0"/>
              </a:spcAft>
              <a:buSzPts val="1900"/>
              <a:buChar char="●"/>
              <a:defRPr sz="1900"/>
            </a:lvl1pPr>
            <a:lvl2pPr marL="914400" lvl="1" indent="-330200">
              <a:spcBef>
                <a:spcPts val="2100"/>
              </a:spcBef>
              <a:spcAft>
                <a:spcPts val="0"/>
              </a:spcAft>
              <a:buSzPts val="1600"/>
              <a:buChar char="○"/>
              <a:defRPr sz="1600"/>
            </a:lvl2pPr>
            <a:lvl3pPr marL="1371600" lvl="2" indent="-330200">
              <a:spcBef>
                <a:spcPts val="2100"/>
              </a:spcBef>
              <a:spcAft>
                <a:spcPts val="0"/>
              </a:spcAft>
              <a:buSzPts val="1600"/>
              <a:buChar char="■"/>
              <a:defRPr sz="1600"/>
            </a:lvl3pPr>
            <a:lvl4pPr marL="1828800" lvl="3" indent="-330200">
              <a:spcBef>
                <a:spcPts val="2100"/>
              </a:spcBef>
              <a:spcAft>
                <a:spcPts val="0"/>
              </a:spcAft>
              <a:buSzPts val="1600"/>
              <a:buChar char="●"/>
              <a:defRPr sz="1600"/>
            </a:lvl4pPr>
            <a:lvl5pPr marL="2286000" lvl="4" indent="-330200">
              <a:spcBef>
                <a:spcPts val="2100"/>
              </a:spcBef>
              <a:spcAft>
                <a:spcPts val="0"/>
              </a:spcAft>
              <a:buSzPts val="1600"/>
              <a:buChar char="○"/>
              <a:defRPr sz="1600"/>
            </a:lvl5pPr>
            <a:lvl6pPr marL="2743200" lvl="5" indent="-330200">
              <a:spcBef>
                <a:spcPts val="2100"/>
              </a:spcBef>
              <a:spcAft>
                <a:spcPts val="0"/>
              </a:spcAft>
              <a:buSzPts val="1600"/>
              <a:buChar char="■"/>
              <a:defRPr sz="1600"/>
            </a:lvl6pPr>
            <a:lvl7pPr marL="3200400" lvl="6" indent="-330200">
              <a:spcBef>
                <a:spcPts val="2100"/>
              </a:spcBef>
              <a:spcAft>
                <a:spcPts val="0"/>
              </a:spcAft>
              <a:buSzPts val="1600"/>
              <a:buChar char="●"/>
              <a:defRPr sz="1600"/>
            </a:lvl7pPr>
            <a:lvl8pPr marL="3657600" lvl="7" indent="-330200">
              <a:spcBef>
                <a:spcPts val="2100"/>
              </a:spcBef>
              <a:spcAft>
                <a:spcPts val="0"/>
              </a:spcAft>
              <a:buSzPts val="1600"/>
              <a:buChar char="○"/>
              <a:defRPr sz="1600"/>
            </a:lvl8pPr>
            <a:lvl9pPr marL="4114800" lvl="8" indent="-330200">
              <a:spcBef>
                <a:spcPts val="2100"/>
              </a:spcBef>
              <a:spcAft>
                <a:spcPts val="2100"/>
              </a:spcAft>
              <a:buSzPts val="1600"/>
              <a:buChar char="■"/>
              <a:defRPr sz="1600"/>
            </a:lvl9pPr>
          </a:lstStyle>
          <a:p>
            <a:endParaRPr/>
          </a:p>
        </p:txBody>
      </p:sp>
      <p:sp>
        <p:nvSpPr>
          <p:cNvPr id="35" name="Google Shape;35;p5"/>
          <p:cNvSpPr txBox="1">
            <a:spLocks noGrp="1"/>
          </p:cNvSpPr>
          <p:nvPr>
            <p:ph type="sldNum" idx="12"/>
          </p:nvPr>
        </p:nvSpPr>
        <p:spPr>
          <a:xfrm>
            <a:off x="11068010" y="6217622"/>
            <a:ext cx="731700" cy="524700"/>
          </a:xfrm>
          <a:prstGeom prst="rect">
            <a:avLst/>
          </a:prstGeom>
        </p:spPr>
        <p:txBody>
          <a:bodyPr spcFirstLastPara="1" wrap="square" lIns="121900" tIns="121900" rIns="121900" bIns="121900"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t>‹#›</a:t>
            </a:fld>
            <a:endParaRPr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36"/>
        <p:cNvGrpSpPr/>
        <p:nvPr/>
      </p:nvGrpSpPr>
      <p:grpSpPr>
        <a:xfrm>
          <a:off x="0" y="0"/>
          <a:ext cx="0" cy="0"/>
          <a:chOff x="0" y="0"/>
          <a:chExt cx="0" cy="0"/>
        </a:xfrm>
      </p:grpSpPr>
      <p:sp>
        <p:nvSpPr>
          <p:cNvPr id="37" name="Google Shape;37;p6"/>
          <p:cNvSpPr txBox="1">
            <a:spLocks noGrp="1"/>
          </p:cNvSpPr>
          <p:nvPr>
            <p:ph type="title"/>
          </p:nvPr>
        </p:nvSpPr>
        <p:spPr>
          <a:xfrm>
            <a:off x="415600" y="593367"/>
            <a:ext cx="11360700" cy="763500"/>
          </a:xfrm>
          <a:prstGeom prst="rect">
            <a:avLst/>
          </a:prstGeom>
        </p:spPr>
        <p:txBody>
          <a:bodyPr spcFirstLastPara="1" wrap="square" lIns="121900" tIns="121900" rIns="121900" bIns="121900" anchor="t" anchorCtr="0">
            <a:noAutofit/>
          </a:bodyPr>
          <a:lstStyle>
            <a:lvl1pPr lvl="0">
              <a:spcBef>
                <a:spcPts val="0"/>
              </a:spcBef>
              <a:spcAft>
                <a:spcPts val="0"/>
              </a:spcAft>
              <a:buSzPts val="3700"/>
              <a:buNone/>
              <a:defRPr/>
            </a:lvl1pPr>
            <a:lvl2pPr lvl="1">
              <a:spcBef>
                <a:spcPts val="0"/>
              </a:spcBef>
              <a:spcAft>
                <a:spcPts val="0"/>
              </a:spcAft>
              <a:buSzPts val="3700"/>
              <a:buNone/>
              <a:defRPr/>
            </a:lvl2pPr>
            <a:lvl3pPr lvl="2">
              <a:spcBef>
                <a:spcPts val="0"/>
              </a:spcBef>
              <a:spcAft>
                <a:spcPts val="0"/>
              </a:spcAft>
              <a:buSzPts val="3700"/>
              <a:buNone/>
              <a:defRPr/>
            </a:lvl3pPr>
            <a:lvl4pPr lvl="3">
              <a:spcBef>
                <a:spcPts val="0"/>
              </a:spcBef>
              <a:spcAft>
                <a:spcPts val="0"/>
              </a:spcAft>
              <a:buSzPts val="3700"/>
              <a:buNone/>
              <a:defRPr/>
            </a:lvl4pPr>
            <a:lvl5pPr lvl="4">
              <a:spcBef>
                <a:spcPts val="0"/>
              </a:spcBef>
              <a:spcAft>
                <a:spcPts val="0"/>
              </a:spcAft>
              <a:buSzPts val="3700"/>
              <a:buNone/>
              <a:defRPr/>
            </a:lvl5pPr>
            <a:lvl6pPr lvl="5">
              <a:spcBef>
                <a:spcPts val="0"/>
              </a:spcBef>
              <a:spcAft>
                <a:spcPts val="0"/>
              </a:spcAft>
              <a:buSzPts val="3700"/>
              <a:buNone/>
              <a:defRPr/>
            </a:lvl6pPr>
            <a:lvl7pPr lvl="6">
              <a:spcBef>
                <a:spcPts val="0"/>
              </a:spcBef>
              <a:spcAft>
                <a:spcPts val="0"/>
              </a:spcAft>
              <a:buSzPts val="3700"/>
              <a:buNone/>
              <a:defRPr/>
            </a:lvl7pPr>
            <a:lvl8pPr lvl="7">
              <a:spcBef>
                <a:spcPts val="0"/>
              </a:spcBef>
              <a:spcAft>
                <a:spcPts val="0"/>
              </a:spcAft>
              <a:buSzPts val="3700"/>
              <a:buNone/>
              <a:defRPr/>
            </a:lvl8pPr>
            <a:lvl9pPr lvl="8">
              <a:spcBef>
                <a:spcPts val="0"/>
              </a:spcBef>
              <a:spcAft>
                <a:spcPts val="0"/>
              </a:spcAft>
              <a:buSzPts val="3700"/>
              <a:buNone/>
              <a:defRPr/>
            </a:lvl9pPr>
          </a:lstStyle>
          <a:p>
            <a:endParaRPr/>
          </a:p>
        </p:txBody>
      </p:sp>
      <p:sp>
        <p:nvSpPr>
          <p:cNvPr id="38" name="Google Shape;38;p6"/>
          <p:cNvSpPr txBox="1">
            <a:spLocks noGrp="1"/>
          </p:cNvSpPr>
          <p:nvPr>
            <p:ph type="sldNum" idx="12"/>
          </p:nvPr>
        </p:nvSpPr>
        <p:spPr>
          <a:xfrm>
            <a:off x="11068010" y="6217622"/>
            <a:ext cx="731700" cy="524700"/>
          </a:xfrm>
          <a:prstGeom prst="rect">
            <a:avLst/>
          </a:prstGeom>
        </p:spPr>
        <p:txBody>
          <a:bodyPr spcFirstLastPara="1" wrap="square" lIns="121900" tIns="121900" rIns="121900" bIns="121900"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t>‹#›</a:t>
            </a:fld>
            <a:endParaRPr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39"/>
        <p:cNvGrpSpPr/>
        <p:nvPr/>
      </p:nvGrpSpPr>
      <p:grpSpPr>
        <a:xfrm>
          <a:off x="0" y="0"/>
          <a:ext cx="0" cy="0"/>
          <a:chOff x="0" y="0"/>
          <a:chExt cx="0" cy="0"/>
        </a:xfrm>
      </p:grpSpPr>
      <p:sp>
        <p:nvSpPr>
          <p:cNvPr id="40" name="Google Shape;40;p7"/>
          <p:cNvSpPr txBox="1">
            <a:spLocks noGrp="1"/>
          </p:cNvSpPr>
          <p:nvPr>
            <p:ph type="title"/>
          </p:nvPr>
        </p:nvSpPr>
        <p:spPr>
          <a:xfrm>
            <a:off x="415600" y="740800"/>
            <a:ext cx="3744000" cy="1007700"/>
          </a:xfrm>
          <a:prstGeom prst="rect">
            <a:avLst/>
          </a:prstGeom>
        </p:spPr>
        <p:txBody>
          <a:bodyPr spcFirstLastPara="1" wrap="square" lIns="121900" tIns="121900" rIns="121900" bIns="121900" anchor="b" anchorCtr="0">
            <a:noAutofit/>
          </a:bodyPr>
          <a:lstStyle>
            <a:lvl1pPr lvl="0">
              <a:spcBef>
                <a:spcPts val="0"/>
              </a:spcBef>
              <a:spcAft>
                <a:spcPts val="0"/>
              </a:spcAft>
              <a:buSzPts val="3200"/>
              <a:buNone/>
              <a:defRPr sz="3200"/>
            </a:lvl1pPr>
            <a:lvl2pPr lvl="1">
              <a:spcBef>
                <a:spcPts val="0"/>
              </a:spcBef>
              <a:spcAft>
                <a:spcPts val="0"/>
              </a:spcAft>
              <a:buSzPts val="3200"/>
              <a:buNone/>
              <a:defRPr sz="3200"/>
            </a:lvl2pPr>
            <a:lvl3pPr lvl="2">
              <a:spcBef>
                <a:spcPts val="0"/>
              </a:spcBef>
              <a:spcAft>
                <a:spcPts val="0"/>
              </a:spcAft>
              <a:buSzPts val="3200"/>
              <a:buNone/>
              <a:defRPr sz="3200"/>
            </a:lvl3pPr>
            <a:lvl4pPr lvl="3">
              <a:spcBef>
                <a:spcPts val="0"/>
              </a:spcBef>
              <a:spcAft>
                <a:spcPts val="0"/>
              </a:spcAft>
              <a:buSzPts val="3200"/>
              <a:buNone/>
              <a:defRPr sz="3200"/>
            </a:lvl4pPr>
            <a:lvl5pPr lvl="4">
              <a:spcBef>
                <a:spcPts val="0"/>
              </a:spcBef>
              <a:spcAft>
                <a:spcPts val="0"/>
              </a:spcAft>
              <a:buSzPts val="3200"/>
              <a:buNone/>
              <a:defRPr sz="3200"/>
            </a:lvl5pPr>
            <a:lvl6pPr lvl="5">
              <a:spcBef>
                <a:spcPts val="0"/>
              </a:spcBef>
              <a:spcAft>
                <a:spcPts val="0"/>
              </a:spcAft>
              <a:buSzPts val="3200"/>
              <a:buNone/>
              <a:defRPr sz="3200"/>
            </a:lvl6pPr>
            <a:lvl7pPr lvl="6">
              <a:spcBef>
                <a:spcPts val="0"/>
              </a:spcBef>
              <a:spcAft>
                <a:spcPts val="0"/>
              </a:spcAft>
              <a:buSzPts val="3200"/>
              <a:buNone/>
              <a:defRPr sz="3200"/>
            </a:lvl7pPr>
            <a:lvl8pPr lvl="7">
              <a:spcBef>
                <a:spcPts val="0"/>
              </a:spcBef>
              <a:spcAft>
                <a:spcPts val="0"/>
              </a:spcAft>
              <a:buSzPts val="3200"/>
              <a:buNone/>
              <a:defRPr sz="3200"/>
            </a:lvl8pPr>
            <a:lvl9pPr lvl="8">
              <a:spcBef>
                <a:spcPts val="0"/>
              </a:spcBef>
              <a:spcAft>
                <a:spcPts val="0"/>
              </a:spcAft>
              <a:buSzPts val="3200"/>
              <a:buNone/>
              <a:defRPr sz="3200"/>
            </a:lvl9pPr>
          </a:lstStyle>
          <a:p>
            <a:endParaRPr/>
          </a:p>
        </p:txBody>
      </p:sp>
      <p:sp>
        <p:nvSpPr>
          <p:cNvPr id="41" name="Google Shape;41;p7"/>
          <p:cNvSpPr txBox="1">
            <a:spLocks noGrp="1"/>
          </p:cNvSpPr>
          <p:nvPr>
            <p:ph type="body" idx="1"/>
          </p:nvPr>
        </p:nvSpPr>
        <p:spPr>
          <a:xfrm>
            <a:off x="415600" y="1852800"/>
            <a:ext cx="3744000" cy="4239300"/>
          </a:xfrm>
          <a:prstGeom prst="rect">
            <a:avLst/>
          </a:prstGeom>
        </p:spPr>
        <p:txBody>
          <a:bodyPr spcFirstLastPara="1" wrap="square" lIns="121900" tIns="121900" rIns="121900" bIns="121900" anchor="t" anchorCtr="0">
            <a:noAutofit/>
          </a:bodyPr>
          <a:lstStyle>
            <a:lvl1pPr marL="457200" lvl="0" indent="-330200">
              <a:spcBef>
                <a:spcPts val="0"/>
              </a:spcBef>
              <a:spcAft>
                <a:spcPts val="0"/>
              </a:spcAft>
              <a:buSzPts val="1600"/>
              <a:buChar char="●"/>
              <a:defRPr sz="1600"/>
            </a:lvl1pPr>
            <a:lvl2pPr marL="914400" lvl="1" indent="-330200">
              <a:spcBef>
                <a:spcPts val="2100"/>
              </a:spcBef>
              <a:spcAft>
                <a:spcPts val="0"/>
              </a:spcAft>
              <a:buSzPts val="1600"/>
              <a:buChar char="○"/>
              <a:defRPr sz="1600"/>
            </a:lvl2pPr>
            <a:lvl3pPr marL="1371600" lvl="2" indent="-330200">
              <a:spcBef>
                <a:spcPts val="2100"/>
              </a:spcBef>
              <a:spcAft>
                <a:spcPts val="0"/>
              </a:spcAft>
              <a:buSzPts val="1600"/>
              <a:buChar char="■"/>
              <a:defRPr sz="1600"/>
            </a:lvl3pPr>
            <a:lvl4pPr marL="1828800" lvl="3" indent="-330200">
              <a:spcBef>
                <a:spcPts val="2100"/>
              </a:spcBef>
              <a:spcAft>
                <a:spcPts val="0"/>
              </a:spcAft>
              <a:buSzPts val="1600"/>
              <a:buChar char="●"/>
              <a:defRPr sz="1600"/>
            </a:lvl4pPr>
            <a:lvl5pPr marL="2286000" lvl="4" indent="-330200">
              <a:spcBef>
                <a:spcPts val="2100"/>
              </a:spcBef>
              <a:spcAft>
                <a:spcPts val="0"/>
              </a:spcAft>
              <a:buSzPts val="1600"/>
              <a:buChar char="○"/>
              <a:defRPr sz="1600"/>
            </a:lvl5pPr>
            <a:lvl6pPr marL="2743200" lvl="5" indent="-330200">
              <a:spcBef>
                <a:spcPts val="2100"/>
              </a:spcBef>
              <a:spcAft>
                <a:spcPts val="0"/>
              </a:spcAft>
              <a:buSzPts val="1600"/>
              <a:buChar char="■"/>
              <a:defRPr sz="1600"/>
            </a:lvl6pPr>
            <a:lvl7pPr marL="3200400" lvl="6" indent="-330200">
              <a:spcBef>
                <a:spcPts val="2100"/>
              </a:spcBef>
              <a:spcAft>
                <a:spcPts val="0"/>
              </a:spcAft>
              <a:buSzPts val="1600"/>
              <a:buChar char="●"/>
              <a:defRPr sz="1600"/>
            </a:lvl7pPr>
            <a:lvl8pPr marL="3657600" lvl="7" indent="-330200">
              <a:spcBef>
                <a:spcPts val="2100"/>
              </a:spcBef>
              <a:spcAft>
                <a:spcPts val="0"/>
              </a:spcAft>
              <a:buSzPts val="1600"/>
              <a:buChar char="○"/>
              <a:defRPr sz="1600"/>
            </a:lvl8pPr>
            <a:lvl9pPr marL="4114800" lvl="8" indent="-330200">
              <a:spcBef>
                <a:spcPts val="2100"/>
              </a:spcBef>
              <a:spcAft>
                <a:spcPts val="2100"/>
              </a:spcAft>
              <a:buSzPts val="1600"/>
              <a:buChar char="■"/>
              <a:defRPr sz="1600"/>
            </a:lvl9pPr>
          </a:lstStyle>
          <a:p>
            <a:endParaRPr/>
          </a:p>
        </p:txBody>
      </p:sp>
      <p:sp>
        <p:nvSpPr>
          <p:cNvPr id="42" name="Google Shape;42;p7"/>
          <p:cNvSpPr txBox="1">
            <a:spLocks noGrp="1"/>
          </p:cNvSpPr>
          <p:nvPr>
            <p:ph type="sldNum" idx="12"/>
          </p:nvPr>
        </p:nvSpPr>
        <p:spPr>
          <a:xfrm>
            <a:off x="11068010" y="6217622"/>
            <a:ext cx="731700" cy="524700"/>
          </a:xfrm>
          <a:prstGeom prst="rect">
            <a:avLst/>
          </a:prstGeom>
        </p:spPr>
        <p:txBody>
          <a:bodyPr spcFirstLastPara="1" wrap="square" lIns="121900" tIns="121900" rIns="121900" bIns="121900"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t>‹#›</a:t>
            </a:fld>
            <a:endParaRPr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43"/>
        <p:cNvGrpSpPr/>
        <p:nvPr/>
      </p:nvGrpSpPr>
      <p:grpSpPr>
        <a:xfrm>
          <a:off x="0" y="0"/>
          <a:ext cx="0" cy="0"/>
          <a:chOff x="0" y="0"/>
          <a:chExt cx="0" cy="0"/>
        </a:xfrm>
      </p:grpSpPr>
      <p:sp>
        <p:nvSpPr>
          <p:cNvPr id="44" name="Google Shape;44;p8"/>
          <p:cNvSpPr txBox="1">
            <a:spLocks noGrp="1"/>
          </p:cNvSpPr>
          <p:nvPr>
            <p:ph type="title"/>
          </p:nvPr>
        </p:nvSpPr>
        <p:spPr>
          <a:xfrm>
            <a:off x="653667" y="600200"/>
            <a:ext cx="8490300" cy="5454300"/>
          </a:xfrm>
          <a:prstGeom prst="rect">
            <a:avLst/>
          </a:prstGeom>
        </p:spPr>
        <p:txBody>
          <a:bodyPr spcFirstLastPara="1" wrap="square" lIns="121900" tIns="121900" rIns="121900" bIns="121900" anchor="ctr" anchorCtr="0">
            <a:noAutofit/>
          </a:bodyPr>
          <a:lstStyle>
            <a:lvl1pPr lvl="0">
              <a:spcBef>
                <a:spcPts val="0"/>
              </a:spcBef>
              <a:spcAft>
                <a:spcPts val="0"/>
              </a:spcAft>
              <a:buSzPts val="6400"/>
              <a:buNone/>
              <a:defRPr sz="6400"/>
            </a:lvl1pPr>
            <a:lvl2pPr lvl="1">
              <a:spcBef>
                <a:spcPts val="0"/>
              </a:spcBef>
              <a:spcAft>
                <a:spcPts val="0"/>
              </a:spcAft>
              <a:buSzPts val="6400"/>
              <a:buNone/>
              <a:defRPr sz="6400"/>
            </a:lvl2pPr>
            <a:lvl3pPr lvl="2">
              <a:spcBef>
                <a:spcPts val="0"/>
              </a:spcBef>
              <a:spcAft>
                <a:spcPts val="0"/>
              </a:spcAft>
              <a:buSzPts val="6400"/>
              <a:buNone/>
              <a:defRPr sz="6400"/>
            </a:lvl3pPr>
            <a:lvl4pPr lvl="3">
              <a:spcBef>
                <a:spcPts val="0"/>
              </a:spcBef>
              <a:spcAft>
                <a:spcPts val="0"/>
              </a:spcAft>
              <a:buSzPts val="6400"/>
              <a:buNone/>
              <a:defRPr sz="6400"/>
            </a:lvl4pPr>
            <a:lvl5pPr lvl="4">
              <a:spcBef>
                <a:spcPts val="0"/>
              </a:spcBef>
              <a:spcAft>
                <a:spcPts val="0"/>
              </a:spcAft>
              <a:buSzPts val="6400"/>
              <a:buNone/>
              <a:defRPr sz="6400"/>
            </a:lvl5pPr>
            <a:lvl6pPr lvl="5">
              <a:spcBef>
                <a:spcPts val="0"/>
              </a:spcBef>
              <a:spcAft>
                <a:spcPts val="0"/>
              </a:spcAft>
              <a:buSzPts val="6400"/>
              <a:buNone/>
              <a:defRPr sz="6400"/>
            </a:lvl6pPr>
            <a:lvl7pPr lvl="6">
              <a:spcBef>
                <a:spcPts val="0"/>
              </a:spcBef>
              <a:spcAft>
                <a:spcPts val="0"/>
              </a:spcAft>
              <a:buSzPts val="6400"/>
              <a:buNone/>
              <a:defRPr sz="6400"/>
            </a:lvl7pPr>
            <a:lvl8pPr lvl="7">
              <a:spcBef>
                <a:spcPts val="0"/>
              </a:spcBef>
              <a:spcAft>
                <a:spcPts val="0"/>
              </a:spcAft>
              <a:buSzPts val="6400"/>
              <a:buNone/>
              <a:defRPr sz="6400"/>
            </a:lvl8pPr>
            <a:lvl9pPr lvl="8">
              <a:spcBef>
                <a:spcPts val="0"/>
              </a:spcBef>
              <a:spcAft>
                <a:spcPts val="0"/>
              </a:spcAft>
              <a:buSzPts val="6400"/>
              <a:buNone/>
              <a:defRPr sz="6400"/>
            </a:lvl9pPr>
          </a:lstStyle>
          <a:p>
            <a:endParaRPr/>
          </a:p>
        </p:txBody>
      </p:sp>
      <p:sp>
        <p:nvSpPr>
          <p:cNvPr id="45" name="Google Shape;45;p8"/>
          <p:cNvSpPr txBox="1">
            <a:spLocks noGrp="1"/>
          </p:cNvSpPr>
          <p:nvPr>
            <p:ph type="sldNum" idx="12"/>
          </p:nvPr>
        </p:nvSpPr>
        <p:spPr>
          <a:xfrm>
            <a:off x="11068010" y="6217622"/>
            <a:ext cx="731700" cy="524700"/>
          </a:xfrm>
          <a:prstGeom prst="rect">
            <a:avLst/>
          </a:prstGeom>
        </p:spPr>
        <p:txBody>
          <a:bodyPr spcFirstLastPara="1" wrap="square" lIns="121900" tIns="121900" rIns="121900" bIns="121900"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t>‹#›</a:t>
            </a:fld>
            <a:endParaRPr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46"/>
        <p:cNvGrpSpPr/>
        <p:nvPr/>
      </p:nvGrpSpPr>
      <p:grpSpPr>
        <a:xfrm>
          <a:off x="0" y="0"/>
          <a:ext cx="0" cy="0"/>
          <a:chOff x="0" y="0"/>
          <a:chExt cx="0" cy="0"/>
        </a:xfrm>
      </p:grpSpPr>
      <p:sp>
        <p:nvSpPr>
          <p:cNvPr id="47" name="Google Shape;47;p9"/>
          <p:cNvSpPr/>
          <p:nvPr/>
        </p:nvSpPr>
        <p:spPr>
          <a:xfrm>
            <a:off x="6096000" y="-167"/>
            <a:ext cx="6096000" cy="6858000"/>
          </a:xfrm>
          <a:prstGeom prst="rect">
            <a:avLst/>
          </a:prstGeom>
          <a:solidFill>
            <a:schemeClr val="l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dirty="0"/>
          </a:p>
        </p:txBody>
      </p:sp>
      <p:sp>
        <p:nvSpPr>
          <p:cNvPr id="48" name="Google Shape;48;p9"/>
          <p:cNvSpPr txBox="1">
            <a:spLocks noGrp="1"/>
          </p:cNvSpPr>
          <p:nvPr>
            <p:ph type="title"/>
          </p:nvPr>
        </p:nvSpPr>
        <p:spPr>
          <a:xfrm>
            <a:off x="354000" y="1644233"/>
            <a:ext cx="5393700" cy="1976400"/>
          </a:xfrm>
          <a:prstGeom prst="rect">
            <a:avLst/>
          </a:prstGeom>
        </p:spPr>
        <p:txBody>
          <a:bodyPr spcFirstLastPara="1" wrap="square" lIns="121900" tIns="121900" rIns="121900" bIns="121900" anchor="b" anchorCtr="0">
            <a:noAutofit/>
          </a:bodyPr>
          <a:lstStyle>
            <a:lvl1pPr lvl="0" algn="ctr">
              <a:spcBef>
                <a:spcPts val="0"/>
              </a:spcBef>
              <a:spcAft>
                <a:spcPts val="0"/>
              </a:spcAft>
              <a:buSzPts val="5600"/>
              <a:buNone/>
              <a:defRPr sz="5600"/>
            </a:lvl1pPr>
            <a:lvl2pPr lvl="1" algn="ctr">
              <a:spcBef>
                <a:spcPts val="0"/>
              </a:spcBef>
              <a:spcAft>
                <a:spcPts val="0"/>
              </a:spcAft>
              <a:buSzPts val="5600"/>
              <a:buNone/>
              <a:defRPr sz="5600"/>
            </a:lvl2pPr>
            <a:lvl3pPr lvl="2" algn="ctr">
              <a:spcBef>
                <a:spcPts val="0"/>
              </a:spcBef>
              <a:spcAft>
                <a:spcPts val="0"/>
              </a:spcAft>
              <a:buSzPts val="5600"/>
              <a:buNone/>
              <a:defRPr sz="5600"/>
            </a:lvl3pPr>
            <a:lvl4pPr lvl="3" algn="ctr">
              <a:spcBef>
                <a:spcPts val="0"/>
              </a:spcBef>
              <a:spcAft>
                <a:spcPts val="0"/>
              </a:spcAft>
              <a:buSzPts val="5600"/>
              <a:buNone/>
              <a:defRPr sz="5600"/>
            </a:lvl4pPr>
            <a:lvl5pPr lvl="4" algn="ctr">
              <a:spcBef>
                <a:spcPts val="0"/>
              </a:spcBef>
              <a:spcAft>
                <a:spcPts val="0"/>
              </a:spcAft>
              <a:buSzPts val="5600"/>
              <a:buNone/>
              <a:defRPr sz="5600"/>
            </a:lvl5pPr>
            <a:lvl6pPr lvl="5" algn="ctr">
              <a:spcBef>
                <a:spcPts val="0"/>
              </a:spcBef>
              <a:spcAft>
                <a:spcPts val="0"/>
              </a:spcAft>
              <a:buSzPts val="5600"/>
              <a:buNone/>
              <a:defRPr sz="5600"/>
            </a:lvl6pPr>
            <a:lvl7pPr lvl="6" algn="ctr">
              <a:spcBef>
                <a:spcPts val="0"/>
              </a:spcBef>
              <a:spcAft>
                <a:spcPts val="0"/>
              </a:spcAft>
              <a:buSzPts val="5600"/>
              <a:buNone/>
              <a:defRPr sz="5600"/>
            </a:lvl7pPr>
            <a:lvl8pPr lvl="7" algn="ctr">
              <a:spcBef>
                <a:spcPts val="0"/>
              </a:spcBef>
              <a:spcAft>
                <a:spcPts val="0"/>
              </a:spcAft>
              <a:buSzPts val="5600"/>
              <a:buNone/>
              <a:defRPr sz="5600"/>
            </a:lvl8pPr>
            <a:lvl9pPr lvl="8" algn="ctr">
              <a:spcBef>
                <a:spcPts val="0"/>
              </a:spcBef>
              <a:spcAft>
                <a:spcPts val="0"/>
              </a:spcAft>
              <a:buSzPts val="5600"/>
              <a:buNone/>
              <a:defRPr sz="5600"/>
            </a:lvl9pPr>
          </a:lstStyle>
          <a:p>
            <a:endParaRPr/>
          </a:p>
        </p:txBody>
      </p:sp>
      <p:sp>
        <p:nvSpPr>
          <p:cNvPr id="49" name="Google Shape;49;p9"/>
          <p:cNvSpPr txBox="1">
            <a:spLocks noGrp="1"/>
          </p:cNvSpPr>
          <p:nvPr>
            <p:ph type="subTitle" idx="1"/>
          </p:nvPr>
        </p:nvSpPr>
        <p:spPr>
          <a:xfrm>
            <a:off x="354000" y="3737433"/>
            <a:ext cx="5393700" cy="1646700"/>
          </a:xfrm>
          <a:prstGeom prst="rect">
            <a:avLst/>
          </a:prstGeom>
        </p:spPr>
        <p:txBody>
          <a:bodyPr spcFirstLastPara="1" wrap="square" lIns="121900" tIns="121900" rIns="121900" bIns="121900" anchor="t" anchorCtr="0">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50" name="Google Shape;50;p9"/>
          <p:cNvSpPr txBox="1">
            <a:spLocks noGrp="1"/>
          </p:cNvSpPr>
          <p:nvPr>
            <p:ph type="body" idx="2"/>
          </p:nvPr>
        </p:nvSpPr>
        <p:spPr>
          <a:xfrm>
            <a:off x="6586000" y="965433"/>
            <a:ext cx="5115900" cy="4926900"/>
          </a:xfrm>
          <a:prstGeom prst="rect">
            <a:avLst/>
          </a:prstGeom>
        </p:spPr>
        <p:txBody>
          <a:bodyPr spcFirstLastPara="1" wrap="square" lIns="121900" tIns="121900" rIns="121900" bIns="121900" anchor="ctr" anchorCtr="0">
            <a:noAutofit/>
          </a:bodyPr>
          <a:lstStyle>
            <a:lvl1pPr marL="457200" lvl="0" indent="-381000">
              <a:spcBef>
                <a:spcPts val="0"/>
              </a:spcBef>
              <a:spcAft>
                <a:spcPts val="0"/>
              </a:spcAft>
              <a:buSzPts val="2400"/>
              <a:buChar char="●"/>
              <a:defRPr/>
            </a:lvl1pPr>
            <a:lvl2pPr marL="914400" lvl="1" indent="-349250">
              <a:spcBef>
                <a:spcPts val="2100"/>
              </a:spcBef>
              <a:spcAft>
                <a:spcPts val="0"/>
              </a:spcAft>
              <a:buSzPts val="1900"/>
              <a:buChar char="○"/>
              <a:defRPr/>
            </a:lvl2pPr>
            <a:lvl3pPr marL="1371600" lvl="2" indent="-349250">
              <a:spcBef>
                <a:spcPts val="2100"/>
              </a:spcBef>
              <a:spcAft>
                <a:spcPts val="0"/>
              </a:spcAft>
              <a:buSzPts val="1900"/>
              <a:buChar char="■"/>
              <a:defRPr/>
            </a:lvl3pPr>
            <a:lvl4pPr marL="1828800" lvl="3" indent="-349250">
              <a:spcBef>
                <a:spcPts val="2100"/>
              </a:spcBef>
              <a:spcAft>
                <a:spcPts val="0"/>
              </a:spcAft>
              <a:buSzPts val="1900"/>
              <a:buChar char="●"/>
              <a:defRPr/>
            </a:lvl4pPr>
            <a:lvl5pPr marL="2286000" lvl="4" indent="-349250">
              <a:spcBef>
                <a:spcPts val="2100"/>
              </a:spcBef>
              <a:spcAft>
                <a:spcPts val="0"/>
              </a:spcAft>
              <a:buSzPts val="1900"/>
              <a:buChar char="○"/>
              <a:defRPr/>
            </a:lvl5pPr>
            <a:lvl6pPr marL="2743200" lvl="5" indent="-349250">
              <a:spcBef>
                <a:spcPts val="2100"/>
              </a:spcBef>
              <a:spcAft>
                <a:spcPts val="0"/>
              </a:spcAft>
              <a:buSzPts val="1900"/>
              <a:buChar char="■"/>
              <a:defRPr/>
            </a:lvl6pPr>
            <a:lvl7pPr marL="3200400" lvl="6" indent="-349250">
              <a:spcBef>
                <a:spcPts val="2100"/>
              </a:spcBef>
              <a:spcAft>
                <a:spcPts val="0"/>
              </a:spcAft>
              <a:buSzPts val="1900"/>
              <a:buChar char="●"/>
              <a:defRPr/>
            </a:lvl7pPr>
            <a:lvl8pPr marL="3657600" lvl="7" indent="-349250">
              <a:spcBef>
                <a:spcPts val="2100"/>
              </a:spcBef>
              <a:spcAft>
                <a:spcPts val="0"/>
              </a:spcAft>
              <a:buSzPts val="1900"/>
              <a:buChar char="○"/>
              <a:defRPr/>
            </a:lvl8pPr>
            <a:lvl9pPr marL="4114800" lvl="8" indent="-349250">
              <a:spcBef>
                <a:spcPts val="2100"/>
              </a:spcBef>
              <a:spcAft>
                <a:spcPts val="2100"/>
              </a:spcAft>
              <a:buSzPts val="1900"/>
              <a:buChar char="■"/>
              <a:defRPr/>
            </a:lvl9pPr>
          </a:lstStyle>
          <a:p>
            <a:endParaRPr/>
          </a:p>
        </p:txBody>
      </p:sp>
      <p:sp>
        <p:nvSpPr>
          <p:cNvPr id="51" name="Google Shape;51;p9"/>
          <p:cNvSpPr txBox="1">
            <a:spLocks noGrp="1"/>
          </p:cNvSpPr>
          <p:nvPr>
            <p:ph type="sldNum" idx="12"/>
          </p:nvPr>
        </p:nvSpPr>
        <p:spPr>
          <a:xfrm>
            <a:off x="11068010" y="6217622"/>
            <a:ext cx="731700" cy="524700"/>
          </a:xfrm>
          <a:prstGeom prst="rect">
            <a:avLst/>
          </a:prstGeom>
        </p:spPr>
        <p:txBody>
          <a:bodyPr spcFirstLastPara="1" wrap="square" lIns="121900" tIns="121900" rIns="121900" bIns="121900"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t>‹#›</a:t>
            </a:fld>
            <a:endParaRPr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52"/>
        <p:cNvGrpSpPr/>
        <p:nvPr/>
      </p:nvGrpSpPr>
      <p:grpSpPr>
        <a:xfrm>
          <a:off x="0" y="0"/>
          <a:ext cx="0" cy="0"/>
          <a:chOff x="0" y="0"/>
          <a:chExt cx="0" cy="0"/>
        </a:xfrm>
      </p:grpSpPr>
      <p:sp>
        <p:nvSpPr>
          <p:cNvPr id="53" name="Google Shape;53;p10"/>
          <p:cNvSpPr txBox="1">
            <a:spLocks noGrp="1"/>
          </p:cNvSpPr>
          <p:nvPr>
            <p:ph type="body" idx="1"/>
          </p:nvPr>
        </p:nvSpPr>
        <p:spPr>
          <a:xfrm>
            <a:off x="415600" y="5640767"/>
            <a:ext cx="7998300" cy="806700"/>
          </a:xfrm>
          <a:prstGeom prst="rect">
            <a:avLst/>
          </a:prstGeom>
        </p:spPr>
        <p:txBody>
          <a:bodyPr spcFirstLastPara="1" wrap="square" lIns="121900" tIns="121900" rIns="121900" bIns="121900" anchor="ctr" anchorCtr="0">
            <a:noAutofit/>
          </a:bodyPr>
          <a:lstStyle>
            <a:lvl1pPr marL="457200" lvl="0" indent="-228600">
              <a:lnSpc>
                <a:spcPct val="100000"/>
              </a:lnSpc>
              <a:spcBef>
                <a:spcPts val="0"/>
              </a:spcBef>
              <a:spcAft>
                <a:spcPts val="0"/>
              </a:spcAft>
              <a:buSzPts val="2400"/>
              <a:buNone/>
              <a:defRPr/>
            </a:lvl1pPr>
          </a:lstStyle>
          <a:p>
            <a:endParaRPr/>
          </a:p>
        </p:txBody>
      </p:sp>
      <p:sp>
        <p:nvSpPr>
          <p:cNvPr id="54" name="Google Shape;54;p10"/>
          <p:cNvSpPr txBox="1">
            <a:spLocks noGrp="1"/>
          </p:cNvSpPr>
          <p:nvPr>
            <p:ph type="sldNum" idx="12"/>
          </p:nvPr>
        </p:nvSpPr>
        <p:spPr>
          <a:xfrm>
            <a:off x="11068010" y="6217622"/>
            <a:ext cx="731700" cy="524700"/>
          </a:xfrm>
          <a:prstGeom prst="rect">
            <a:avLst/>
          </a:prstGeom>
        </p:spPr>
        <p:txBody>
          <a:bodyPr spcFirstLastPara="1" wrap="square" lIns="121900" tIns="121900" rIns="121900" bIns="121900"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t>‹#›</a:t>
            </a:fld>
            <a:endParaRPr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55"/>
        <p:cNvGrpSpPr/>
        <p:nvPr/>
      </p:nvGrpSpPr>
      <p:grpSpPr>
        <a:xfrm>
          <a:off x="0" y="0"/>
          <a:ext cx="0" cy="0"/>
          <a:chOff x="0" y="0"/>
          <a:chExt cx="0" cy="0"/>
        </a:xfrm>
      </p:grpSpPr>
      <p:sp>
        <p:nvSpPr>
          <p:cNvPr id="56" name="Google Shape;56;p11"/>
          <p:cNvSpPr txBox="1">
            <a:spLocks noGrp="1"/>
          </p:cNvSpPr>
          <p:nvPr>
            <p:ph type="title" hasCustomPrompt="1"/>
          </p:nvPr>
        </p:nvSpPr>
        <p:spPr>
          <a:xfrm>
            <a:off x="415600" y="1474833"/>
            <a:ext cx="11360700" cy="2618100"/>
          </a:xfrm>
          <a:prstGeom prst="rect">
            <a:avLst/>
          </a:prstGeom>
        </p:spPr>
        <p:txBody>
          <a:bodyPr spcFirstLastPara="1" wrap="square" lIns="121900" tIns="121900" rIns="121900" bIns="121900" anchor="b" anchorCtr="0">
            <a:noAutofit/>
          </a:bodyPr>
          <a:lstStyle>
            <a:lvl1pPr lvl="0" algn="ctr">
              <a:spcBef>
                <a:spcPts val="0"/>
              </a:spcBef>
              <a:spcAft>
                <a:spcPts val="0"/>
              </a:spcAft>
              <a:buSzPts val="16000"/>
              <a:buNone/>
              <a:defRPr sz="16000"/>
            </a:lvl1pPr>
            <a:lvl2pPr lvl="1" algn="ctr">
              <a:spcBef>
                <a:spcPts val="0"/>
              </a:spcBef>
              <a:spcAft>
                <a:spcPts val="0"/>
              </a:spcAft>
              <a:buSzPts val="16000"/>
              <a:buNone/>
              <a:defRPr sz="16000"/>
            </a:lvl2pPr>
            <a:lvl3pPr lvl="2" algn="ctr">
              <a:spcBef>
                <a:spcPts val="0"/>
              </a:spcBef>
              <a:spcAft>
                <a:spcPts val="0"/>
              </a:spcAft>
              <a:buSzPts val="16000"/>
              <a:buNone/>
              <a:defRPr sz="16000"/>
            </a:lvl3pPr>
            <a:lvl4pPr lvl="3" algn="ctr">
              <a:spcBef>
                <a:spcPts val="0"/>
              </a:spcBef>
              <a:spcAft>
                <a:spcPts val="0"/>
              </a:spcAft>
              <a:buSzPts val="16000"/>
              <a:buNone/>
              <a:defRPr sz="16000"/>
            </a:lvl4pPr>
            <a:lvl5pPr lvl="4" algn="ctr">
              <a:spcBef>
                <a:spcPts val="0"/>
              </a:spcBef>
              <a:spcAft>
                <a:spcPts val="0"/>
              </a:spcAft>
              <a:buSzPts val="16000"/>
              <a:buNone/>
              <a:defRPr sz="16000"/>
            </a:lvl5pPr>
            <a:lvl6pPr lvl="5" algn="ctr">
              <a:spcBef>
                <a:spcPts val="0"/>
              </a:spcBef>
              <a:spcAft>
                <a:spcPts val="0"/>
              </a:spcAft>
              <a:buSzPts val="16000"/>
              <a:buNone/>
              <a:defRPr sz="16000"/>
            </a:lvl6pPr>
            <a:lvl7pPr lvl="6" algn="ctr">
              <a:spcBef>
                <a:spcPts val="0"/>
              </a:spcBef>
              <a:spcAft>
                <a:spcPts val="0"/>
              </a:spcAft>
              <a:buSzPts val="16000"/>
              <a:buNone/>
              <a:defRPr sz="16000"/>
            </a:lvl7pPr>
            <a:lvl8pPr lvl="7" algn="ctr">
              <a:spcBef>
                <a:spcPts val="0"/>
              </a:spcBef>
              <a:spcAft>
                <a:spcPts val="0"/>
              </a:spcAft>
              <a:buSzPts val="16000"/>
              <a:buNone/>
              <a:defRPr sz="16000"/>
            </a:lvl8pPr>
            <a:lvl9pPr lvl="8" algn="ctr">
              <a:spcBef>
                <a:spcPts val="0"/>
              </a:spcBef>
              <a:spcAft>
                <a:spcPts val="0"/>
              </a:spcAft>
              <a:buSzPts val="16000"/>
              <a:buNone/>
              <a:defRPr sz="16000"/>
            </a:lvl9pPr>
          </a:lstStyle>
          <a:p>
            <a:r>
              <a:t>xx%</a:t>
            </a:r>
          </a:p>
        </p:txBody>
      </p:sp>
      <p:sp>
        <p:nvSpPr>
          <p:cNvPr id="57" name="Google Shape;57;p11"/>
          <p:cNvSpPr txBox="1">
            <a:spLocks noGrp="1"/>
          </p:cNvSpPr>
          <p:nvPr>
            <p:ph type="body" idx="1"/>
          </p:nvPr>
        </p:nvSpPr>
        <p:spPr>
          <a:xfrm>
            <a:off x="415600" y="4202967"/>
            <a:ext cx="11360700" cy="1734300"/>
          </a:xfrm>
          <a:prstGeom prst="rect">
            <a:avLst/>
          </a:prstGeom>
        </p:spPr>
        <p:txBody>
          <a:bodyPr spcFirstLastPara="1" wrap="square" lIns="121900" tIns="121900" rIns="121900" bIns="121900" anchor="t" anchorCtr="0">
            <a:noAutofit/>
          </a:bodyPr>
          <a:lstStyle>
            <a:lvl1pPr marL="457200" lvl="0" indent="-381000" algn="ctr">
              <a:spcBef>
                <a:spcPts val="0"/>
              </a:spcBef>
              <a:spcAft>
                <a:spcPts val="0"/>
              </a:spcAft>
              <a:buSzPts val="2400"/>
              <a:buChar char="●"/>
              <a:defRPr/>
            </a:lvl1pPr>
            <a:lvl2pPr marL="914400" lvl="1" indent="-349250" algn="ctr">
              <a:spcBef>
                <a:spcPts val="2100"/>
              </a:spcBef>
              <a:spcAft>
                <a:spcPts val="0"/>
              </a:spcAft>
              <a:buSzPts val="1900"/>
              <a:buChar char="○"/>
              <a:defRPr/>
            </a:lvl2pPr>
            <a:lvl3pPr marL="1371600" lvl="2" indent="-349250" algn="ctr">
              <a:spcBef>
                <a:spcPts val="2100"/>
              </a:spcBef>
              <a:spcAft>
                <a:spcPts val="0"/>
              </a:spcAft>
              <a:buSzPts val="1900"/>
              <a:buChar char="■"/>
              <a:defRPr/>
            </a:lvl3pPr>
            <a:lvl4pPr marL="1828800" lvl="3" indent="-349250" algn="ctr">
              <a:spcBef>
                <a:spcPts val="2100"/>
              </a:spcBef>
              <a:spcAft>
                <a:spcPts val="0"/>
              </a:spcAft>
              <a:buSzPts val="1900"/>
              <a:buChar char="●"/>
              <a:defRPr/>
            </a:lvl4pPr>
            <a:lvl5pPr marL="2286000" lvl="4" indent="-349250" algn="ctr">
              <a:spcBef>
                <a:spcPts val="2100"/>
              </a:spcBef>
              <a:spcAft>
                <a:spcPts val="0"/>
              </a:spcAft>
              <a:buSzPts val="1900"/>
              <a:buChar char="○"/>
              <a:defRPr/>
            </a:lvl5pPr>
            <a:lvl6pPr marL="2743200" lvl="5" indent="-349250" algn="ctr">
              <a:spcBef>
                <a:spcPts val="2100"/>
              </a:spcBef>
              <a:spcAft>
                <a:spcPts val="0"/>
              </a:spcAft>
              <a:buSzPts val="1900"/>
              <a:buChar char="■"/>
              <a:defRPr/>
            </a:lvl6pPr>
            <a:lvl7pPr marL="3200400" lvl="6" indent="-349250" algn="ctr">
              <a:spcBef>
                <a:spcPts val="2100"/>
              </a:spcBef>
              <a:spcAft>
                <a:spcPts val="0"/>
              </a:spcAft>
              <a:buSzPts val="1900"/>
              <a:buChar char="●"/>
              <a:defRPr/>
            </a:lvl7pPr>
            <a:lvl8pPr marL="3657600" lvl="7" indent="-349250" algn="ctr">
              <a:spcBef>
                <a:spcPts val="2100"/>
              </a:spcBef>
              <a:spcAft>
                <a:spcPts val="0"/>
              </a:spcAft>
              <a:buSzPts val="1900"/>
              <a:buChar char="○"/>
              <a:defRPr/>
            </a:lvl8pPr>
            <a:lvl9pPr marL="4114800" lvl="8" indent="-349250" algn="ctr">
              <a:spcBef>
                <a:spcPts val="2100"/>
              </a:spcBef>
              <a:spcAft>
                <a:spcPts val="2100"/>
              </a:spcAft>
              <a:buSzPts val="1900"/>
              <a:buChar char="■"/>
              <a:defRPr/>
            </a:lvl9pPr>
          </a:lstStyle>
          <a:p>
            <a:endParaRPr/>
          </a:p>
        </p:txBody>
      </p:sp>
      <p:sp>
        <p:nvSpPr>
          <p:cNvPr id="58" name="Google Shape;58;p11"/>
          <p:cNvSpPr txBox="1">
            <a:spLocks noGrp="1"/>
          </p:cNvSpPr>
          <p:nvPr>
            <p:ph type="sldNum" idx="12"/>
          </p:nvPr>
        </p:nvSpPr>
        <p:spPr>
          <a:xfrm>
            <a:off x="11068010" y="6217622"/>
            <a:ext cx="731700" cy="524700"/>
          </a:xfrm>
          <a:prstGeom prst="rect">
            <a:avLst/>
          </a:prstGeom>
        </p:spPr>
        <p:txBody>
          <a:bodyPr spcFirstLastPara="1" wrap="square" lIns="121900" tIns="121900" rIns="121900" bIns="121900"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t>‹#›</a:t>
            </a:fld>
            <a:endParaRPr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9"/>
        <p:cNvGrpSpPr/>
        <p:nvPr/>
      </p:nvGrpSpPr>
      <p:grpSpPr>
        <a:xfrm>
          <a:off x="0" y="0"/>
          <a:ext cx="0" cy="0"/>
          <a:chOff x="0" y="0"/>
          <a:chExt cx="0" cy="0"/>
        </a:xfrm>
      </p:grpSpPr>
      <p:sp>
        <p:nvSpPr>
          <p:cNvPr id="60" name="Google Shape;60;p12"/>
          <p:cNvSpPr txBox="1">
            <a:spLocks noGrp="1"/>
          </p:cNvSpPr>
          <p:nvPr>
            <p:ph type="sldNum" idx="12"/>
          </p:nvPr>
        </p:nvSpPr>
        <p:spPr>
          <a:xfrm>
            <a:off x="11068010" y="6217622"/>
            <a:ext cx="731700" cy="524700"/>
          </a:xfrm>
          <a:prstGeom prst="rect">
            <a:avLst/>
          </a:prstGeom>
        </p:spPr>
        <p:txBody>
          <a:bodyPr spcFirstLastPara="1" wrap="square" lIns="121900" tIns="121900" rIns="121900" bIns="121900"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t>‹#›</a:t>
            </a:fld>
            <a:endParaRPr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61"/>
        <p:cNvGrpSpPr/>
        <p:nvPr/>
      </p:nvGrpSpPr>
      <p:grpSpPr>
        <a:xfrm>
          <a:off x="0" y="0"/>
          <a:ext cx="0" cy="0"/>
          <a:chOff x="0" y="0"/>
          <a:chExt cx="0" cy="0"/>
        </a:xfrm>
      </p:grpSpPr>
      <p:sp>
        <p:nvSpPr>
          <p:cNvPr id="62" name="Google Shape;62;p13"/>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Autofit/>
          </a:bodyPr>
          <a:lstStyle>
            <a:lvl1pPr marR="0" lvl="0" algn="l" rtl="0">
              <a:lnSpc>
                <a:spcPct val="90000"/>
              </a:lnSpc>
              <a:spcBef>
                <a:spcPts val="0"/>
              </a:spcBef>
              <a:spcAft>
                <a:spcPts val="0"/>
              </a:spcAft>
              <a:buClr>
                <a:srgbClr val="2E75B5"/>
              </a:buClr>
              <a:buSzPts val="4400"/>
              <a:buFont typeface="Calibri"/>
              <a:buNone/>
              <a:defRPr sz="4400" i="0" u="none" strike="noStrike" cap="none">
                <a:solidFill>
                  <a:srgbClr val="2E75B5"/>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63" name="Google Shape;63;p13"/>
          <p:cNvSpPr txBox="1">
            <a:spLocks noGrp="1"/>
          </p:cNvSpPr>
          <p:nvPr>
            <p:ph type="body" idx="1"/>
          </p:nvPr>
        </p:nvSpPr>
        <p:spPr>
          <a:xfrm>
            <a:off x="838200" y="1825625"/>
            <a:ext cx="10515600" cy="4351200"/>
          </a:xfrm>
          <a:prstGeom prst="rect">
            <a:avLst/>
          </a:prstGeom>
          <a:noFill/>
          <a:ln>
            <a:noFill/>
          </a:ln>
        </p:spPr>
        <p:txBody>
          <a:bodyPr spcFirstLastPara="1" wrap="square" lIns="91425" tIns="45700" rIns="91425" bIns="45700" anchor="t" anchorCtr="0">
            <a:noAutofit/>
          </a:bodyPr>
          <a:lstStyle>
            <a:lvl1pPr marL="457200" marR="0" lvl="0" indent="-406400" algn="l" rtl="0">
              <a:lnSpc>
                <a:spcPct val="90000"/>
              </a:lnSpc>
              <a:spcBef>
                <a:spcPts val="1000"/>
              </a:spcBef>
              <a:spcAft>
                <a:spcPts val="0"/>
              </a:spcAft>
              <a:buClr>
                <a:srgbClr val="1E4E79"/>
              </a:buClr>
              <a:buSzPts val="2800"/>
              <a:buFont typeface="Calibri"/>
              <a:buChar char="•"/>
              <a:defRPr sz="2800" i="0" u="none" strike="noStrike" cap="none">
                <a:solidFill>
                  <a:srgbClr val="1E4E79"/>
                </a:solidFill>
                <a:latin typeface="Calibri"/>
                <a:ea typeface="Calibri"/>
                <a:cs typeface="Calibri"/>
                <a:sym typeface="Calibri"/>
              </a:defRPr>
            </a:lvl1pPr>
            <a:lvl2pPr marL="914400" marR="0" lvl="1" indent="-381000" algn="l" rtl="0">
              <a:lnSpc>
                <a:spcPct val="90000"/>
              </a:lnSpc>
              <a:spcBef>
                <a:spcPts val="500"/>
              </a:spcBef>
              <a:spcAft>
                <a:spcPts val="0"/>
              </a:spcAft>
              <a:buClr>
                <a:srgbClr val="1E4E79"/>
              </a:buClr>
              <a:buSzPts val="2400"/>
              <a:buFont typeface="Calibri"/>
              <a:buChar char="•"/>
              <a:defRPr sz="2400" i="0" u="none" strike="noStrike" cap="none">
                <a:solidFill>
                  <a:srgbClr val="1E4E79"/>
                </a:solidFill>
                <a:latin typeface="Calibri"/>
                <a:ea typeface="Calibri"/>
                <a:cs typeface="Calibri"/>
                <a:sym typeface="Calibri"/>
              </a:defRPr>
            </a:lvl2pPr>
            <a:lvl3pPr marL="1371600" marR="0" lvl="2" indent="-355600" algn="l" rtl="0">
              <a:lnSpc>
                <a:spcPct val="90000"/>
              </a:lnSpc>
              <a:spcBef>
                <a:spcPts val="500"/>
              </a:spcBef>
              <a:spcAft>
                <a:spcPts val="0"/>
              </a:spcAft>
              <a:buClr>
                <a:srgbClr val="1E4E79"/>
              </a:buClr>
              <a:buSzPts val="2000"/>
              <a:buFont typeface="Calibri"/>
              <a:buChar char="•"/>
              <a:defRPr sz="2000" i="0" u="none" strike="noStrike" cap="none">
                <a:solidFill>
                  <a:srgbClr val="1E4E79"/>
                </a:solidFill>
                <a:latin typeface="Calibri"/>
                <a:ea typeface="Calibri"/>
                <a:cs typeface="Calibri"/>
                <a:sym typeface="Calibri"/>
              </a:defRPr>
            </a:lvl3pPr>
            <a:lvl4pPr marL="1828800" marR="0" lvl="3" indent="-342900" algn="l" rtl="0">
              <a:lnSpc>
                <a:spcPct val="90000"/>
              </a:lnSpc>
              <a:spcBef>
                <a:spcPts val="500"/>
              </a:spcBef>
              <a:spcAft>
                <a:spcPts val="0"/>
              </a:spcAft>
              <a:buClr>
                <a:srgbClr val="1E4E79"/>
              </a:buClr>
              <a:buSzPts val="1800"/>
              <a:buFont typeface="Calibri"/>
              <a:buChar char="•"/>
              <a:defRPr sz="1800" i="0" u="none" strike="noStrike" cap="none">
                <a:solidFill>
                  <a:srgbClr val="1E4E79"/>
                </a:solidFill>
                <a:latin typeface="Calibri"/>
                <a:ea typeface="Calibri"/>
                <a:cs typeface="Calibri"/>
                <a:sym typeface="Calibri"/>
              </a:defRPr>
            </a:lvl4pPr>
            <a:lvl5pPr marL="2286000" marR="0" lvl="4" indent="-342900" algn="l" rtl="0">
              <a:lnSpc>
                <a:spcPct val="90000"/>
              </a:lnSpc>
              <a:spcBef>
                <a:spcPts val="500"/>
              </a:spcBef>
              <a:spcAft>
                <a:spcPts val="0"/>
              </a:spcAft>
              <a:buClr>
                <a:srgbClr val="1E4E79"/>
              </a:buClr>
              <a:buSzPts val="1800"/>
              <a:buFont typeface="Calibri"/>
              <a:buChar char="•"/>
              <a:defRPr sz="1800" i="0" u="none" strike="noStrike" cap="none">
                <a:solidFill>
                  <a:srgbClr val="1E4E79"/>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Calibri"/>
              <a:buChar char="•"/>
              <a:defRPr sz="1800" i="0" u="none" strike="noStrike" cap="none">
                <a:solidFill>
                  <a:schemeClr val="dk1"/>
                </a:solidFill>
              </a:defRPr>
            </a:lvl6pPr>
            <a:lvl7pPr marL="3200400" marR="0" lvl="6" indent="-342900" algn="l" rtl="0">
              <a:lnSpc>
                <a:spcPct val="90000"/>
              </a:lnSpc>
              <a:spcBef>
                <a:spcPts val="500"/>
              </a:spcBef>
              <a:spcAft>
                <a:spcPts val="0"/>
              </a:spcAft>
              <a:buClr>
                <a:schemeClr val="dk1"/>
              </a:buClr>
              <a:buSzPts val="1800"/>
              <a:buFont typeface="Calibri"/>
              <a:buChar char="•"/>
              <a:defRPr sz="1800" i="0" u="none" strike="noStrike" cap="none">
                <a:solidFill>
                  <a:schemeClr val="dk1"/>
                </a:solidFill>
              </a:defRPr>
            </a:lvl7pPr>
            <a:lvl8pPr marL="3657600" marR="0" lvl="7" indent="-342900" algn="l" rtl="0">
              <a:lnSpc>
                <a:spcPct val="90000"/>
              </a:lnSpc>
              <a:spcBef>
                <a:spcPts val="500"/>
              </a:spcBef>
              <a:spcAft>
                <a:spcPts val="0"/>
              </a:spcAft>
              <a:buClr>
                <a:schemeClr val="dk1"/>
              </a:buClr>
              <a:buSzPts val="1800"/>
              <a:buFont typeface="Calibri"/>
              <a:buChar char="•"/>
              <a:defRPr sz="1800" i="0" u="none" strike="noStrike" cap="none">
                <a:solidFill>
                  <a:schemeClr val="dk1"/>
                </a:solidFill>
              </a:defRPr>
            </a:lvl8pPr>
            <a:lvl9pPr marL="4114800" marR="0" lvl="8" indent="-342900" algn="l" rtl="0">
              <a:lnSpc>
                <a:spcPct val="90000"/>
              </a:lnSpc>
              <a:spcBef>
                <a:spcPts val="500"/>
              </a:spcBef>
              <a:spcAft>
                <a:spcPts val="0"/>
              </a:spcAft>
              <a:buClr>
                <a:schemeClr val="dk1"/>
              </a:buClr>
              <a:buSzPts val="1800"/>
              <a:buFont typeface="Calibri"/>
              <a:buChar char="•"/>
              <a:defRPr sz="1800" i="0" u="none" strike="noStrike" cap="none">
                <a:solidFill>
                  <a:schemeClr val="dk1"/>
                </a:solidFill>
              </a:defRPr>
            </a:lvl9pPr>
          </a:lstStyle>
          <a:p>
            <a:endParaRPr/>
          </a:p>
        </p:txBody>
      </p:sp>
      <p:sp>
        <p:nvSpPr>
          <p:cNvPr id="64" name="Google Shape;64;p13"/>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dirty="0"/>
          </a:p>
        </p:txBody>
      </p:sp>
      <p:sp>
        <p:nvSpPr>
          <p:cNvPr id="65" name="Google Shape;65;p13"/>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dirty="0"/>
          </a:p>
        </p:txBody>
      </p:sp>
      <p:sp>
        <p:nvSpPr>
          <p:cNvPr id="66" name="Google Shape;66;p13"/>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Section Header">
  <p:cSld name="SECTION_HEADER_1">
    <p:spTree>
      <p:nvGrpSpPr>
        <p:cNvPr id="1" name="Shape 67"/>
        <p:cNvGrpSpPr/>
        <p:nvPr/>
      </p:nvGrpSpPr>
      <p:grpSpPr>
        <a:xfrm>
          <a:off x="0" y="0"/>
          <a:ext cx="0" cy="0"/>
          <a:chOff x="0" y="0"/>
          <a:chExt cx="0" cy="0"/>
        </a:xfrm>
      </p:grpSpPr>
      <p:sp>
        <p:nvSpPr>
          <p:cNvPr id="68" name="Google Shape;68;p14"/>
          <p:cNvSpPr txBox="1">
            <a:spLocks noGrp="1"/>
          </p:cNvSpPr>
          <p:nvPr>
            <p:ph type="title"/>
          </p:nvPr>
        </p:nvSpPr>
        <p:spPr>
          <a:xfrm>
            <a:off x="831850" y="1709738"/>
            <a:ext cx="10515600" cy="2852700"/>
          </a:xfrm>
          <a:prstGeom prst="rect">
            <a:avLst/>
          </a:prstGeom>
          <a:noFill/>
          <a:ln>
            <a:noFill/>
          </a:ln>
        </p:spPr>
        <p:txBody>
          <a:bodyPr spcFirstLastPara="1" wrap="square" lIns="91425" tIns="45700" rIns="91425" bIns="45700" anchor="b" anchorCtr="0">
            <a:noAutofit/>
          </a:bodyPr>
          <a:lstStyle>
            <a:lvl1pPr marR="0" lvl="0" algn="l" rtl="0">
              <a:lnSpc>
                <a:spcPct val="90000"/>
              </a:lnSpc>
              <a:spcBef>
                <a:spcPts val="0"/>
              </a:spcBef>
              <a:spcAft>
                <a:spcPts val="0"/>
              </a:spcAft>
              <a:buClr>
                <a:srgbClr val="2E75B5"/>
              </a:buClr>
              <a:buSzPts val="6000"/>
              <a:buFont typeface="Arial"/>
              <a:buNone/>
              <a:defRPr sz="6000" b="0" i="0" u="none" strike="noStrike" cap="none">
                <a:solidFill>
                  <a:srgbClr val="2E75B5"/>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69" name="Google Shape;69;p14"/>
          <p:cNvSpPr txBox="1">
            <a:spLocks noGrp="1"/>
          </p:cNvSpPr>
          <p:nvPr>
            <p:ph type="body" idx="1"/>
          </p:nvPr>
        </p:nvSpPr>
        <p:spPr>
          <a:xfrm>
            <a:off x="831850" y="4589463"/>
            <a:ext cx="10515600" cy="150030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888888"/>
              </a:buClr>
              <a:buSzPts val="2400"/>
              <a:buFont typeface="Arial"/>
              <a:buNone/>
              <a:defRPr sz="2400" b="0" i="0" u="none" strike="noStrike" cap="none">
                <a:solidFill>
                  <a:srgbClr val="888888"/>
                </a:solidFill>
                <a:latin typeface="Arial"/>
                <a:ea typeface="Arial"/>
                <a:cs typeface="Arial"/>
                <a:sym typeface="Arial"/>
              </a:defRPr>
            </a:lvl1pPr>
            <a:lvl2pPr marL="914400" marR="0" lvl="1" indent="-228600" algn="l" rtl="0">
              <a:lnSpc>
                <a:spcPct val="90000"/>
              </a:lnSpc>
              <a:spcBef>
                <a:spcPts val="5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2pPr>
            <a:lvl3pPr marL="1371600" marR="0" lvl="2" indent="-228600" algn="l" rtl="0">
              <a:lnSpc>
                <a:spcPct val="90000"/>
              </a:lnSpc>
              <a:spcBef>
                <a:spcPts val="500"/>
              </a:spcBef>
              <a:spcAft>
                <a:spcPts val="0"/>
              </a:spcAft>
              <a:buClr>
                <a:srgbClr val="888888"/>
              </a:buClr>
              <a:buSzPts val="1800"/>
              <a:buFont typeface="Arial"/>
              <a:buNone/>
              <a:defRPr sz="1800" b="0" i="0" u="none" strike="noStrike" cap="none">
                <a:solidFill>
                  <a:srgbClr val="888888"/>
                </a:solidFill>
                <a:latin typeface="Arial"/>
                <a:ea typeface="Arial"/>
                <a:cs typeface="Arial"/>
                <a:sym typeface="Arial"/>
              </a:defRPr>
            </a:lvl3pPr>
            <a:lvl4pPr marL="1828800" marR="0" lvl="3" indent="-228600" algn="l" rtl="0">
              <a:lnSpc>
                <a:spcPct val="90000"/>
              </a:lnSpc>
              <a:spcBef>
                <a:spcPts val="500"/>
              </a:spcBef>
              <a:spcAft>
                <a:spcPts val="0"/>
              </a:spcAft>
              <a:buClr>
                <a:srgbClr val="888888"/>
              </a:buClr>
              <a:buSzPts val="1600"/>
              <a:buFont typeface="Arial"/>
              <a:buNone/>
              <a:defRPr sz="1600" b="0" i="0" u="none" strike="noStrike" cap="none">
                <a:solidFill>
                  <a:srgbClr val="888888"/>
                </a:solidFill>
                <a:latin typeface="Arial"/>
                <a:ea typeface="Arial"/>
                <a:cs typeface="Arial"/>
                <a:sym typeface="Arial"/>
              </a:defRPr>
            </a:lvl4pPr>
            <a:lvl5pPr marL="2286000" marR="0" lvl="4" indent="-228600" algn="l" rtl="0">
              <a:lnSpc>
                <a:spcPct val="90000"/>
              </a:lnSpc>
              <a:spcBef>
                <a:spcPts val="500"/>
              </a:spcBef>
              <a:spcAft>
                <a:spcPts val="0"/>
              </a:spcAft>
              <a:buClr>
                <a:srgbClr val="888888"/>
              </a:buClr>
              <a:buSzPts val="1600"/>
              <a:buFont typeface="Arial"/>
              <a:buNone/>
              <a:defRPr sz="1600" b="0" i="0" u="none" strike="noStrike" cap="none">
                <a:solidFill>
                  <a:srgbClr val="888888"/>
                </a:solidFill>
                <a:latin typeface="Arial"/>
                <a:ea typeface="Arial"/>
                <a:cs typeface="Arial"/>
                <a:sym typeface="Arial"/>
              </a:defRPr>
            </a:lvl5pPr>
            <a:lvl6pPr marL="2743200" marR="0" lvl="5" indent="-228600" algn="l" rtl="0">
              <a:lnSpc>
                <a:spcPct val="90000"/>
              </a:lnSpc>
              <a:spcBef>
                <a:spcPts val="500"/>
              </a:spcBef>
              <a:spcAft>
                <a:spcPts val="0"/>
              </a:spcAft>
              <a:buClr>
                <a:srgbClr val="888888"/>
              </a:buClr>
              <a:buSzPts val="1600"/>
              <a:buFont typeface="Arial"/>
              <a:buNone/>
              <a:defRPr sz="1600" b="0" i="0" u="none" strike="noStrike" cap="none">
                <a:solidFill>
                  <a:srgbClr val="888888"/>
                </a:solidFill>
                <a:latin typeface="Calibri"/>
                <a:ea typeface="Calibri"/>
                <a:cs typeface="Calibri"/>
                <a:sym typeface="Calibri"/>
              </a:defRPr>
            </a:lvl6pPr>
            <a:lvl7pPr marL="3200400" marR="0" lvl="6" indent="-228600" algn="l" rtl="0">
              <a:lnSpc>
                <a:spcPct val="90000"/>
              </a:lnSpc>
              <a:spcBef>
                <a:spcPts val="500"/>
              </a:spcBef>
              <a:spcAft>
                <a:spcPts val="0"/>
              </a:spcAft>
              <a:buClr>
                <a:srgbClr val="888888"/>
              </a:buClr>
              <a:buSzPts val="1600"/>
              <a:buFont typeface="Arial"/>
              <a:buNone/>
              <a:defRPr sz="1600" b="0" i="0" u="none" strike="noStrike" cap="none">
                <a:solidFill>
                  <a:srgbClr val="888888"/>
                </a:solidFill>
                <a:latin typeface="Calibri"/>
                <a:ea typeface="Calibri"/>
                <a:cs typeface="Calibri"/>
                <a:sym typeface="Calibri"/>
              </a:defRPr>
            </a:lvl7pPr>
            <a:lvl8pPr marL="3657600" marR="0" lvl="7" indent="-228600" algn="l" rtl="0">
              <a:lnSpc>
                <a:spcPct val="90000"/>
              </a:lnSpc>
              <a:spcBef>
                <a:spcPts val="500"/>
              </a:spcBef>
              <a:spcAft>
                <a:spcPts val="0"/>
              </a:spcAft>
              <a:buClr>
                <a:srgbClr val="888888"/>
              </a:buClr>
              <a:buSzPts val="1600"/>
              <a:buFont typeface="Arial"/>
              <a:buNone/>
              <a:defRPr sz="1600" b="0" i="0" u="none" strike="noStrike" cap="none">
                <a:solidFill>
                  <a:srgbClr val="888888"/>
                </a:solidFill>
                <a:latin typeface="Calibri"/>
                <a:ea typeface="Calibri"/>
                <a:cs typeface="Calibri"/>
                <a:sym typeface="Calibri"/>
              </a:defRPr>
            </a:lvl8pPr>
            <a:lvl9pPr marL="4114800" marR="0" lvl="8" indent="-228600" algn="l" rtl="0">
              <a:lnSpc>
                <a:spcPct val="90000"/>
              </a:lnSpc>
              <a:spcBef>
                <a:spcPts val="500"/>
              </a:spcBef>
              <a:spcAft>
                <a:spcPts val="0"/>
              </a:spcAft>
              <a:buClr>
                <a:srgbClr val="888888"/>
              </a:buClr>
              <a:buSzPts val="1600"/>
              <a:buFont typeface="Arial"/>
              <a:buNone/>
              <a:defRPr sz="1600" b="0" i="0" u="none" strike="noStrike" cap="none">
                <a:solidFill>
                  <a:srgbClr val="888888"/>
                </a:solidFill>
                <a:latin typeface="Calibri"/>
                <a:ea typeface="Calibri"/>
                <a:cs typeface="Calibri"/>
                <a:sym typeface="Calibri"/>
              </a:defRPr>
            </a:lvl9pPr>
          </a:lstStyle>
          <a:p>
            <a:endParaRPr/>
          </a:p>
        </p:txBody>
      </p:sp>
      <p:sp>
        <p:nvSpPr>
          <p:cNvPr id="70" name="Google Shape;70;p14"/>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dirty="0"/>
          </a:p>
        </p:txBody>
      </p:sp>
      <p:sp>
        <p:nvSpPr>
          <p:cNvPr id="71" name="Google Shape;71;p14"/>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dirty="0"/>
          </a:p>
        </p:txBody>
      </p:sp>
      <p:sp>
        <p:nvSpPr>
          <p:cNvPr id="72" name="Google Shape;72;p14"/>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Head and Content w/Subhead">
  <p:cSld name="Head and Content w/Subhead">
    <p:spTree>
      <p:nvGrpSpPr>
        <p:cNvPr id="1" name="Shape 73"/>
        <p:cNvGrpSpPr/>
        <p:nvPr/>
      </p:nvGrpSpPr>
      <p:grpSpPr>
        <a:xfrm>
          <a:off x="0" y="0"/>
          <a:ext cx="0" cy="0"/>
          <a:chOff x="0" y="0"/>
          <a:chExt cx="0" cy="0"/>
        </a:xfrm>
      </p:grpSpPr>
      <p:sp>
        <p:nvSpPr>
          <p:cNvPr id="74" name="Google Shape;74;p15"/>
          <p:cNvSpPr txBox="1">
            <a:spLocks noGrp="1"/>
          </p:cNvSpPr>
          <p:nvPr>
            <p:ph type="title"/>
          </p:nvPr>
        </p:nvSpPr>
        <p:spPr>
          <a:xfrm>
            <a:off x="871643" y="438912"/>
            <a:ext cx="10786500" cy="563100"/>
          </a:xfrm>
          <a:prstGeom prst="rect">
            <a:avLst/>
          </a:prstGeom>
          <a:noFill/>
          <a:ln>
            <a:noFill/>
          </a:ln>
        </p:spPr>
        <p:txBody>
          <a:bodyPr spcFirstLastPara="1" wrap="square" lIns="91425" tIns="91425" rIns="91425" bIns="91425" anchor="t" anchorCtr="0">
            <a:noAutofit/>
          </a:bodyPr>
          <a:lstStyle>
            <a:lvl1pPr marR="0" lvl="0" algn="ctr" rtl="0">
              <a:lnSpc>
                <a:spcPct val="90000"/>
              </a:lnSpc>
              <a:spcBef>
                <a:spcPts val="0"/>
              </a:spcBef>
              <a:spcAft>
                <a:spcPts val="0"/>
              </a:spcAft>
              <a:buClr>
                <a:srgbClr val="2E75B5"/>
              </a:buClr>
              <a:buSzPts val="1400"/>
              <a:buNone/>
              <a:defRPr sz="4400" i="0" u="none" strike="noStrike" cap="none">
                <a:solidFill>
                  <a:srgbClr val="2E75B5"/>
                </a:solidFil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75" name="Google Shape;75;p15"/>
          <p:cNvSpPr txBox="1">
            <a:spLocks noGrp="1"/>
          </p:cNvSpPr>
          <p:nvPr>
            <p:ph type="body" idx="1"/>
          </p:nvPr>
        </p:nvSpPr>
        <p:spPr>
          <a:xfrm>
            <a:off x="881833" y="2021792"/>
            <a:ext cx="11100900" cy="4011600"/>
          </a:xfrm>
          <a:prstGeom prst="rect">
            <a:avLst/>
          </a:prstGeom>
          <a:noFill/>
          <a:ln>
            <a:noFill/>
          </a:ln>
        </p:spPr>
        <p:txBody>
          <a:bodyPr spcFirstLastPara="1" wrap="square" lIns="91425" tIns="91425" rIns="91425" bIns="91425" anchor="t" anchorCtr="0">
            <a:noAutofit/>
          </a:bodyPr>
          <a:lstStyle>
            <a:lvl1pPr marL="457200" marR="0" lvl="0" indent="-406400" algn="l" rtl="0">
              <a:lnSpc>
                <a:spcPct val="90000"/>
              </a:lnSpc>
              <a:spcBef>
                <a:spcPts val="1000"/>
              </a:spcBef>
              <a:spcAft>
                <a:spcPts val="0"/>
              </a:spcAft>
              <a:buClr>
                <a:schemeClr val="dk1"/>
              </a:buClr>
              <a:buSzPts val="2800"/>
              <a:buChar char="•"/>
              <a:defRPr sz="2800" i="0" u="none" strike="noStrike" cap="none">
                <a:solidFill>
                  <a:schemeClr val="dk1"/>
                </a:solidFil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76" name="Google Shape;76;p15"/>
          <p:cNvSpPr txBox="1">
            <a:spLocks noGrp="1"/>
          </p:cNvSpPr>
          <p:nvPr>
            <p:ph type="body" idx="2"/>
          </p:nvPr>
        </p:nvSpPr>
        <p:spPr>
          <a:xfrm>
            <a:off x="850968" y="1563684"/>
            <a:ext cx="10782900" cy="3138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90000"/>
              </a:lnSpc>
              <a:spcBef>
                <a:spcPts val="1000"/>
              </a:spcBef>
              <a:spcAft>
                <a:spcPts val="0"/>
              </a:spcAft>
              <a:buClr>
                <a:schemeClr val="dk1"/>
              </a:buClr>
              <a:buSzPts val="2800"/>
              <a:buFont typeface="Arial"/>
              <a:buNone/>
              <a:defRPr sz="2100" b="0" i="0" u="none" strike="noStrike" cap="none">
                <a:solidFill>
                  <a:schemeClr val="dk1"/>
                </a:solidFill>
                <a:latin typeface="Arial"/>
                <a:ea typeface="Arial"/>
                <a:cs typeface="Arial"/>
                <a:sym typeface="Arial"/>
              </a:defRPr>
            </a:lvl1pPr>
            <a:lvl2pPr marL="914400" marR="0" lvl="1" indent="-228600" algn="l" rtl="0">
              <a:lnSpc>
                <a:spcPct val="90000"/>
              </a:lnSpc>
              <a:spcBef>
                <a:spcPts val="500"/>
              </a:spcBef>
              <a:spcAft>
                <a:spcPts val="0"/>
              </a:spcAft>
              <a:buClr>
                <a:schemeClr val="dk1"/>
              </a:buClr>
              <a:buSzPts val="2400"/>
              <a:buNone/>
              <a:defRPr sz="1800" i="0" u="none" strike="noStrike" cap="none">
                <a:solidFill>
                  <a:srgbClr val="888888"/>
                </a:solidFill>
              </a:defRPr>
            </a:lvl2pPr>
            <a:lvl3pPr marL="1371600" marR="0" lvl="2" indent="-228600" algn="l" rtl="0">
              <a:lnSpc>
                <a:spcPct val="90000"/>
              </a:lnSpc>
              <a:spcBef>
                <a:spcPts val="500"/>
              </a:spcBef>
              <a:spcAft>
                <a:spcPts val="0"/>
              </a:spcAft>
              <a:buClr>
                <a:schemeClr val="dk1"/>
              </a:buClr>
              <a:buSzPts val="2000"/>
              <a:buNone/>
              <a:defRPr sz="1600" i="0" u="none" strike="noStrike" cap="none">
                <a:solidFill>
                  <a:srgbClr val="888888"/>
                </a:solidFill>
              </a:defRPr>
            </a:lvl3pPr>
            <a:lvl4pPr marL="1828800" marR="0" lvl="3" indent="-228600" algn="l" rtl="0">
              <a:lnSpc>
                <a:spcPct val="90000"/>
              </a:lnSpc>
              <a:spcBef>
                <a:spcPts val="500"/>
              </a:spcBef>
              <a:spcAft>
                <a:spcPts val="0"/>
              </a:spcAft>
              <a:buClr>
                <a:schemeClr val="dk1"/>
              </a:buClr>
              <a:buSzPts val="1800"/>
              <a:buFont typeface="Arial"/>
              <a:buNone/>
              <a:defRPr sz="1400" b="0" i="0" u="none" strike="noStrike" cap="none">
                <a:solidFill>
                  <a:srgbClr val="888888"/>
                </a:solidFill>
                <a:latin typeface="Calibri"/>
                <a:ea typeface="Calibri"/>
                <a:cs typeface="Calibri"/>
                <a:sym typeface="Calibri"/>
              </a:defRPr>
            </a:lvl4pPr>
            <a:lvl5pPr marL="2286000" marR="0" lvl="4" indent="-228600" algn="l" rtl="0">
              <a:lnSpc>
                <a:spcPct val="90000"/>
              </a:lnSpc>
              <a:spcBef>
                <a:spcPts val="500"/>
              </a:spcBef>
              <a:spcAft>
                <a:spcPts val="0"/>
              </a:spcAft>
              <a:buClr>
                <a:schemeClr val="dk1"/>
              </a:buClr>
              <a:buSzPts val="1800"/>
              <a:buFont typeface="Arial"/>
              <a:buNone/>
              <a:defRPr sz="1400" b="0" i="0" u="none" strike="noStrike" cap="none">
                <a:solidFill>
                  <a:srgbClr val="888888"/>
                </a:solidFill>
                <a:latin typeface="Calibri"/>
                <a:ea typeface="Calibri"/>
                <a:cs typeface="Calibri"/>
                <a:sym typeface="Calibri"/>
              </a:defRPr>
            </a:lvl5pPr>
            <a:lvl6pPr marL="2743200" marR="0" lvl="5" indent="-228600" algn="l" rtl="0">
              <a:lnSpc>
                <a:spcPct val="90000"/>
              </a:lnSpc>
              <a:spcBef>
                <a:spcPts val="500"/>
              </a:spcBef>
              <a:spcAft>
                <a:spcPts val="0"/>
              </a:spcAft>
              <a:buClr>
                <a:schemeClr val="dk1"/>
              </a:buClr>
              <a:buSzPts val="1800"/>
              <a:buFont typeface="Arial"/>
              <a:buNone/>
              <a:defRPr sz="1400" b="0" i="0" u="none" strike="noStrike" cap="none">
                <a:solidFill>
                  <a:srgbClr val="888888"/>
                </a:solidFill>
                <a:latin typeface="Calibri"/>
                <a:ea typeface="Calibri"/>
                <a:cs typeface="Calibri"/>
                <a:sym typeface="Calibri"/>
              </a:defRPr>
            </a:lvl6pPr>
            <a:lvl7pPr marL="3200400" marR="0" lvl="6" indent="-228600" algn="l" rtl="0">
              <a:lnSpc>
                <a:spcPct val="90000"/>
              </a:lnSpc>
              <a:spcBef>
                <a:spcPts val="500"/>
              </a:spcBef>
              <a:spcAft>
                <a:spcPts val="0"/>
              </a:spcAft>
              <a:buClr>
                <a:schemeClr val="dk1"/>
              </a:buClr>
              <a:buSzPts val="1800"/>
              <a:buFont typeface="Arial"/>
              <a:buNone/>
              <a:defRPr sz="1400" b="0" i="0" u="none" strike="noStrike" cap="none">
                <a:solidFill>
                  <a:srgbClr val="888888"/>
                </a:solidFill>
                <a:latin typeface="Calibri"/>
                <a:ea typeface="Calibri"/>
                <a:cs typeface="Calibri"/>
                <a:sym typeface="Calibri"/>
              </a:defRPr>
            </a:lvl7pPr>
            <a:lvl8pPr marL="3657600" marR="0" lvl="7" indent="-228600" algn="l" rtl="0">
              <a:lnSpc>
                <a:spcPct val="90000"/>
              </a:lnSpc>
              <a:spcBef>
                <a:spcPts val="500"/>
              </a:spcBef>
              <a:spcAft>
                <a:spcPts val="0"/>
              </a:spcAft>
              <a:buClr>
                <a:schemeClr val="dk1"/>
              </a:buClr>
              <a:buSzPts val="1800"/>
              <a:buFont typeface="Arial"/>
              <a:buNone/>
              <a:defRPr sz="1400" b="0" i="0" u="none" strike="noStrike" cap="none">
                <a:solidFill>
                  <a:srgbClr val="888888"/>
                </a:solidFill>
                <a:latin typeface="Calibri"/>
                <a:ea typeface="Calibri"/>
                <a:cs typeface="Calibri"/>
                <a:sym typeface="Calibri"/>
              </a:defRPr>
            </a:lvl8pPr>
            <a:lvl9pPr marL="4114800" marR="0" lvl="8" indent="-228600" algn="l" rtl="0">
              <a:lnSpc>
                <a:spcPct val="90000"/>
              </a:lnSpc>
              <a:spcBef>
                <a:spcPts val="500"/>
              </a:spcBef>
              <a:spcAft>
                <a:spcPts val="0"/>
              </a:spcAft>
              <a:buClr>
                <a:schemeClr val="dk1"/>
              </a:buClr>
              <a:buSzPts val="1800"/>
              <a:buFont typeface="Arial"/>
              <a:buNone/>
              <a:defRPr sz="1400" b="0" i="0" u="none" strike="noStrike" cap="none">
                <a:solidFill>
                  <a:srgbClr val="888888"/>
                </a:solidFill>
                <a:latin typeface="Calibri"/>
                <a:ea typeface="Calibri"/>
                <a:cs typeface="Calibri"/>
                <a:sym typeface="Calibri"/>
              </a:defRPr>
            </a:lvl9pPr>
          </a:lstStyle>
          <a:p>
            <a:endParaRPr/>
          </a:p>
        </p:txBody>
      </p:sp>
      <p:sp>
        <p:nvSpPr>
          <p:cNvPr id="77" name="Google Shape;77;p15"/>
          <p:cNvSpPr txBox="1">
            <a:spLocks noGrp="1"/>
          </p:cNvSpPr>
          <p:nvPr>
            <p:ph type="dt" idx="10"/>
          </p:nvPr>
        </p:nvSpPr>
        <p:spPr>
          <a:xfrm>
            <a:off x="8446183" y="6452360"/>
            <a:ext cx="1236300" cy="155100"/>
          </a:xfrm>
          <a:prstGeom prst="rect">
            <a:avLst/>
          </a:prstGeom>
          <a:noFill/>
          <a:ln>
            <a:noFill/>
          </a:ln>
        </p:spPr>
        <p:txBody>
          <a:bodyPr spcFirstLastPara="1" wrap="square" lIns="91425" tIns="91425" rIns="91425" bIns="91425" anchor="b" anchorCtr="0">
            <a:noAutofit/>
          </a:bodyPr>
          <a:lstStyle>
            <a:lvl1pPr marR="0" lvl="0" algn="l" rtl="0">
              <a:lnSpc>
                <a:spcPct val="100000"/>
              </a:lnSpc>
              <a:spcBef>
                <a:spcPts val="0"/>
              </a:spcBef>
              <a:spcAft>
                <a:spcPts val="0"/>
              </a:spcAft>
              <a:buClr>
                <a:srgbClr val="888888"/>
              </a:buClr>
              <a:buSzPts val="1400"/>
              <a:buFont typeface="Calibri"/>
              <a:buNone/>
              <a:defRPr sz="900" b="0" i="0" u="none" strike="noStrike" cap="none">
                <a:solidFill>
                  <a:schemeClr val="lt1"/>
                </a:solidFill>
                <a:latin typeface="Arial"/>
                <a:ea typeface="Arial"/>
                <a:cs typeface="Arial"/>
                <a:sym typeface="Arial"/>
              </a:defRPr>
            </a:lvl1pPr>
            <a:lvl2pPr marR="0" lvl="1"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9pPr>
          </a:lstStyle>
          <a:p>
            <a:endParaRPr dirty="0"/>
          </a:p>
        </p:txBody>
      </p:sp>
      <p:sp>
        <p:nvSpPr>
          <p:cNvPr id="78" name="Google Shape;78;p15"/>
          <p:cNvSpPr txBox="1">
            <a:spLocks noGrp="1"/>
          </p:cNvSpPr>
          <p:nvPr>
            <p:ph type="ftr" idx="11"/>
          </p:nvPr>
        </p:nvSpPr>
        <p:spPr>
          <a:xfrm>
            <a:off x="972215" y="6470128"/>
            <a:ext cx="5748000" cy="138000"/>
          </a:xfrm>
          <a:prstGeom prst="rect">
            <a:avLst/>
          </a:prstGeom>
          <a:noFill/>
          <a:ln>
            <a:noFill/>
          </a:ln>
        </p:spPr>
        <p:txBody>
          <a:bodyPr spcFirstLastPara="1" wrap="square" lIns="91425" tIns="91425" rIns="91425" bIns="91425" anchor="b" anchorCtr="0">
            <a:noAutofit/>
          </a:bodyPr>
          <a:lstStyle>
            <a:lvl1pPr marR="0" lvl="0" algn="l" rtl="0">
              <a:lnSpc>
                <a:spcPct val="100000"/>
              </a:lnSpc>
              <a:spcBef>
                <a:spcPts val="0"/>
              </a:spcBef>
              <a:spcAft>
                <a:spcPts val="0"/>
              </a:spcAft>
              <a:buClr>
                <a:srgbClr val="888888"/>
              </a:buClr>
              <a:buSzPts val="1400"/>
              <a:buFont typeface="Calibri"/>
              <a:buNone/>
              <a:defRPr sz="900" b="0" i="0" u="none" strike="noStrike" cap="none">
                <a:solidFill>
                  <a:schemeClr val="lt1"/>
                </a:solidFill>
                <a:latin typeface="Arial"/>
                <a:ea typeface="Arial"/>
                <a:cs typeface="Arial"/>
                <a:sym typeface="Arial"/>
              </a:defRPr>
            </a:lvl1pPr>
            <a:lvl2pPr marR="0" lvl="1"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9pPr>
          </a:lstStyle>
          <a:p>
            <a:endParaRPr dirty="0"/>
          </a:p>
        </p:txBody>
      </p:sp>
      <p:sp>
        <p:nvSpPr>
          <p:cNvPr id="79" name="Google Shape;79;p15"/>
          <p:cNvSpPr txBox="1">
            <a:spLocks noGrp="1"/>
          </p:cNvSpPr>
          <p:nvPr>
            <p:ph type="sldNum" idx="12"/>
          </p:nvPr>
        </p:nvSpPr>
        <p:spPr>
          <a:xfrm>
            <a:off x="477345" y="6453503"/>
            <a:ext cx="327900" cy="155100"/>
          </a:xfrm>
          <a:prstGeom prst="rect">
            <a:avLst/>
          </a:prstGeom>
          <a:noFill/>
          <a:ln>
            <a:noFill/>
          </a:ln>
        </p:spPr>
        <p:txBody>
          <a:bodyPr spcFirstLastPara="1" wrap="square" lIns="0" tIns="0" rIns="0" bIns="0" anchor="b" anchorCtr="0">
            <a:noAutofit/>
          </a:bodyPr>
          <a:lstStyle>
            <a:lvl1pPr marL="0" marR="0" lvl="0" indent="0" algn="l" rtl="0">
              <a:lnSpc>
                <a:spcPct val="100000"/>
              </a:lnSpc>
              <a:spcBef>
                <a:spcPts val="0"/>
              </a:spcBef>
              <a:spcAft>
                <a:spcPts val="0"/>
              </a:spcAft>
              <a:buClr>
                <a:srgbClr val="888888"/>
              </a:buClr>
              <a:buSzPts val="900"/>
              <a:buFont typeface="Calibri"/>
              <a:buNone/>
              <a:defRPr sz="900" b="0" i="0" u="none" strike="noStrike" cap="none">
                <a:solidFill>
                  <a:schemeClr val="lt1"/>
                </a:solidFill>
                <a:latin typeface="Arial"/>
                <a:ea typeface="Arial"/>
                <a:cs typeface="Arial"/>
                <a:sym typeface="Arial"/>
              </a:defRPr>
            </a:lvl1pPr>
            <a:lvl2pPr marL="0" marR="0" lvl="1" indent="0" algn="l" rtl="0">
              <a:lnSpc>
                <a:spcPct val="100000"/>
              </a:lnSpc>
              <a:spcBef>
                <a:spcPts val="0"/>
              </a:spcBef>
              <a:spcAft>
                <a:spcPts val="0"/>
              </a:spcAft>
              <a:buClr>
                <a:srgbClr val="888888"/>
              </a:buClr>
              <a:buSzPts val="900"/>
              <a:buFont typeface="Calibri"/>
              <a:buNone/>
              <a:defRPr sz="900" b="0" i="0" u="none" strike="noStrike" cap="none">
                <a:solidFill>
                  <a:schemeClr val="lt1"/>
                </a:solidFill>
                <a:latin typeface="Arial"/>
                <a:ea typeface="Arial"/>
                <a:cs typeface="Arial"/>
                <a:sym typeface="Arial"/>
              </a:defRPr>
            </a:lvl2pPr>
            <a:lvl3pPr marL="0" marR="0" lvl="2" indent="0" algn="l" rtl="0">
              <a:lnSpc>
                <a:spcPct val="100000"/>
              </a:lnSpc>
              <a:spcBef>
                <a:spcPts val="0"/>
              </a:spcBef>
              <a:spcAft>
                <a:spcPts val="0"/>
              </a:spcAft>
              <a:buClr>
                <a:srgbClr val="888888"/>
              </a:buClr>
              <a:buSzPts val="900"/>
              <a:buFont typeface="Calibri"/>
              <a:buNone/>
              <a:defRPr sz="900" b="0" i="0" u="none" strike="noStrike" cap="none">
                <a:solidFill>
                  <a:schemeClr val="lt1"/>
                </a:solidFill>
                <a:latin typeface="Arial"/>
                <a:ea typeface="Arial"/>
                <a:cs typeface="Arial"/>
                <a:sym typeface="Arial"/>
              </a:defRPr>
            </a:lvl3pPr>
            <a:lvl4pPr marL="0" marR="0" lvl="3" indent="0" algn="l" rtl="0">
              <a:lnSpc>
                <a:spcPct val="100000"/>
              </a:lnSpc>
              <a:spcBef>
                <a:spcPts val="0"/>
              </a:spcBef>
              <a:spcAft>
                <a:spcPts val="0"/>
              </a:spcAft>
              <a:buClr>
                <a:srgbClr val="888888"/>
              </a:buClr>
              <a:buSzPts val="900"/>
              <a:buFont typeface="Calibri"/>
              <a:buNone/>
              <a:defRPr sz="900" b="0" i="0" u="none" strike="noStrike" cap="none">
                <a:solidFill>
                  <a:schemeClr val="lt1"/>
                </a:solidFill>
                <a:latin typeface="Arial"/>
                <a:ea typeface="Arial"/>
                <a:cs typeface="Arial"/>
                <a:sym typeface="Arial"/>
              </a:defRPr>
            </a:lvl4pPr>
            <a:lvl5pPr marL="0" marR="0" lvl="4" indent="0" algn="l" rtl="0">
              <a:lnSpc>
                <a:spcPct val="100000"/>
              </a:lnSpc>
              <a:spcBef>
                <a:spcPts val="0"/>
              </a:spcBef>
              <a:spcAft>
                <a:spcPts val="0"/>
              </a:spcAft>
              <a:buClr>
                <a:srgbClr val="888888"/>
              </a:buClr>
              <a:buSzPts val="900"/>
              <a:buFont typeface="Calibri"/>
              <a:buNone/>
              <a:defRPr sz="900" b="0" i="0" u="none" strike="noStrike" cap="none">
                <a:solidFill>
                  <a:schemeClr val="lt1"/>
                </a:solidFill>
                <a:latin typeface="Arial"/>
                <a:ea typeface="Arial"/>
                <a:cs typeface="Arial"/>
                <a:sym typeface="Arial"/>
              </a:defRPr>
            </a:lvl5pPr>
            <a:lvl6pPr marL="0" marR="0" lvl="5" indent="0" algn="l" rtl="0">
              <a:lnSpc>
                <a:spcPct val="100000"/>
              </a:lnSpc>
              <a:spcBef>
                <a:spcPts val="0"/>
              </a:spcBef>
              <a:spcAft>
                <a:spcPts val="0"/>
              </a:spcAft>
              <a:buClr>
                <a:srgbClr val="888888"/>
              </a:buClr>
              <a:buSzPts val="900"/>
              <a:buFont typeface="Calibri"/>
              <a:buNone/>
              <a:defRPr sz="900" b="0" i="0" u="none" strike="noStrike" cap="none">
                <a:solidFill>
                  <a:schemeClr val="lt1"/>
                </a:solidFill>
                <a:latin typeface="Arial"/>
                <a:ea typeface="Arial"/>
                <a:cs typeface="Arial"/>
                <a:sym typeface="Arial"/>
              </a:defRPr>
            </a:lvl6pPr>
            <a:lvl7pPr marL="0" marR="0" lvl="6" indent="0" algn="l" rtl="0">
              <a:lnSpc>
                <a:spcPct val="100000"/>
              </a:lnSpc>
              <a:spcBef>
                <a:spcPts val="0"/>
              </a:spcBef>
              <a:spcAft>
                <a:spcPts val="0"/>
              </a:spcAft>
              <a:buClr>
                <a:srgbClr val="888888"/>
              </a:buClr>
              <a:buSzPts val="900"/>
              <a:buFont typeface="Calibri"/>
              <a:buNone/>
              <a:defRPr sz="900" b="0" i="0" u="none" strike="noStrike" cap="none">
                <a:solidFill>
                  <a:schemeClr val="lt1"/>
                </a:solidFill>
                <a:latin typeface="Arial"/>
                <a:ea typeface="Arial"/>
                <a:cs typeface="Arial"/>
                <a:sym typeface="Arial"/>
              </a:defRPr>
            </a:lvl7pPr>
            <a:lvl8pPr marL="0" marR="0" lvl="7" indent="0" algn="l" rtl="0">
              <a:lnSpc>
                <a:spcPct val="100000"/>
              </a:lnSpc>
              <a:spcBef>
                <a:spcPts val="0"/>
              </a:spcBef>
              <a:spcAft>
                <a:spcPts val="0"/>
              </a:spcAft>
              <a:buClr>
                <a:srgbClr val="888888"/>
              </a:buClr>
              <a:buSzPts val="900"/>
              <a:buFont typeface="Calibri"/>
              <a:buNone/>
              <a:defRPr sz="900" b="0" i="0" u="none" strike="noStrike" cap="none">
                <a:solidFill>
                  <a:schemeClr val="lt1"/>
                </a:solidFill>
                <a:latin typeface="Arial"/>
                <a:ea typeface="Arial"/>
                <a:cs typeface="Arial"/>
                <a:sym typeface="Arial"/>
              </a:defRPr>
            </a:lvl8pPr>
            <a:lvl9pPr marL="0" marR="0" lvl="8" indent="0" algn="l" rtl="0">
              <a:lnSpc>
                <a:spcPct val="100000"/>
              </a:lnSpc>
              <a:spcBef>
                <a:spcPts val="0"/>
              </a:spcBef>
              <a:spcAft>
                <a:spcPts val="0"/>
              </a:spcAft>
              <a:buClr>
                <a:srgbClr val="888888"/>
              </a:buClr>
              <a:buSzPts val="900"/>
              <a:buFont typeface="Calibri"/>
              <a:buNone/>
              <a:defRPr sz="900" b="0" i="0" u="none" strike="noStrike" cap="none">
                <a:solidFill>
                  <a:schemeClr val="lt1"/>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dirty="0"/>
          </a:p>
        </p:txBody>
      </p:sp>
    </p:spTree>
  </p:cSld>
  <p:clrMapOvr>
    <a:masterClrMapping/>
  </p:clrMapOvr>
  <p:transition>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Head and Content">
  <p:cSld name="Head and Content">
    <p:spTree>
      <p:nvGrpSpPr>
        <p:cNvPr id="1" name="Shape 80"/>
        <p:cNvGrpSpPr/>
        <p:nvPr/>
      </p:nvGrpSpPr>
      <p:grpSpPr>
        <a:xfrm>
          <a:off x="0" y="0"/>
          <a:ext cx="0" cy="0"/>
          <a:chOff x="0" y="0"/>
          <a:chExt cx="0" cy="0"/>
        </a:xfrm>
      </p:grpSpPr>
      <p:sp>
        <p:nvSpPr>
          <p:cNvPr id="81" name="Google Shape;81;p16"/>
          <p:cNvSpPr txBox="1">
            <a:spLocks noGrp="1"/>
          </p:cNvSpPr>
          <p:nvPr>
            <p:ph type="title"/>
          </p:nvPr>
        </p:nvSpPr>
        <p:spPr>
          <a:xfrm>
            <a:off x="871643" y="438912"/>
            <a:ext cx="10786500" cy="563100"/>
          </a:xfrm>
          <a:prstGeom prst="rect">
            <a:avLst/>
          </a:prstGeom>
          <a:noFill/>
          <a:ln>
            <a:noFill/>
          </a:ln>
        </p:spPr>
        <p:txBody>
          <a:bodyPr spcFirstLastPara="1" wrap="square" lIns="91425" tIns="91425" rIns="91425" bIns="91425" anchor="t" anchorCtr="0">
            <a:noAutofit/>
          </a:bodyPr>
          <a:lstStyle>
            <a:lvl1pPr marR="0" lvl="0" algn="ctr" rtl="0">
              <a:lnSpc>
                <a:spcPct val="90000"/>
              </a:lnSpc>
              <a:spcBef>
                <a:spcPts val="0"/>
              </a:spcBef>
              <a:spcAft>
                <a:spcPts val="0"/>
              </a:spcAft>
              <a:buClr>
                <a:srgbClr val="2E75B5"/>
              </a:buClr>
              <a:buSzPts val="1400"/>
              <a:buNone/>
              <a:defRPr sz="4400" i="0" u="none" strike="noStrike" cap="none">
                <a:solidFill>
                  <a:srgbClr val="2E75B5"/>
                </a:solidFil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82" name="Google Shape;82;p16"/>
          <p:cNvSpPr txBox="1">
            <a:spLocks noGrp="1"/>
          </p:cNvSpPr>
          <p:nvPr>
            <p:ph type="body" idx="1"/>
          </p:nvPr>
        </p:nvSpPr>
        <p:spPr>
          <a:xfrm>
            <a:off x="881833" y="1563752"/>
            <a:ext cx="11100900" cy="4011600"/>
          </a:xfrm>
          <a:prstGeom prst="rect">
            <a:avLst/>
          </a:prstGeom>
          <a:noFill/>
          <a:ln>
            <a:noFill/>
          </a:ln>
        </p:spPr>
        <p:txBody>
          <a:bodyPr spcFirstLastPara="1" wrap="square" lIns="91425" tIns="91425" rIns="91425" bIns="91425" anchor="t" anchorCtr="0">
            <a:noAutofit/>
          </a:bodyPr>
          <a:lstStyle>
            <a:lvl1pPr marL="457200" marR="0" lvl="0" indent="-406400" algn="l" rtl="0">
              <a:lnSpc>
                <a:spcPct val="90000"/>
              </a:lnSpc>
              <a:spcBef>
                <a:spcPts val="1000"/>
              </a:spcBef>
              <a:spcAft>
                <a:spcPts val="0"/>
              </a:spcAft>
              <a:buClr>
                <a:schemeClr val="dk1"/>
              </a:buClr>
              <a:buSzPts val="2800"/>
              <a:buChar char="•"/>
              <a:defRPr sz="2800" i="0" u="none" strike="noStrike" cap="none">
                <a:solidFill>
                  <a:schemeClr val="dk1"/>
                </a:solidFill>
              </a:defRPr>
            </a:lvl1pPr>
            <a:lvl2pPr marL="914400" marR="0" lvl="1" indent="-381000" algn="l" rtl="0">
              <a:lnSpc>
                <a:spcPct val="90000"/>
              </a:lnSpc>
              <a:spcBef>
                <a:spcPts val="500"/>
              </a:spcBef>
              <a:spcAft>
                <a:spcPts val="0"/>
              </a:spcAft>
              <a:buClr>
                <a:schemeClr val="dk1"/>
              </a:buClr>
              <a:buSzPts val="2400"/>
              <a:buChar char="•"/>
              <a:defRPr sz="2400" i="0" u="none" strike="noStrike" cap="none">
                <a:solidFill>
                  <a:schemeClr val="dk1"/>
                </a:solidFill>
              </a:defRPr>
            </a:lvl2pPr>
            <a:lvl3pPr marL="1371600" marR="0" lvl="2" indent="-355600" algn="l" rtl="0">
              <a:lnSpc>
                <a:spcPct val="90000"/>
              </a:lnSpc>
              <a:spcBef>
                <a:spcPts val="500"/>
              </a:spcBef>
              <a:spcAft>
                <a:spcPts val="0"/>
              </a:spcAft>
              <a:buClr>
                <a:schemeClr val="dk1"/>
              </a:buClr>
              <a:buSzPts val="2000"/>
              <a:buChar char="•"/>
              <a:defRPr sz="2000" i="0" u="none" strike="noStrike" cap="none">
                <a:solidFill>
                  <a:schemeClr val="dk1"/>
                </a:solidFill>
              </a:defRPr>
            </a:lvl3pPr>
            <a:lvl4pPr marL="1828800" marR="0" lvl="3" indent="-342900" algn="l" rtl="0">
              <a:lnSpc>
                <a:spcPct val="90000"/>
              </a:lnSpc>
              <a:spcBef>
                <a:spcPts val="500"/>
              </a:spcBef>
              <a:spcAft>
                <a:spcPts val="0"/>
              </a:spcAft>
              <a:buClr>
                <a:schemeClr val="dk1"/>
              </a:buClr>
              <a:buSzPts val="1800"/>
              <a:buChar char="•"/>
              <a:defRPr sz="1800" i="0" u="none" strike="noStrike" cap="none">
                <a:solidFill>
                  <a:schemeClr val="dk1"/>
                </a:solidFill>
              </a:defRPr>
            </a:lvl4pPr>
            <a:lvl5pPr marL="2286000" marR="0" lvl="4" indent="-342900" algn="l" rtl="0">
              <a:lnSpc>
                <a:spcPct val="90000"/>
              </a:lnSpc>
              <a:spcBef>
                <a:spcPts val="500"/>
              </a:spcBef>
              <a:spcAft>
                <a:spcPts val="0"/>
              </a:spcAft>
              <a:buClr>
                <a:schemeClr val="dk1"/>
              </a:buClr>
              <a:buSzPts val="1800"/>
              <a:buChar char="•"/>
              <a:defRPr sz="1800" i="0" u="none" strike="noStrike" cap="none">
                <a:solidFill>
                  <a:schemeClr val="dk1"/>
                </a:solidFill>
              </a:defRPr>
            </a:lvl5pPr>
            <a:lvl6pPr marL="2743200" marR="0" lvl="5" indent="-342900" algn="l" rtl="0">
              <a:lnSpc>
                <a:spcPct val="90000"/>
              </a:lnSpc>
              <a:spcBef>
                <a:spcPts val="500"/>
              </a:spcBef>
              <a:spcAft>
                <a:spcPts val="0"/>
              </a:spcAft>
              <a:buClr>
                <a:schemeClr val="dk1"/>
              </a:buClr>
              <a:buSzPts val="1800"/>
              <a:buChar char="•"/>
              <a:defRPr sz="180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Char char="•"/>
              <a:defRPr sz="180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Char char="•"/>
              <a:defRPr sz="180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Char char="•"/>
              <a:defRPr sz="1800" i="0" u="none" strike="noStrike" cap="none">
                <a:solidFill>
                  <a:schemeClr val="dk1"/>
                </a:solidFill>
                <a:latin typeface="Arial"/>
                <a:ea typeface="Arial"/>
                <a:cs typeface="Arial"/>
                <a:sym typeface="Arial"/>
              </a:defRPr>
            </a:lvl9pPr>
          </a:lstStyle>
          <a:p>
            <a:endParaRPr/>
          </a:p>
        </p:txBody>
      </p:sp>
      <p:sp>
        <p:nvSpPr>
          <p:cNvPr id="83" name="Google Shape;83;p16"/>
          <p:cNvSpPr txBox="1">
            <a:spLocks noGrp="1"/>
          </p:cNvSpPr>
          <p:nvPr>
            <p:ph type="dt" idx="10"/>
          </p:nvPr>
        </p:nvSpPr>
        <p:spPr>
          <a:xfrm>
            <a:off x="8446183" y="6452360"/>
            <a:ext cx="1236300" cy="155100"/>
          </a:xfrm>
          <a:prstGeom prst="rect">
            <a:avLst/>
          </a:prstGeom>
          <a:noFill/>
          <a:ln>
            <a:noFill/>
          </a:ln>
        </p:spPr>
        <p:txBody>
          <a:bodyPr spcFirstLastPara="1" wrap="square" lIns="91425" tIns="91425" rIns="91425" bIns="91425" anchor="b" anchorCtr="0">
            <a:noAutofit/>
          </a:bodyPr>
          <a:lstStyle>
            <a:lvl1pPr marR="0" lvl="0" algn="l" rtl="0">
              <a:lnSpc>
                <a:spcPct val="100000"/>
              </a:lnSpc>
              <a:spcBef>
                <a:spcPts val="0"/>
              </a:spcBef>
              <a:spcAft>
                <a:spcPts val="0"/>
              </a:spcAft>
              <a:buClr>
                <a:srgbClr val="888888"/>
              </a:buClr>
              <a:buSzPts val="1400"/>
              <a:buFont typeface="Calibri"/>
              <a:buNone/>
              <a:defRPr sz="900" b="0" i="0" u="none" strike="noStrike" cap="none">
                <a:solidFill>
                  <a:schemeClr val="lt1"/>
                </a:solidFill>
                <a:latin typeface="Arial"/>
                <a:ea typeface="Arial"/>
                <a:cs typeface="Arial"/>
                <a:sym typeface="Arial"/>
              </a:defRPr>
            </a:lvl1pPr>
            <a:lvl2pPr marR="0" lvl="1"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9pPr>
          </a:lstStyle>
          <a:p>
            <a:endParaRPr dirty="0"/>
          </a:p>
        </p:txBody>
      </p:sp>
      <p:sp>
        <p:nvSpPr>
          <p:cNvPr id="84" name="Google Shape;84;p16"/>
          <p:cNvSpPr txBox="1">
            <a:spLocks noGrp="1"/>
          </p:cNvSpPr>
          <p:nvPr>
            <p:ph type="ftr" idx="11"/>
          </p:nvPr>
        </p:nvSpPr>
        <p:spPr>
          <a:xfrm>
            <a:off x="972215" y="6470128"/>
            <a:ext cx="5748000" cy="138000"/>
          </a:xfrm>
          <a:prstGeom prst="rect">
            <a:avLst/>
          </a:prstGeom>
          <a:noFill/>
          <a:ln>
            <a:noFill/>
          </a:ln>
        </p:spPr>
        <p:txBody>
          <a:bodyPr spcFirstLastPara="1" wrap="square" lIns="91425" tIns="91425" rIns="91425" bIns="91425" anchor="b" anchorCtr="0">
            <a:noAutofit/>
          </a:bodyPr>
          <a:lstStyle>
            <a:lvl1pPr marR="0" lvl="0" algn="l" rtl="0">
              <a:lnSpc>
                <a:spcPct val="100000"/>
              </a:lnSpc>
              <a:spcBef>
                <a:spcPts val="0"/>
              </a:spcBef>
              <a:spcAft>
                <a:spcPts val="0"/>
              </a:spcAft>
              <a:buClr>
                <a:srgbClr val="888888"/>
              </a:buClr>
              <a:buSzPts val="1400"/>
              <a:buFont typeface="Calibri"/>
              <a:buNone/>
              <a:defRPr sz="900" b="0" i="0" u="none" strike="noStrike" cap="none">
                <a:solidFill>
                  <a:schemeClr val="lt1"/>
                </a:solidFill>
                <a:latin typeface="Arial"/>
                <a:ea typeface="Arial"/>
                <a:cs typeface="Arial"/>
                <a:sym typeface="Arial"/>
              </a:defRPr>
            </a:lvl1pPr>
            <a:lvl2pPr marR="0" lvl="1"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9pPr>
          </a:lstStyle>
          <a:p>
            <a:endParaRPr dirty="0"/>
          </a:p>
        </p:txBody>
      </p:sp>
      <p:sp>
        <p:nvSpPr>
          <p:cNvPr id="85" name="Google Shape;85;p16"/>
          <p:cNvSpPr txBox="1">
            <a:spLocks noGrp="1"/>
          </p:cNvSpPr>
          <p:nvPr>
            <p:ph type="sldNum" idx="12"/>
          </p:nvPr>
        </p:nvSpPr>
        <p:spPr>
          <a:xfrm>
            <a:off x="477345" y="6453503"/>
            <a:ext cx="327900" cy="155100"/>
          </a:xfrm>
          <a:prstGeom prst="rect">
            <a:avLst/>
          </a:prstGeom>
          <a:noFill/>
          <a:ln>
            <a:noFill/>
          </a:ln>
        </p:spPr>
        <p:txBody>
          <a:bodyPr spcFirstLastPara="1" wrap="square" lIns="0" tIns="0" rIns="0" bIns="0" anchor="b" anchorCtr="0">
            <a:noAutofit/>
          </a:bodyPr>
          <a:lstStyle>
            <a:lvl1pPr marL="0" marR="0" lvl="0" indent="0" algn="l" rtl="0">
              <a:lnSpc>
                <a:spcPct val="100000"/>
              </a:lnSpc>
              <a:spcBef>
                <a:spcPts val="0"/>
              </a:spcBef>
              <a:spcAft>
                <a:spcPts val="0"/>
              </a:spcAft>
              <a:buClr>
                <a:srgbClr val="888888"/>
              </a:buClr>
              <a:buSzPts val="900"/>
              <a:buFont typeface="Calibri"/>
              <a:buNone/>
              <a:defRPr sz="900" b="0" i="0" u="none" strike="noStrike" cap="none">
                <a:solidFill>
                  <a:schemeClr val="lt1"/>
                </a:solidFill>
                <a:latin typeface="Arial"/>
                <a:ea typeface="Arial"/>
                <a:cs typeface="Arial"/>
                <a:sym typeface="Arial"/>
              </a:defRPr>
            </a:lvl1pPr>
            <a:lvl2pPr marL="0" marR="0" lvl="1" indent="0" algn="l" rtl="0">
              <a:lnSpc>
                <a:spcPct val="100000"/>
              </a:lnSpc>
              <a:spcBef>
                <a:spcPts val="0"/>
              </a:spcBef>
              <a:spcAft>
                <a:spcPts val="0"/>
              </a:spcAft>
              <a:buClr>
                <a:srgbClr val="888888"/>
              </a:buClr>
              <a:buSzPts val="900"/>
              <a:buFont typeface="Calibri"/>
              <a:buNone/>
              <a:defRPr sz="900" b="0" i="0" u="none" strike="noStrike" cap="none">
                <a:solidFill>
                  <a:schemeClr val="lt1"/>
                </a:solidFill>
                <a:latin typeface="Arial"/>
                <a:ea typeface="Arial"/>
                <a:cs typeface="Arial"/>
                <a:sym typeface="Arial"/>
              </a:defRPr>
            </a:lvl2pPr>
            <a:lvl3pPr marL="0" marR="0" lvl="2" indent="0" algn="l" rtl="0">
              <a:lnSpc>
                <a:spcPct val="100000"/>
              </a:lnSpc>
              <a:spcBef>
                <a:spcPts val="0"/>
              </a:spcBef>
              <a:spcAft>
                <a:spcPts val="0"/>
              </a:spcAft>
              <a:buClr>
                <a:srgbClr val="888888"/>
              </a:buClr>
              <a:buSzPts val="900"/>
              <a:buFont typeface="Calibri"/>
              <a:buNone/>
              <a:defRPr sz="900" b="0" i="0" u="none" strike="noStrike" cap="none">
                <a:solidFill>
                  <a:schemeClr val="lt1"/>
                </a:solidFill>
                <a:latin typeface="Arial"/>
                <a:ea typeface="Arial"/>
                <a:cs typeface="Arial"/>
                <a:sym typeface="Arial"/>
              </a:defRPr>
            </a:lvl3pPr>
            <a:lvl4pPr marL="0" marR="0" lvl="3" indent="0" algn="l" rtl="0">
              <a:lnSpc>
                <a:spcPct val="100000"/>
              </a:lnSpc>
              <a:spcBef>
                <a:spcPts val="0"/>
              </a:spcBef>
              <a:spcAft>
                <a:spcPts val="0"/>
              </a:spcAft>
              <a:buClr>
                <a:srgbClr val="888888"/>
              </a:buClr>
              <a:buSzPts val="900"/>
              <a:buFont typeface="Calibri"/>
              <a:buNone/>
              <a:defRPr sz="900" b="0" i="0" u="none" strike="noStrike" cap="none">
                <a:solidFill>
                  <a:schemeClr val="lt1"/>
                </a:solidFill>
                <a:latin typeface="Arial"/>
                <a:ea typeface="Arial"/>
                <a:cs typeface="Arial"/>
                <a:sym typeface="Arial"/>
              </a:defRPr>
            </a:lvl4pPr>
            <a:lvl5pPr marL="0" marR="0" lvl="4" indent="0" algn="l" rtl="0">
              <a:lnSpc>
                <a:spcPct val="100000"/>
              </a:lnSpc>
              <a:spcBef>
                <a:spcPts val="0"/>
              </a:spcBef>
              <a:spcAft>
                <a:spcPts val="0"/>
              </a:spcAft>
              <a:buClr>
                <a:srgbClr val="888888"/>
              </a:buClr>
              <a:buSzPts val="900"/>
              <a:buFont typeface="Calibri"/>
              <a:buNone/>
              <a:defRPr sz="900" b="0" i="0" u="none" strike="noStrike" cap="none">
                <a:solidFill>
                  <a:schemeClr val="lt1"/>
                </a:solidFill>
                <a:latin typeface="Arial"/>
                <a:ea typeface="Arial"/>
                <a:cs typeface="Arial"/>
                <a:sym typeface="Arial"/>
              </a:defRPr>
            </a:lvl5pPr>
            <a:lvl6pPr marL="0" marR="0" lvl="5" indent="0" algn="l" rtl="0">
              <a:lnSpc>
                <a:spcPct val="100000"/>
              </a:lnSpc>
              <a:spcBef>
                <a:spcPts val="0"/>
              </a:spcBef>
              <a:spcAft>
                <a:spcPts val="0"/>
              </a:spcAft>
              <a:buClr>
                <a:srgbClr val="888888"/>
              </a:buClr>
              <a:buSzPts val="900"/>
              <a:buFont typeface="Calibri"/>
              <a:buNone/>
              <a:defRPr sz="900" b="0" i="0" u="none" strike="noStrike" cap="none">
                <a:solidFill>
                  <a:schemeClr val="lt1"/>
                </a:solidFill>
                <a:latin typeface="Arial"/>
                <a:ea typeface="Arial"/>
                <a:cs typeface="Arial"/>
                <a:sym typeface="Arial"/>
              </a:defRPr>
            </a:lvl6pPr>
            <a:lvl7pPr marL="0" marR="0" lvl="6" indent="0" algn="l" rtl="0">
              <a:lnSpc>
                <a:spcPct val="100000"/>
              </a:lnSpc>
              <a:spcBef>
                <a:spcPts val="0"/>
              </a:spcBef>
              <a:spcAft>
                <a:spcPts val="0"/>
              </a:spcAft>
              <a:buClr>
                <a:srgbClr val="888888"/>
              </a:buClr>
              <a:buSzPts val="900"/>
              <a:buFont typeface="Calibri"/>
              <a:buNone/>
              <a:defRPr sz="900" b="0" i="0" u="none" strike="noStrike" cap="none">
                <a:solidFill>
                  <a:schemeClr val="lt1"/>
                </a:solidFill>
                <a:latin typeface="Arial"/>
                <a:ea typeface="Arial"/>
                <a:cs typeface="Arial"/>
                <a:sym typeface="Arial"/>
              </a:defRPr>
            </a:lvl7pPr>
            <a:lvl8pPr marL="0" marR="0" lvl="7" indent="0" algn="l" rtl="0">
              <a:lnSpc>
                <a:spcPct val="100000"/>
              </a:lnSpc>
              <a:spcBef>
                <a:spcPts val="0"/>
              </a:spcBef>
              <a:spcAft>
                <a:spcPts val="0"/>
              </a:spcAft>
              <a:buClr>
                <a:srgbClr val="888888"/>
              </a:buClr>
              <a:buSzPts val="900"/>
              <a:buFont typeface="Calibri"/>
              <a:buNone/>
              <a:defRPr sz="900" b="0" i="0" u="none" strike="noStrike" cap="none">
                <a:solidFill>
                  <a:schemeClr val="lt1"/>
                </a:solidFill>
                <a:latin typeface="Arial"/>
                <a:ea typeface="Arial"/>
                <a:cs typeface="Arial"/>
                <a:sym typeface="Arial"/>
              </a:defRPr>
            </a:lvl8pPr>
            <a:lvl9pPr marL="0" marR="0" lvl="8" indent="0" algn="l" rtl="0">
              <a:lnSpc>
                <a:spcPct val="100000"/>
              </a:lnSpc>
              <a:spcBef>
                <a:spcPts val="0"/>
              </a:spcBef>
              <a:spcAft>
                <a:spcPts val="0"/>
              </a:spcAft>
              <a:buClr>
                <a:srgbClr val="888888"/>
              </a:buClr>
              <a:buSzPts val="900"/>
              <a:buFont typeface="Calibri"/>
              <a:buNone/>
              <a:defRPr sz="900" b="0" i="0" u="none" strike="noStrike" cap="none">
                <a:solidFill>
                  <a:schemeClr val="lt1"/>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dirty="0"/>
          </a:p>
        </p:txBody>
      </p:sp>
    </p:spTree>
  </p:cSld>
  <p:clrMapOvr>
    <a:masterClrMapping/>
  </p:clrMapOvr>
  <p:transition>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Quote on White">
  <p:cSld name="Quote on White">
    <p:spTree>
      <p:nvGrpSpPr>
        <p:cNvPr id="1" name="Shape 86"/>
        <p:cNvGrpSpPr/>
        <p:nvPr/>
      </p:nvGrpSpPr>
      <p:grpSpPr>
        <a:xfrm>
          <a:off x="0" y="0"/>
          <a:ext cx="0" cy="0"/>
          <a:chOff x="0" y="0"/>
          <a:chExt cx="0" cy="0"/>
        </a:xfrm>
      </p:grpSpPr>
      <p:sp>
        <p:nvSpPr>
          <p:cNvPr id="87" name="Google Shape;87;p17"/>
          <p:cNvSpPr txBox="1">
            <a:spLocks noGrp="1"/>
          </p:cNvSpPr>
          <p:nvPr>
            <p:ph type="title"/>
          </p:nvPr>
        </p:nvSpPr>
        <p:spPr>
          <a:xfrm>
            <a:off x="461779" y="543207"/>
            <a:ext cx="10786500" cy="4081200"/>
          </a:xfrm>
          <a:prstGeom prst="rect">
            <a:avLst/>
          </a:prstGeom>
          <a:noFill/>
          <a:ln>
            <a:noFill/>
          </a:ln>
        </p:spPr>
        <p:txBody>
          <a:bodyPr spcFirstLastPara="1" wrap="square" lIns="91425" tIns="91425" rIns="91425" bIns="91425" anchor="b" anchorCtr="0">
            <a:noAutofit/>
          </a:bodyPr>
          <a:lstStyle>
            <a:lvl1pPr marR="0" lvl="0" algn="ctr" rtl="0">
              <a:lnSpc>
                <a:spcPct val="90000"/>
              </a:lnSpc>
              <a:spcBef>
                <a:spcPts val="0"/>
              </a:spcBef>
              <a:spcAft>
                <a:spcPts val="0"/>
              </a:spcAft>
              <a:buClr>
                <a:srgbClr val="2E75B5"/>
              </a:buClr>
              <a:buSzPts val="1400"/>
              <a:buNone/>
              <a:defRPr sz="4800" i="0" u="none" strike="noStrike" cap="none">
                <a:solidFill>
                  <a:srgbClr val="2E75B5"/>
                </a:solidFil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88" name="Google Shape;88;p17"/>
          <p:cNvSpPr txBox="1">
            <a:spLocks noGrp="1"/>
          </p:cNvSpPr>
          <p:nvPr>
            <p:ph type="body" idx="1"/>
          </p:nvPr>
        </p:nvSpPr>
        <p:spPr>
          <a:xfrm>
            <a:off x="860441" y="4921541"/>
            <a:ext cx="11100900" cy="7218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90000"/>
              </a:lnSpc>
              <a:spcBef>
                <a:spcPts val="300"/>
              </a:spcBef>
              <a:spcAft>
                <a:spcPts val="0"/>
              </a:spcAft>
              <a:buClr>
                <a:schemeClr val="dk1"/>
              </a:buClr>
              <a:buSzPts val="2800"/>
              <a:buFont typeface="Arial"/>
              <a:buNone/>
              <a:defRPr sz="1600" b="0" i="0" u="none" strike="noStrike" cap="none">
                <a:solidFill>
                  <a:schemeClr val="dk1"/>
                </a:solidFill>
                <a:latin typeface="Calibri"/>
                <a:ea typeface="Calibri"/>
                <a:cs typeface="Calibri"/>
                <a:sym typeface="Calibri"/>
              </a:defRPr>
            </a:lvl1pPr>
            <a:lvl2pPr marL="914400" marR="0" lvl="1" indent="-228600" algn="l" rtl="0">
              <a:lnSpc>
                <a:spcPct val="90000"/>
              </a:lnSpc>
              <a:spcBef>
                <a:spcPts val="500"/>
              </a:spcBef>
              <a:spcAft>
                <a:spcPts val="0"/>
              </a:spcAft>
              <a:buClr>
                <a:schemeClr val="dk1"/>
              </a:buClr>
              <a:buSzPts val="2400"/>
              <a:buFont typeface="Arial"/>
              <a:buNone/>
              <a:defRPr sz="240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500"/>
              </a:spcBef>
              <a:spcAft>
                <a:spcPts val="0"/>
              </a:spcAft>
              <a:buClr>
                <a:schemeClr val="dk1"/>
              </a:buClr>
              <a:buSzPts val="1800"/>
              <a:buFont typeface="Arial"/>
              <a:buNone/>
              <a:defRPr sz="1800"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500"/>
              </a:spcBef>
              <a:spcAft>
                <a:spcPts val="0"/>
              </a:spcAft>
              <a:buClr>
                <a:schemeClr val="dk1"/>
              </a:buClr>
              <a:buSzPts val="1800"/>
              <a:buFont typeface="Arial"/>
              <a:buNone/>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9" name="Google Shape;89;p17"/>
          <p:cNvSpPr txBox="1">
            <a:spLocks noGrp="1"/>
          </p:cNvSpPr>
          <p:nvPr>
            <p:ph type="dt" idx="10"/>
          </p:nvPr>
        </p:nvSpPr>
        <p:spPr>
          <a:xfrm>
            <a:off x="8446183" y="6452360"/>
            <a:ext cx="1236300" cy="155100"/>
          </a:xfrm>
          <a:prstGeom prst="rect">
            <a:avLst/>
          </a:prstGeom>
          <a:noFill/>
          <a:ln>
            <a:noFill/>
          </a:ln>
        </p:spPr>
        <p:txBody>
          <a:bodyPr spcFirstLastPara="1" wrap="square" lIns="91425" tIns="91425" rIns="91425" bIns="91425" anchor="b" anchorCtr="0">
            <a:noAutofit/>
          </a:bodyPr>
          <a:lstStyle>
            <a:lvl1pPr marR="0" lvl="0" algn="l" rtl="0">
              <a:lnSpc>
                <a:spcPct val="100000"/>
              </a:lnSpc>
              <a:spcBef>
                <a:spcPts val="0"/>
              </a:spcBef>
              <a:spcAft>
                <a:spcPts val="0"/>
              </a:spcAft>
              <a:buClr>
                <a:srgbClr val="888888"/>
              </a:buClr>
              <a:buSzPts val="1400"/>
              <a:buFont typeface="Calibri"/>
              <a:buNone/>
              <a:defRPr sz="900" b="0" i="0" u="none" strike="noStrike" cap="none">
                <a:solidFill>
                  <a:schemeClr val="lt1"/>
                </a:solidFill>
                <a:latin typeface="Arial"/>
                <a:ea typeface="Arial"/>
                <a:cs typeface="Arial"/>
                <a:sym typeface="Arial"/>
              </a:defRPr>
            </a:lvl1pPr>
            <a:lvl2pPr marR="0" lvl="1"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9pPr>
          </a:lstStyle>
          <a:p>
            <a:endParaRPr dirty="0"/>
          </a:p>
        </p:txBody>
      </p:sp>
      <p:sp>
        <p:nvSpPr>
          <p:cNvPr id="90" name="Google Shape;90;p17"/>
          <p:cNvSpPr txBox="1">
            <a:spLocks noGrp="1"/>
          </p:cNvSpPr>
          <p:nvPr>
            <p:ph type="ftr" idx="11"/>
          </p:nvPr>
        </p:nvSpPr>
        <p:spPr>
          <a:xfrm>
            <a:off x="972215" y="6470128"/>
            <a:ext cx="5748000" cy="138000"/>
          </a:xfrm>
          <a:prstGeom prst="rect">
            <a:avLst/>
          </a:prstGeom>
          <a:noFill/>
          <a:ln>
            <a:noFill/>
          </a:ln>
        </p:spPr>
        <p:txBody>
          <a:bodyPr spcFirstLastPara="1" wrap="square" lIns="91425" tIns="91425" rIns="91425" bIns="91425" anchor="b" anchorCtr="0">
            <a:noAutofit/>
          </a:bodyPr>
          <a:lstStyle>
            <a:lvl1pPr marR="0" lvl="0" algn="l" rtl="0">
              <a:lnSpc>
                <a:spcPct val="100000"/>
              </a:lnSpc>
              <a:spcBef>
                <a:spcPts val="0"/>
              </a:spcBef>
              <a:spcAft>
                <a:spcPts val="0"/>
              </a:spcAft>
              <a:buClr>
                <a:srgbClr val="888888"/>
              </a:buClr>
              <a:buSzPts val="1400"/>
              <a:buFont typeface="Calibri"/>
              <a:buNone/>
              <a:defRPr sz="900" b="0" i="0" u="none" strike="noStrike" cap="none">
                <a:solidFill>
                  <a:schemeClr val="lt1"/>
                </a:solidFill>
                <a:latin typeface="Arial"/>
                <a:ea typeface="Arial"/>
                <a:cs typeface="Arial"/>
                <a:sym typeface="Arial"/>
              </a:defRPr>
            </a:lvl1pPr>
            <a:lvl2pPr marR="0" lvl="1"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9pPr>
          </a:lstStyle>
          <a:p>
            <a:endParaRPr dirty="0"/>
          </a:p>
        </p:txBody>
      </p:sp>
      <p:sp>
        <p:nvSpPr>
          <p:cNvPr id="91" name="Google Shape;91;p17"/>
          <p:cNvSpPr txBox="1">
            <a:spLocks noGrp="1"/>
          </p:cNvSpPr>
          <p:nvPr>
            <p:ph type="sldNum" idx="12"/>
          </p:nvPr>
        </p:nvSpPr>
        <p:spPr>
          <a:xfrm>
            <a:off x="477345" y="6453503"/>
            <a:ext cx="327900" cy="155100"/>
          </a:xfrm>
          <a:prstGeom prst="rect">
            <a:avLst/>
          </a:prstGeom>
          <a:noFill/>
          <a:ln>
            <a:noFill/>
          </a:ln>
        </p:spPr>
        <p:txBody>
          <a:bodyPr spcFirstLastPara="1" wrap="square" lIns="0" tIns="0" rIns="0" bIns="0" anchor="b" anchorCtr="0">
            <a:noAutofit/>
          </a:bodyPr>
          <a:lstStyle>
            <a:lvl1pPr marL="0" marR="0" lvl="0" indent="0" algn="l" rtl="0">
              <a:lnSpc>
                <a:spcPct val="100000"/>
              </a:lnSpc>
              <a:spcBef>
                <a:spcPts val="0"/>
              </a:spcBef>
              <a:spcAft>
                <a:spcPts val="0"/>
              </a:spcAft>
              <a:buClr>
                <a:srgbClr val="888888"/>
              </a:buClr>
              <a:buSzPts val="900"/>
              <a:buFont typeface="Calibri"/>
              <a:buNone/>
              <a:defRPr sz="900" b="0" i="0" u="none" strike="noStrike" cap="none">
                <a:solidFill>
                  <a:schemeClr val="lt1"/>
                </a:solidFill>
                <a:latin typeface="Arial"/>
                <a:ea typeface="Arial"/>
                <a:cs typeface="Arial"/>
                <a:sym typeface="Arial"/>
              </a:defRPr>
            </a:lvl1pPr>
            <a:lvl2pPr marL="0" marR="0" lvl="1" indent="0" algn="l" rtl="0">
              <a:lnSpc>
                <a:spcPct val="100000"/>
              </a:lnSpc>
              <a:spcBef>
                <a:spcPts val="0"/>
              </a:spcBef>
              <a:spcAft>
                <a:spcPts val="0"/>
              </a:spcAft>
              <a:buClr>
                <a:srgbClr val="888888"/>
              </a:buClr>
              <a:buSzPts val="900"/>
              <a:buFont typeface="Calibri"/>
              <a:buNone/>
              <a:defRPr sz="900" b="0" i="0" u="none" strike="noStrike" cap="none">
                <a:solidFill>
                  <a:schemeClr val="lt1"/>
                </a:solidFill>
                <a:latin typeface="Arial"/>
                <a:ea typeface="Arial"/>
                <a:cs typeface="Arial"/>
                <a:sym typeface="Arial"/>
              </a:defRPr>
            </a:lvl2pPr>
            <a:lvl3pPr marL="0" marR="0" lvl="2" indent="0" algn="l" rtl="0">
              <a:lnSpc>
                <a:spcPct val="100000"/>
              </a:lnSpc>
              <a:spcBef>
                <a:spcPts val="0"/>
              </a:spcBef>
              <a:spcAft>
                <a:spcPts val="0"/>
              </a:spcAft>
              <a:buClr>
                <a:srgbClr val="888888"/>
              </a:buClr>
              <a:buSzPts val="900"/>
              <a:buFont typeface="Calibri"/>
              <a:buNone/>
              <a:defRPr sz="900" b="0" i="0" u="none" strike="noStrike" cap="none">
                <a:solidFill>
                  <a:schemeClr val="lt1"/>
                </a:solidFill>
                <a:latin typeface="Arial"/>
                <a:ea typeface="Arial"/>
                <a:cs typeface="Arial"/>
                <a:sym typeface="Arial"/>
              </a:defRPr>
            </a:lvl3pPr>
            <a:lvl4pPr marL="0" marR="0" lvl="3" indent="0" algn="l" rtl="0">
              <a:lnSpc>
                <a:spcPct val="100000"/>
              </a:lnSpc>
              <a:spcBef>
                <a:spcPts val="0"/>
              </a:spcBef>
              <a:spcAft>
                <a:spcPts val="0"/>
              </a:spcAft>
              <a:buClr>
                <a:srgbClr val="888888"/>
              </a:buClr>
              <a:buSzPts val="900"/>
              <a:buFont typeface="Calibri"/>
              <a:buNone/>
              <a:defRPr sz="900" b="0" i="0" u="none" strike="noStrike" cap="none">
                <a:solidFill>
                  <a:schemeClr val="lt1"/>
                </a:solidFill>
                <a:latin typeface="Arial"/>
                <a:ea typeface="Arial"/>
                <a:cs typeface="Arial"/>
                <a:sym typeface="Arial"/>
              </a:defRPr>
            </a:lvl4pPr>
            <a:lvl5pPr marL="0" marR="0" lvl="4" indent="0" algn="l" rtl="0">
              <a:lnSpc>
                <a:spcPct val="100000"/>
              </a:lnSpc>
              <a:spcBef>
                <a:spcPts val="0"/>
              </a:spcBef>
              <a:spcAft>
                <a:spcPts val="0"/>
              </a:spcAft>
              <a:buClr>
                <a:srgbClr val="888888"/>
              </a:buClr>
              <a:buSzPts val="900"/>
              <a:buFont typeface="Calibri"/>
              <a:buNone/>
              <a:defRPr sz="900" b="0" i="0" u="none" strike="noStrike" cap="none">
                <a:solidFill>
                  <a:schemeClr val="lt1"/>
                </a:solidFill>
                <a:latin typeface="Arial"/>
                <a:ea typeface="Arial"/>
                <a:cs typeface="Arial"/>
                <a:sym typeface="Arial"/>
              </a:defRPr>
            </a:lvl5pPr>
            <a:lvl6pPr marL="0" marR="0" lvl="5" indent="0" algn="l" rtl="0">
              <a:lnSpc>
                <a:spcPct val="100000"/>
              </a:lnSpc>
              <a:spcBef>
                <a:spcPts val="0"/>
              </a:spcBef>
              <a:spcAft>
                <a:spcPts val="0"/>
              </a:spcAft>
              <a:buClr>
                <a:srgbClr val="888888"/>
              </a:buClr>
              <a:buSzPts val="900"/>
              <a:buFont typeface="Calibri"/>
              <a:buNone/>
              <a:defRPr sz="900" b="0" i="0" u="none" strike="noStrike" cap="none">
                <a:solidFill>
                  <a:schemeClr val="lt1"/>
                </a:solidFill>
                <a:latin typeface="Arial"/>
                <a:ea typeface="Arial"/>
                <a:cs typeface="Arial"/>
                <a:sym typeface="Arial"/>
              </a:defRPr>
            </a:lvl6pPr>
            <a:lvl7pPr marL="0" marR="0" lvl="6" indent="0" algn="l" rtl="0">
              <a:lnSpc>
                <a:spcPct val="100000"/>
              </a:lnSpc>
              <a:spcBef>
                <a:spcPts val="0"/>
              </a:spcBef>
              <a:spcAft>
                <a:spcPts val="0"/>
              </a:spcAft>
              <a:buClr>
                <a:srgbClr val="888888"/>
              </a:buClr>
              <a:buSzPts val="900"/>
              <a:buFont typeface="Calibri"/>
              <a:buNone/>
              <a:defRPr sz="900" b="0" i="0" u="none" strike="noStrike" cap="none">
                <a:solidFill>
                  <a:schemeClr val="lt1"/>
                </a:solidFill>
                <a:latin typeface="Arial"/>
                <a:ea typeface="Arial"/>
                <a:cs typeface="Arial"/>
                <a:sym typeface="Arial"/>
              </a:defRPr>
            </a:lvl7pPr>
            <a:lvl8pPr marL="0" marR="0" lvl="7" indent="0" algn="l" rtl="0">
              <a:lnSpc>
                <a:spcPct val="100000"/>
              </a:lnSpc>
              <a:spcBef>
                <a:spcPts val="0"/>
              </a:spcBef>
              <a:spcAft>
                <a:spcPts val="0"/>
              </a:spcAft>
              <a:buClr>
                <a:srgbClr val="888888"/>
              </a:buClr>
              <a:buSzPts val="900"/>
              <a:buFont typeface="Calibri"/>
              <a:buNone/>
              <a:defRPr sz="900" b="0" i="0" u="none" strike="noStrike" cap="none">
                <a:solidFill>
                  <a:schemeClr val="lt1"/>
                </a:solidFill>
                <a:latin typeface="Arial"/>
                <a:ea typeface="Arial"/>
                <a:cs typeface="Arial"/>
                <a:sym typeface="Arial"/>
              </a:defRPr>
            </a:lvl8pPr>
            <a:lvl9pPr marL="0" marR="0" lvl="8" indent="0" algn="l" rtl="0">
              <a:lnSpc>
                <a:spcPct val="100000"/>
              </a:lnSpc>
              <a:spcBef>
                <a:spcPts val="0"/>
              </a:spcBef>
              <a:spcAft>
                <a:spcPts val="0"/>
              </a:spcAft>
              <a:buClr>
                <a:srgbClr val="888888"/>
              </a:buClr>
              <a:buSzPts val="900"/>
              <a:buFont typeface="Calibri"/>
              <a:buNone/>
              <a:defRPr sz="900" b="0" i="0" u="none" strike="noStrike" cap="none">
                <a:solidFill>
                  <a:schemeClr val="lt1"/>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dirty="0"/>
          </a:p>
        </p:txBody>
      </p:sp>
    </p:spTree>
  </p:cSld>
  <p:clrMapOvr>
    <a:masterClrMapping/>
  </p:clrMapOvr>
  <p:transition>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Head and 2-Column Content">
  <p:cSld name="Head and 2-Column Content">
    <p:spTree>
      <p:nvGrpSpPr>
        <p:cNvPr id="1" name="Shape 92"/>
        <p:cNvGrpSpPr/>
        <p:nvPr/>
      </p:nvGrpSpPr>
      <p:grpSpPr>
        <a:xfrm>
          <a:off x="0" y="0"/>
          <a:ext cx="0" cy="0"/>
          <a:chOff x="0" y="0"/>
          <a:chExt cx="0" cy="0"/>
        </a:xfrm>
      </p:grpSpPr>
      <p:sp>
        <p:nvSpPr>
          <p:cNvPr id="93" name="Google Shape;93;p18"/>
          <p:cNvSpPr txBox="1">
            <a:spLocks noGrp="1"/>
          </p:cNvSpPr>
          <p:nvPr>
            <p:ph type="title"/>
          </p:nvPr>
        </p:nvSpPr>
        <p:spPr>
          <a:xfrm>
            <a:off x="877824" y="438912"/>
            <a:ext cx="10773900" cy="575100"/>
          </a:xfrm>
          <a:prstGeom prst="rect">
            <a:avLst/>
          </a:prstGeom>
          <a:noFill/>
          <a:ln>
            <a:noFill/>
          </a:ln>
        </p:spPr>
        <p:txBody>
          <a:bodyPr spcFirstLastPara="1" wrap="square" lIns="91425" tIns="91425" rIns="91425" bIns="91425" anchor="t" anchorCtr="0">
            <a:noAutofit/>
          </a:bodyPr>
          <a:lstStyle>
            <a:lvl1pPr marR="0" lvl="0" algn="ctr" rtl="0">
              <a:lnSpc>
                <a:spcPct val="90000"/>
              </a:lnSpc>
              <a:spcBef>
                <a:spcPts val="0"/>
              </a:spcBef>
              <a:spcAft>
                <a:spcPts val="0"/>
              </a:spcAft>
              <a:buClr>
                <a:srgbClr val="2E75B5"/>
              </a:buClr>
              <a:buSzPts val="1400"/>
              <a:buNone/>
              <a:defRPr sz="4400" i="0" u="none" strike="noStrike" cap="none">
                <a:solidFill>
                  <a:srgbClr val="2E75B5"/>
                </a:solidFil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94" name="Google Shape;94;p18"/>
          <p:cNvSpPr txBox="1">
            <a:spLocks noGrp="1"/>
          </p:cNvSpPr>
          <p:nvPr>
            <p:ph type="body" idx="1"/>
          </p:nvPr>
        </p:nvSpPr>
        <p:spPr>
          <a:xfrm>
            <a:off x="881952" y="1562634"/>
            <a:ext cx="5319300" cy="3978000"/>
          </a:xfrm>
          <a:prstGeom prst="rect">
            <a:avLst/>
          </a:prstGeom>
          <a:noFill/>
          <a:ln>
            <a:noFill/>
          </a:ln>
        </p:spPr>
        <p:txBody>
          <a:bodyPr spcFirstLastPara="1" wrap="square" lIns="91425" tIns="91425" rIns="91425" bIns="91425" anchor="t" anchorCtr="0">
            <a:no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95" name="Google Shape;95;p18"/>
          <p:cNvSpPr txBox="1">
            <a:spLocks noGrp="1"/>
          </p:cNvSpPr>
          <p:nvPr>
            <p:ph type="body" idx="2"/>
          </p:nvPr>
        </p:nvSpPr>
        <p:spPr>
          <a:xfrm>
            <a:off x="854749" y="1013951"/>
            <a:ext cx="10770000" cy="383100"/>
          </a:xfrm>
          <a:prstGeom prst="rect">
            <a:avLst/>
          </a:prstGeom>
          <a:noFill/>
          <a:ln>
            <a:noFill/>
          </a:ln>
        </p:spPr>
        <p:txBody>
          <a:bodyPr spcFirstLastPara="1" wrap="square" lIns="91425" tIns="91425" rIns="91425" bIns="91425" anchor="t" anchorCtr="0">
            <a:no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96" name="Google Shape;96;p18"/>
          <p:cNvSpPr txBox="1">
            <a:spLocks noGrp="1"/>
          </p:cNvSpPr>
          <p:nvPr>
            <p:ph type="body" idx="3"/>
          </p:nvPr>
        </p:nvSpPr>
        <p:spPr>
          <a:xfrm>
            <a:off x="6510169" y="1556703"/>
            <a:ext cx="5350800" cy="3978000"/>
          </a:xfrm>
          <a:prstGeom prst="rect">
            <a:avLst/>
          </a:prstGeom>
          <a:noFill/>
          <a:ln>
            <a:noFill/>
          </a:ln>
        </p:spPr>
        <p:txBody>
          <a:bodyPr spcFirstLastPara="1" wrap="square" lIns="91425" tIns="91425" rIns="91425" bIns="91425" anchor="t" anchorCtr="0">
            <a:no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97" name="Google Shape;97;p18"/>
          <p:cNvSpPr txBox="1">
            <a:spLocks noGrp="1"/>
          </p:cNvSpPr>
          <p:nvPr>
            <p:ph type="dt" idx="10"/>
          </p:nvPr>
        </p:nvSpPr>
        <p:spPr>
          <a:xfrm>
            <a:off x="8446183" y="6452360"/>
            <a:ext cx="1236300" cy="155100"/>
          </a:xfrm>
          <a:prstGeom prst="rect">
            <a:avLst/>
          </a:prstGeom>
          <a:noFill/>
          <a:ln>
            <a:noFill/>
          </a:ln>
        </p:spPr>
        <p:txBody>
          <a:bodyPr spcFirstLastPara="1" wrap="square" lIns="91425" tIns="91425" rIns="91425" bIns="91425" anchor="b" anchorCtr="0">
            <a:noAutofit/>
          </a:bodyPr>
          <a:lstStyle>
            <a:lvl1pPr marR="0" lvl="0" algn="l" rtl="0">
              <a:lnSpc>
                <a:spcPct val="100000"/>
              </a:lnSpc>
              <a:spcBef>
                <a:spcPts val="0"/>
              </a:spcBef>
              <a:spcAft>
                <a:spcPts val="0"/>
              </a:spcAft>
              <a:buClr>
                <a:srgbClr val="888888"/>
              </a:buClr>
              <a:buSzPts val="1400"/>
              <a:buFont typeface="Calibri"/>
              <a:buNone/>
              <a:defRPr sz="900" b="0" i="0" u="none" strike="noStrike" cap="none">
                <a:solidFill>
                  <a:schemeClr val="lt1"/>
                </a:solidFill>
                <a:latin typeface="Arial"/>
                <a:ea typeface="Arial"/>
                <a:cs typeface="Arial"/>
                <a:sym typeface="Arial"/>
              </a:defRPr>
            </a:lvl1pPr>
            <a:lvl2pPr marR="0" lvl="1"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9pPr>
          </a:lstStyle>
          <a:p>
            <a:endParaRPr dirty="0"/>
          </a:p>
        </p:txBody>
      </p:sp>
      <p:sp>
        <p:nvSpPr>
          <p:cNvPr id="98" name="Google Shape;98;p18"/>
          <p:cNvSpPr txBox="1">
            <a:spLocks noGrp="1"/>
          </p:cNvSpPr>
          <p:nvPr>
            <p:ph type="ftr" idx="11"/>
          </p:nvPr>
        </p:nvSpPr>
        <p:spPr>
          <a:xfrm>
            <a:off x="972215" y="6470128"/>
            <a:ext cx="5748000" cy="138000"/>
          </a:xfrm>
          <a:prstGeom prst="rect">
            <a:avLst/>
          </a:prstGeom>
          <a:noFill/>
          <a:ln>
            <a:noFill/>
          </a:ln>
        </p:spPr>
        <p:txBody>
          <a:bodyPr spcFirstLastPara="1" wrap="square" lIns="91425" tIns="91425" rIns="91425" bIns="91425" anchor="b" anchorCtr="0">
            <a:noAutofit/>
          </a:bodyPr>
          <a:lstStyle>
            <a:lvl1pPr marR="0" lvl="0" algn="l" rtl="0">
              <a:lnSpc>
                <a:spcPct val="100000"/>
              </a:lnSpc>
              <a:spcBef>
                <a:spcPts val="0"/>
              </a:spcBef>
              <a:spcAft>
                <a:spcPts val="0"/>
              </a:spcAft>
              <a:buClr>
                <a:srgbClr val="888888"/>
              </a:buClr>
              <a:buSzPts val="1400"/>
              <a:buFont typeface="Calibri"/>
              <a:buNone/>
              <a:defRPr sz="900" b="0" i="0" u="none" strike="noStrike" cap="none">
                <a:solidFill>
                  <a:schemeClr val="lt1"/>
                </a:solidFill>
                <a:latin typeface="Arial"/>
                <a:ea typeface="Arial"/>
                <a:cs typeface="Arial"/>
                <a:sym typeface="Arial"/>
              </a:defRPr>
            </a:lvl1pPr>
            <a:lvl2pPr marR="0" lvl="1"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9pPr>
          </a:lstStyle>
          <a:p>
            <a:endParaRPr dirty="0"/>
          </a:p>
        </p:txBody>
      </p:sp>
      <p:sp>
        <p:nvSpPr>
          <p:cNvPr id="99" name="Google Shape;99;p18"/>
          <p:cNvSpPr txBox="1">
            <a:spLocks noGrp="1"/>
          </p:cNvSpPr>
          <p:nvPr>
            <p:ph type="sldNum" idx="12"/>
          </p:nvPr>
        </p:nvSpPr>
        <p:spPr>
          <a:xfrm>
            <a:off x="477345" y="6453503"/>
            <a:ext cx="327900" cy="155100"/>
          </a:xfrm>
          <a:prstGeom prst="rect">
            <a:avLst/>
          </a:prstGeom>
          <a:noFill/>
          <a:ln>
            <a:noFill/>
          </a:ln>
        </p:spPr>
        <p:txBody>
          <a:bodyPr spcFirstLastPara="1" wrap="square" lIns="0" tIns="0" rIns="0" bIns="0" anchor="b" anchorCtr="0">
            <a:noAutofit/>
          </a:bodyPr>
          <a:lstStyle>
            <a:lvl1pPr marL="0" marR="0" lvl="0" indent="0" algn="l" rtl="0">
              <a:lnSpc>
                <a:spcPct val="100000"/>
              </a:lnSpc>
              <a:spcBef>
                <a:spcPts val="0"/>
              </a:spcBef>
              <a:spcAft>
                <a:spcPts val="0"/>
              </a:spcAft>
              <a:buClr>
                <a:srgbClr val="888888"/>
              </a:buClr>
              <a:buSzPts val="900"/>
              <a:buFont typeface="Calibri"/>
              <a:buNone/>
              <a:defRPr sz="900" b="0" i="0" u="none" strike="noStrike" cap="none">
                <a:solidFill>
                  <a:schemeClr val="lt1"/>
                </a:solidFill>
                <a:latin typeface="Arial"/>
                <a:ea typeface="Arial"/>
                <a:cs typeface="Arial"/>
                <a:sym typeface="Arial"/>
              </a:defRPr>
            </a:lvl1pPr>
            <a:lvl2pPr marL="0" marR="0" lvl="1" indent="0" algn="l" rtl="0">
              <a:lnSpc>
                <a:spcPct val="100000"/>
              </a:lnSpc>
              <a:spcBef>
                <a:spcPts val="0"/>
              </a:spcBef>
              <a:spcAft>
                <a:spcPts val="0"/>
              </a:spcAft>
              <a:buClr>
                <a:srgbClr val="888888"/>
              </a:buClr>
              <a:buSzPts val="900"/>
              <a:buFont typeface="Calibri"/>
              <a:buNone/>
              <a:defRPr sz="900" b="0" i="0" u="none" strike="noStrike" cap="none">
                <a:solidFill>
                  <a:schemeClr val="lt1"/>
                </a:solidFill>
                <a:latin typeface="Arial"/>
                <a:ea typeface="Arial"/>
                <a:cs typeface="Arial"/>
                <a:sym typeface="Arial"/>
              </a:defRPr>
            </a:lvl2pPr>
            <a:lvl3pPr marL="0" marR="0" lvl="2" indent="0" algn="l" rtl="0">
              <a:lnSpc>
                <a:spcPct val="100000"/>
              </a:lnSpc>
              <a:spcBef>
                <a:spcPts val="0"/>
              </a:spcBef>
              <a:spcAft>
                <a:spcPts val="0"/>
              </a:spcAft>
              <a:buClr>
                <a:srgbClr val="888888"/>
              </a:buClr>
              <a:buSzPts val="900"/>
              <a:buFont typeface="Calibri"/>
              <a:buNone/>
              <a:defRPr sz="900" b="0" i="0" u="none" strike="noStrike" cap="none">
                <a:solidFill>
                  <a:schemeClr val="lt1"/>
                </a:solidFill>
                <a:latin typeface="Arial"/>
                <a:ea typeface="Arial"/>
                <a:cs typeface="Arial"/>
                <a:sym typeface="Arial"/>
              </a:defRPr>
            </a:lvl3pPr>
            <a:lvl4pPr marL="0" marR="0" lvl="3" indent="0" algn="l" rtl="0">
              <a:lnSpc>
                <a:spcPct val="100000"/>
              </a:lnSpc>
              <a:spcBef>
                <a:spcPts val="0"/>
              </a:spcBef>
              <a:spcAft>
                <a:spcPts val="0"/>
              </a:spcAft>
              <a:buClr>
                <a:srgbClr val="888888"/>
              </a:buClr>
              <a:buSzPts val="900"/>
              <a:buFont typeface="Calibri"/>
              <a:buNone/>
              <a:defRPr sz="900" b="0" i="0" u="none" strike="noStrike" cap="none">
                <a:solidFill>
                  <a:schemeClr val="lt1"/>
                </a:solidFill>
                <a:latin typeface="Arial"/>
                <a:ea typeface="Arial"/>
                <a:cs typeface="Arial"/>
                <a:sym typeface="Arial"/>
              </a:defRPr>
            </a:lvl4pPr>
            <a:lvl5pPr marL="0" marR="0" lvl="4" indent="0" algn="l" rtl="0">
              <a:lnSpc>
                <a:spcPct val="100000"/>
              </a:lnSpc>
              <a:spcBef>
                <a:spcPts val="0"/>
              </a:spcBef>
              <a:spcAft>
                <a:spcPts val="0"/>
              </a:spcAft>
              <a:buClr>
                <a:srgbClr val="888888"/>
              </a:buClr>
              <a:buSzPts val="900"/>
              <a:buFont typeface="Calibri"/>
              <a:buNone/>
              <a:defRPr sz="900" b="0" i="0" u="none" strike="noStrike" cap="none">
                <a:solidFill>
                  <a:schemeClr val="lt1"/>
                </a:solidFill>
                <a:latin typeface="Arial"/>
                <a:ea typeface="Arial"/>
                <a:cs typeface="Arial"/>
                <a:sym typeface="Arial"/>
              </a:defRPr>
            </a:lvl5pPr>
            <a:lvl6pPr marL="0" marR="0" lvl="5" indent="0" algn="l" rtl="0">
              <a:lnSpc>
                <a:spcPct val="100000"/>
              </a:lnSpc>
              <a:spcBef>
                <a:spcPts val="0"/>
              </a:spcBef>
              <a:spcAft>
                <a:spcPts val="0"/>
              </a:spcAft>
              <a:buClr>
                <a:srgbClr val="888888"/>
              </a:buClr>
              <a:buSzPts val="900"/>
              <a:buFont typeface="Calibri"/>
              <a:buNone/>
              <a:defRPr sz="900" b="0" i="0" u="none" strike="noStrike" cap="none">
                <a:solidFill>
                  <a:schemeClr val="lt1"/>
                </a:solidFill>
                <a:latin typeface="Arial"/>
                <a:ea typeface="Arial"/>
                <a:cs typeface="Arial"/>
                <a:sym typeface="Arial"/>
              </a:defRPr>
            </a:lvl6pPr>
            <a:lvl7pPr marL="0" marR="0" lvl="6" indent="0" algn="l" rtl="0">
              <a:lnSpc>
                <a:spcPct val="100000"/>
              </a:lnSpc>
              <a:spcBef>
                <a:spcPts val="0"/>
              </a:spcBef>
              <a:spcAft>
                <a:spcPts val="0"/>
              </a:spcAft>
              <a:buClr>
                <a:srgbClr val="888888"/>
              </a:buClr>
              <a:buSzPts val="900"/>
              <a:buFont typeface="Calibri"/>
              <a:buNone/>
              <a:defRPr sz="900" b="0" i="0" u="none" strike="noStrike" cap="none">
                <a:solidFill>
                  <a:schemeClr val="lt1"/>
                </a:solidFill>
                <a:latin typeface="Arial"/>
                <a:ea typeface="Arial"/>
                <a:cs typeface="Arial"/>
                <a:sym typeface="Arial"/>
              </a:defRPr>
            </a:lvl7pPr>
            <a:lvl8pPr marL="0" marR="0" lvl="7" indent="0" algn="l" rtl="0">
              <a:lnSpc>
                <a:spcPct val="100000"/>
              </a:lnSpc>
              <a:spcBef>
                <a:spcPts val="0"/>
              </a:spcBef>
              <a:spcAft>
                <a:spcPts val="0"/>
              </a:spcAft>
              <a:buClr>
                <a:srgbClr val="888888"/>
              </a:buClr>
              <a:buSzPts val="900"/>
              <a:buFont typeface="Calibri"/>
              <a:buNone/>
              <a:defRPr sz="900" b="0" i="0" u="none" strike="noStrike" cap="none">
                <a:solidFill>
                  <a:schemeClr val="lt1"/>
                </a:solidFill>
                <a:latin typeface="Arial"/>
                <a:ea typeface="Arial"/>
                <a:cs typeface="Arial"/>
                <a:sym typeface="Arial"/>
              </a:defRPr>
            </a:lvl8pPr>
            <a:lvl9pPr marL="0" marR="0" lvl="8" indent="0" algn="l" rtl="0">
              <a:lnSpc>
                <a:spcPct val="100000"/>
              </a:lnSpc>
              <a:spcBef>
                <a:spcPts val="0"/>
              </a:spcBef>
              <a:spcAft>
                <a:spcPts val="0"/>
              </a:spcAft>
              <a:buClr>
                <a:srgbClr val="888888"/>
              </a:buClr>
              <a:buSzPts val="900"/>
              <a:buFont typeface="Calibri"/>
              <a:buNone/>
              <a:defRPr sz="900" b="0" i="0" u="none" strike="noStrike" cap="none">
                <a:solidFill>
                  <a:schemeClr val="lt1"/>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dirty="0"/>
          </a:p>
        </p:txBody>
      </p:sp>
    </p:spTree>
  </p:cSld>
  <p:clrMapOvr>
    <a:masterClrMapping/>
  </p:clrMapOvr>
  <p:transition>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25"/>
        <p:cNvGrpSpPr/>
        <p:nvPr/>
      </p:nvGrpSpPr>
      <p:grpSpPr>
        <a:xfrm>
          <a:off x="0" y="0"/>
          <a:ext cx="0" cy="0"/>
          <a:chOff x="0" y="0"/>
          <a:chExt cx="0" cy="0"/>
        </a:xfrm>
      </p:grpSpPr>
      <p:sp>
        <p:nvSpPr>
          <p:cNvPr id="126" name="Google Shape;126;p23"/>
          <p:cNvSpPr txBox="1">
            <a:spLocks noGrp="1"/>
          </p:cNvSpPr>
          <p:nvPr>
            <p:ph type="title"/>
          </p:nvPr>
        </p:nvSpPr>
        <p:spPr>
          <a:xfrm>
            <a:off x="415600" y="593367"/>
            <a:ext cx="11360700" cy="763500"/>
          </a:xfrm>
          <a:prstGeom prst="rect">
            <a:avLst/>
          </a:prstGeom>
        </p:spPr>
        <p:txBody>
          <a:bodyPr spcFirstLastPara="1" wrap="square" lIns="121900" tIns="121900" rIns="121900" bIns="121900" anchor="t" anchorCtr="0">
            <a:noAutofit/>
          </a:bodyPr>
          <a:lstStyle>
            <a:lvl1pPr lvl="0" rtl="0">
              <a:spcBef>
                <a:spcPts val="0"/>
              </a:spcBef>
              <a:spcAft>
                <a:spcPts val="0"/>
              </a:spcAft>
              <a:buSzPts val="3700"/>
              <a:buNone/>
              <a:defRPr/>
            </a:lvl1pPr>
            <a:lvl2pPr lvl="1" rtl="0">
              <a:spcBef>
                <a:spcPts val="0"/>
              </a:spcBef>
              <a:spcAft>
                <a:spcPts val="0"/>
              </a:spcAft>
              <a:buSzPts val="3700"/>
              <a:buNone/>
              <a:defRPr/>
            </a:lvl2pPr>
            <a:lvl3pPr lvl="2" rtl="0">
              <a:spcBef>
                <a:spcPts val="0"/>
              </a:spcBef>
              <a:spcAft>
                <a:spcPts val="0"/>
              </a:spcAft>
              <a:buSzPts val="3700"/>
              <a:buNone/>
              <a:defRPr/>
            </a:lvl3pPr>
            <a:lvl4pPr lvl="3" rtl="0">
              <a:spcBef>
                <a:spcPts val="0"/>
              </a:spcBef>
              <a:spcAft>
                <a:spcPts val="0"/>
              </a:spcAft>
              <a:buSzPts val="3700"/>
              <a:buNone/>
              <a:defRPr/>
            </a:lvl4pPr>
            <a:lvl5pPr lvl="4" rtl="0">
              <a:spcBef>
                <a:spcPts val="0"/>
              </a:spcBef>
              <a:spcAft>
                <a:spcPts val="0"/>
              </a:spcAft>
              <a:buSzPts val="3700"/>
              <a:buNone/>
              <a:defRPr/>
            </a:lvl5pPr>
            <a:lvl6pPr lvl="5" rtl="0">
              <a:spcBef>
                <a:spcPts val="0"/>
              </a:spcBef>
              <a:spcAft>
                <a:spcPts val="0"/>
              </a:spcAft>
              <a:buSzPts val="3700"/>
              <a:buNone/>
              <a:defRPr/>
            </a:lvl6pPr>
            <a:lvl7pPr lvl="6" rtl="0">
              <a:spcBef>
                <a:spcPts val="0"/>
              </a:spcBef>
              <a:spcAft>
                <a:spcPts val="0"/>
              </a:spcAft>
              <a:buSzPts val="3700"/>
              <a:buNone/>
              <a:defRPr/>
            </a:lvl7pPr>
            <a:lvl8pPr lvl="7" rtl="0">
              <a:spcBef>
                <a:spcPts val="0"/>
              </a:spcBef>
              <a:spcAft>
                <a:spcPts val="0"/>
              </a:spcAft>
              <a:buSzPts val="3700"/>
              <a:buNone/>
              <a:defRPr/>
            </a:lvl8pPr>
            <a:lvl9pPr lvl="8" rtl="0">
              <a:spcBef>
                <a:spcPts val="0"/>
              </a:spcBef>
              <a:spcAft>
                <a:spcPts val="0"/>
              </a:spcAft>
              <a:buSzPts val="3700"/>
              <a:buNone/>
              <a:defRPr/>
            </a:lvl9pPr>
          </a:lstStyle>
          <a:p>
            <a:endParaRPr/>
          </a:p>
        </p:txBody>
      </p:sp>
      <p:sp>
        <p:nvSpPr>
          <p:cNvPr id="127" name="Google Shape;127;p23"/>
          <p:cNvSpPr txBox="1">
            <a:spLocks noGrp="1"/>
          </p:cNvSpPr>
          <p:nvPr>
            <p:ph type="body" idx="1"/>
          </p:nvPr>
        </p:nvSpPr>
        <p:spPr>
          <a:xfrm>
            <a:off x="415600" y="1536633"/>
            <a:ext cx="11360700" cy="4555200"/>
          </a:xfrm>
          <a:prstGeom prst="rect">
            <a:avLst/>
          </a:prstGeom>
        </p:spPr>
        <p:txBody>
          <a:bodyPr spcFirstLastPara="1" wrap="square" lIns="121900" tIns="121900" rIns="121900" bIns="121900" anchor="t" anchorCtr="0">
            <a:noAutofit/>
          </a:bodyPr>
          <a:lstStyle>
            <a:lvl1pPr marL="457200" lvl="0" indent="-381000" rtl="0">
              <a:spcBef>
                <a:spcPts val="0"/>
              </a:spcBef>
              <a:spcAft>
                <a:spcPts val="0"/>
              </a:spcAft>
              <a:buSzPts val="2400"/>
              <a:buChar char="●"/>
              <a:defRPr/>
            </a:lvl1pPr>
            <a:lvl2pPr marL="914400" lvl="1" indent="-349250" rtl="0">
              <a:spcBef>
                <a:spcPts val="2100"/>
              </a:spcBef>
              <a:spcAft>
                <a:spcPts val="0"/>
              </a:spcAft>
              <a:buSzPts val="1900"/>
              <a:buChar char="○"/>
              <a:defRPr/>
            </a:lvl2pPr>
            <a:lvl3pPr marL="1371600" lvl="2" indent="-349250" rtl="0">
              <a:spcBef>
                <a:spcPts val="2100"/>
              </a:spcBef>
              <a:spcAft>
                <a:spcPts val="0"/>
              </a:spcAft>
              <a:buSzPts val="1900"/>
              <a:buChar char="■"/>
              <a:defRPr/>
            </a:lvl3pPr>
            <a:lvl4pPr marL="1828800" lvl="3" indent="-349250" rtl="0">
              <a:spcBef>
                <a:spcPts val="2100"/>
              </a:spcBef>
              <a:spcAft>
                <a:spcPts val="0"/>
              </a:spcAft>
              <a:buSzPts val="1900"/>
              <a:buChar char="●"/>
              <a:defRPr/>
            </a:lvl4pPr>
            <a:lvl5pPr marL="2286000" lvl="4" indent="-349250" rtl="0">
              <a:spcBef>
                <a:spcPts val="2100"/>
              </a:spcBef>
              <a:spcAft>
                <a:spcPts val="0"/>
              </a:spcAft>
              <a:buSzPts val="1900"/>
              <a:buChar char="○"/>
              <a:defRPr/>
            </a:lvl5pPr>
            <a:lvl6pPr marL="2743200" lvl="5" indent="-349250" rtl="0">
              <a:spcBef>
                <a:spcPts val="2100"/>
              </a:spcBef>
              <a:spcAft>
                <a:spcPts val="0"/>
              </a:spcAft>
              <a:buSzPts val="1900"/>
              <a:buChar char="■"/>
              <a:defRPr/>
            </a:lvl6pPr>
            <a:lvl7pPr marL="3200400" lvl="6" indent="-349250" rtl="0">
              <a:spcBef>
                <a:spcPts val="2100"/>
              </a:spcBef>
              <a:spcAft>
                <a:spcPts val="0"/>
              </a:spcAft>
              <a:buSzPts val="1900"/>
              <a:buChar char="●"/>
              <a:defRPr/>
            </a:lvl7pPr>
            <a:lvl8pPr marL="3657600" lvl="7" indent="-349250" rtl="0">
              <a:spcBef>
                <a:spcPts val="2100"/>
              </a:spcBef>
              <a:spcAft>
                <a:spcPts val="0"/>
              </a:spcAft>
              <a:buSzPts val="1900"/>
              <a:buChar char="○"/>
              <a:defRPr/>
            </a:lvl8pPr>
            <a:lvl9pPr marL="4114800" lvl="8" indent="-349250" rtl="0">
              <a:spcBef>
                <a:spcPts val="2100"/>
              </a:spcBef>
              <a:spcAft>
                <a:spcPts val="2100"/>
              </a:spcAft>
              <a:buSzPts val="1900"/>
              <a:buChar char="■"/>
              <a:defRPr/>
            </a:lvl9pPr>
          </a:lstStyle>
          <a:p>
            <a:endParaRPr/>
          </a:p>
        </p:txBody>
      </p:sp>
      <p:sp>
        <p:nvSpPr>
          <p:cNvPr id="128" name="Google Shape;128;p23"/>
          <p:cNvSpPr txBox="1">
            <a:spLocks noGrp="1"/>
          </p:cNvSpPr>
          <p:nvPr>
            <p:ph type="sldNum" idx="12"/>
          </p:nvPr>
        </p:nvSpPr>
        <p:spPr>
          <a:xfrm>
            <a:off x="11144210" y="6217622"/>
            <a:ext cx="731700" cy="524700"/>
          </a:xfrm>
          <a:prstGeom prst="rect">
            <a:avLst/>
          </a:prstGeom>
        </p:spPr>
        <p:txBody>
          <a:bodyPr spcFirstLastPara="1" wrap="square" lIns="121900" tIns="121900" rIns="121900" bIns="121900"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US"/>
              <a:t>‹#›</a:t>
            </a:fld>
            <a:endParaRPr dirty="0"/>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129"/>
        <p:cNvGrpSpPr/>
        <p:nvPr/>
      </p:nvGrpSpPr>
      <p:grpSpPr>
        <a:xfrm>
          <a:off x="0" y="0"/>
          <a:ext cx="0" cy="0"/>
          <a:chOff x="0" y="0"/>
          <a:chExt cx="0" cy="0"/>
        </a:xfrm>
      </p:grpSpPr>
      <p:sp>
        <p:nvSpPr>
          <p:cNvPr id="130" name="Google Shape;130;p24"/>
          <p:cNvSpPr txBox="1">
            <a:spLocks noGrp="1"/>
          </p:cNvSpPr>
          <p:nvPr>
            <p:ph type="title"/>
          </p:nvPr>
        </p:nvSpPr>
        <p:spPr>
          <a:xfrm>
            <a:off x="415600" y="593367"/>
            <a:ext cx="11360700" cy="763500"/>
          </a:xfrm>
          <a:prstGeom prst="rect">
            <a:avLst/>
          </a:prstGeom>
        </p:spPr>
        <p:txBody>
          <a:bodyPr spcFirstLastPara="1" wrap="square" lIns="121900" tIns="121900" rIns="121900" bIns="121900" anchor="t" anchorCtr="0">
            <a:noAutofit/>
          </a:bodyPr>
          <a:lstStyle>
            <a:lvl1pPr lvl="0" rtl="0">
              <a:spcBef>
                <a:spcPts val="0"/>
              </a:spcBef>
              <a:spcAft>
                <a:spcPts val="0"/>
              </a:spcAft>
              <a:buSzPts val="3700"/>
              <a:buNone/>
              <a:defRPr/>
            </a:lvl1pPr>
            <a:lvl2pPr lvl="1" rtl="0">
              <a:spcBef>
                <a:spcPts val="0"/>
              </a:spcBef>
              <a:spcAft>
                <a:spcPts val="0"/>
              </a:spcAft>
              <a:buSzPts val="3700"/>
              <a:buNone/>
              <a:defRPr/>
            </a:lvl2pPr>
            <a:lvl3pPr lvl="2" rtl="0">
              <a:spcBef>
                <a:spcPts val="0"/>
              </a:spcBef>
              <a:spcAft>
                <a:spcPts val="0"/>
              </a:spcAft>
              <a:buSzPts val="3700"/>
              <a:buNone/>
              <a:defRPr/>
            </a:lvl3pPr>
            <a:lvl4pPr lvl="3" rtl="0">
              <a:spcBef>
                <a:spcPts val="0"/>
              </a:spcBef>
              <a:spcAft>
                <a:spcPts val="0"/>
              </a:spcAft>
              <a:buSzPts val="3700"/>
              <a:buNone/>
              <a:defRPr/>
            </a:lvl4pPr>
            <a:lvl5pPr lvl="4" rtl="0">
              <a:spcBef>
                <a:spcPts val="0"/>
              </a:spcBef>
              <a:spcAft>
                <a:spcPts val="0"/>
              </a:spcAft>
              <a:buSzPts val="3700"/>
              <a:buNone/>
              <a:defRPr/>
            </a:lvl5pPr>
            <a:lvl6pPr lvl="5" rtl="0">
              <a:spcBef>
                <a:spcPts val="0"/>
              </a:spcBef>
              <a:spcAft>
                <a:spcPts val="0"/>
              </a:spcAft>
              <a:buSzPts val="3700"/>
              <a:buNone/>
              <a:defRPr/>
            </a:lvl6pPr>
            <a:lvl7pPr lvl="6" rtl="0">
              <a:spcBef>
                <a:spcPts val="0"/>
              </a:spcBef>
              <a:spcAft>
                <a:spcPts val="0"/>
              </a:spcAft>
              <a:buSzPts val="3700"/>
              <a:buNone/>
              <a:defRPr/>
            </a:lvl7pPr>
            <a:lvl8pPr lvl="7" rtl="0">
              <a:spcBef>
                <a:spcPts val="0"/>
              </a:spcBef>
              <a:spcAft>
                <a:spcPts val="0"/>
              </a:spcAft>
              <a:buSzPts val="3700"/>
              <a:buNone/>
              <a:defRPr/>
            </a:lvl8pPr>
            <a:lvl9pPr lvl="8" rtl="0">
              <a:spcBef>
                <a:spcPts val="0"/>
              </a:spcBef>
              <a:spcAft>
                <a:spcPts val="0"/>
              </a:spcAft>
              <a:buSzPts val="3700"/>
              <a:buNone/>
              <a:defRPr/>
            </a:lvl9pPr>
          </a:lstStyle>
          <a:p>
            <a:endParaRPr/>
          </a:p>
        </p:txBody>
      </p:sp>
      <p:sp>
        <p:nvSpPr>
          <p:cNvPr id="131" name="Google Shape;131;p24"/>
          <p:cNvSpPr txBox="1">
            <a:spLocks noGrp="1"/>
          </p:cNvSpPr>
          <p:nvPr>
            <p:ph type="body" idx="1"/>
          </p:nvPr>
        </p:nvSpPr>
        <p:spPr>
          <a:xfrm>
            <a:off x="415600" y="1536633"/>
            <a:ext cx="5333100" cy="4555200"/>
          </a:xfrm>
          <a:prstGeom prst="rect">
            <a:avLst/>
          </a:prstGeom>
        </p:spPr>
        <p:txBody>
          <a:bodyPr spcFirstLastPara="1" wrap="square" lIns="121900" tIns="121900" rIns="121900" bIns="121900" anchor="t" anchorCtr="0">
            <a:noAutofit/>
          </a:bodyPr>
          <a:lstStyle>
            <a:lvl1pPr marL="457200" lvl="0" indent="-349250" rtl="0">
              <a:spcBef>
                <a:spcPts val="0"/>
              </a:spcBef>
              <a:spcAft>
                <a:spcPts val="0"/>
              </a:spcAft>
              <a:buSzPts val="1900"/>
              <a:buChar char="●"/>
              <a:defRPr sz="1900"/>
            </a:lvl1pPr>
            <a:lvl2pPr marL="914400" lvl="1" indent="-330200" rtl="0">
              <a:spcBef>
                <a:spcPts val="2100"/>
              </a:spcBef>
              <a:spcAft>
                <a:spcPts val="0"/>
              </a:spcAft>
              <a:buSzPts val="1600"/>
              <a:buChar char="○"/>
              <a:defRPr sz="1600"/>
            </a:lvl2pPr>
            <a:lvl3pPr marL="1371600" lvl="2" indent="-330200" rtl="0">
              <a:spcBef>
                <a:spcPts val="2100"/>
              </a:spcBef>
              <a:spcAft>
                <a:spcPts val="0"/>
              </a:spcAft>
              <a:buSzPts val="1600"/>
              <a:buChar char="■"/>
              <a:defRPr sz="1600"/>
            </a:lvl3pPr>
            <a:lvl4pPr marL="1828800" lvl="3" indent="-330200" rtl="0">
              <a:spcBef>
                <a:spcPts val="2100"/>
              </a:spcBef>
              <a:spcAft>
                <a:spcPts val="0"/>
              </a:spcAft>
              <a:buSzPts val="1600"/>
              <a:buChar char="●"/>
              <a:defRPr sz="1600"/>
            </a:lvl4pPr>
            <a:lvl5pPr marL="2286000" lvl="4" indent="-330200" rtl="0">
              <a:spcBef>
                <a:spcPts val="2100"/>
              </a:spcBef>
              <a:spcAft>
                <a:spcPts val="0"/>
              </a:spcAft>
              <a:buSzPts val="1600"/>
              <a:buChar char="○"/>
              <a:defRPr sz="1600"/>
            </a:lvl5pPr>
            <a:lvl6pPr marL="2743200" lvl="5" indent="-330200" rtl="0">
              <a:spcBef>
                <a:spcPts val="2100"/>
              </a:spcBef>
              <a:spcAft>
                <a:spcPts val="0"/>
              </a:spcAft>
              <a:buSzPts val="1600"/>
              <a:buChar char="■"/>
              <a:defRPr sz="1600"/>
            </a:lvl6pPr>
            <a:lvl7pPr marL="3200400" lvl="6" indent="-330200" rtl="0">
              <a:spcBef>
                <a:spcPts val="2100"/>
              </a:spcBef>
              <a:spcAft>
                <a:spcPts val="0"/>
              </a:spcAft>
              <a:buSzPts val="1600"/>
              <a:buChar char="●"/>
              <a:defRPr sz="1600"/>
            </a:lvl7pPr>
            <a:lvl8pPr marL="3657600" lvl="7" indent="-330200" rtl="0">
              <a:spcBef>
                <a:spcPts val="2100"/>
              </a:spcBef>
              <a:spcAft>
                <a:spcPts val="0"/>
              </a:spcAft>
              <a:buSzPts val="1600"/>
              <a:buChar char="○"/>
              <a:defRPr sz="1600"/>
            </a:lvl8pPr>
            <a:lvl9pPr marL="4114800" lvl="8" indent="-330200" rtl="0">
              <a:spcBef>
                <a:spcPts val="2100"/>
              </a:spcBef>
              <a:spcAft>
                <a:spcPts val="2100"/>
              </a:spcAft>
              <a:buSzPts val="1600"/>
              <a:buChar char="■"/>
              <a:defRPr sz="1600"/>
            </a:lvl9pPr>
          </a:lstStyle>
          <a:p>
            <a:endParaRPr/>
          </a:p>
        </p:txBody>
      </p:sp>
      <p:sp>
        <p:nvSpPr>
          <p:cNvPr id="132" name="Google Shape;132;p24"/>
          <p:cNvSpPr txBox="1">
            <a:spLocks noGrp="1"/>
          </p:cNvSpPr>
          <p:nvPr>
            <p:ph type="body" idx="2"/>
          </p:nvPr>
        </p:nvSpPr>
        <p:spPr>
          <a:xfrm>
            <a:off x="6443200" y="1536633"/>
            <a:ext cx="5333100" cy="4555200"/>
          </a:xfrm>
          <a:prstGeom prst="rect">
            <a:avLst/>
          </a:prstGeom>
        </p:spPr>
        <p:txBody>
          <a:bodyPr spcFirstLastPara="1" wrap="square" lIns="121900" tIns="121900" rIns="121900" bIns="121900" anchor="t" anchorCtr="0">
            <a:noAutofit/>
          </a:bodyPr>
          <a:lstStyle>
            <a:lvl1pPr marL="457200" lvl="0" indent="-349250" rtl="0">
              <a:spcBef>
                <a:spcPts val="0"/>
              </a:spcBef>
              <a:spcAft>
                <a:spcPts val="0"/>
              </a:spcAft>
              <a:buSzPts val="1900"/>
              <a:buChar char="●"/>
              <a:defRPr sz="1900"/>
            </a:lvl1pPr>
            <a:lvl2pPr marL="914400" lvl="1" indent="-330200" rtl="0">
              <a:spcBef>
                <a:spcPts val="2100"/>
              </a:spcBef>
              <a:spcAft>
                <a:spcPts val="0"/>
              </a:spcAft>
              <a:buSzPts val="1600"/>
              <a:buChar char="○"/>
              <a:defRPr sz="1600"/>
            </a:lvl2pPr>
            <a:lvl3pPr marL="1371600" lvl="2" indent="-330200" rtl="0">
              <a:spcBef>
                <a:spcPts val="2100"/>
              </a:spcBef>
              <a:spcAft>
                <a:spcPts val="0"/>
              </a:spcAft>
              <a:buSzPts val="1600"/>
              <a:buChar char="■"/>
              <a:defRPr sz="1600"/>
            </a:lvl3pPr>
            <a:lvl4pPr marL="1828800" lvl="3" indent="-330200" rtl="0">
              <a:spcBef>
                <a:spcPts val="2100"/>
              </a:spcBef>
              <a:spcAft>
                <a:spcPts val="0"/>
              </a:spcAft>
              <a:buSzPts val="1600"/>
              <a:buChar char="●"/>
              <a:defRPr sz="1600"/>
            </a:lvl4pPr>
            <a:lvl5pPr marL="2286000" lvl="4" indent="-330200" rtl="0">
              <a:spcBef>
                <a:spcPts val="2100"/>
              </a:spcBef>
              <a:spcAft>
                <a:spcPts val="0"/>
              </a:spcAft>
              <a:buSzPts val="1600"/>
              <a:buChar char="○"/>
              <a:defRPr sz="1600"/>
            </a:lvl5pPr>
            <a:lvl6pPr marL="2743200" lvl="5" indent="-330200" rtl="0">
              <a:spcBef>
                <a:spcPts val="2100"/>
              </a:spcBef>
              <a:spcAft>
                <a:spcPts val="0"/>
              </a:spcAft>
              <a:buSzPts val="1600"/>
              <a:buChar char="■"/>
              <a:defRPr sz="1600"/>
            </a:lvl6pPr>
            <a:lvl7pPr marL="3200400" lvl="6" indent="-330200" rtl="0">
              <a:spcBef>
                <a:spcPts val="2100"/>
              </a:spcBef>
              <a:spcAft>
                <a:spcPts val="0"/>
              </a:spcAft>
              <a:buSzPts val="1600"/>
              <a:buChar char="●"/>
              <a:defRPr sz="1600"/>
            </a:lvl7pPr>
            <a:lvl8pPr marL="3657600" lvl="7" indent="-330200" rtl="0">
              <a:spcBef>
                <a:spcPts val="2100"/>
              </a:spcBef>
              <a:spcAft>
                <a:spcPts val="0"/>
              </a:spcAft>
              <a:buSzPts val="1600"/>
              <a:buChar char="○"/>
              <a:defRPr sz="1600"/>
            </a:lvl8pPr>
            <a:lvl9pPr marL="4114800" lvl="8" indent="-330200" rtl="0">
              <a:spcBef>
                <a:spcPts val="2100"/>
              </a:spcBef>
              <a:spcAft>
                <a:spcPts val="2100"/>
              </a:spcAft>
              <a:buSzPts val="1600"/>
              <a:buChar char="■"/>
              <a:defRPr sz="1600"/>
            </a:lvl9pPr>
          </a:lstStyle>
          <a:p>
            <a:endParaRPr/>
          </a:p>
        </p:txBody>
      </p:sp>
      <p:sp>
        <p:nvSpPr>
          <p:cNvPr id="133" name="Google Shape;133;p24"/>
          <p:cNvSpPr txBox="1">
            <a:spLocks noGrp="1"/>
          </p:cNvSpPr>
          <p:nvPr>
            <p:ph type="sldNum" idx="12"/>
          </p:nvPr>
        </p:nvSpPr>
        <p:spPr>
          <a:xfrm>
            <a:off x="11144210" y="6217622"/>
            <a:ext cx="731700" cy="524700"/>
          </a:xfrm>
          <a:prstGeom prst="rect">
            <a:avLst/>
          </a:prstGeom>
        </p:spPr>
        <p:txBody>
          <a:bodyPr spcFirstLastPara="1" wrap="square" lIns="121900" tIns="121900" rIns="121900" bIns="121900"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US"/>
              <a:t>‹#›</a:t>
            </a:fld>
            <a:endParaRPr dirty="0"/>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137"/>
        <p:cNvGrpSpPr/>
        <p:nvPr/>
      </p:nvGrpSpPr>
      <p:grpSpPr>
        <a:xfrm>
          <a:off x="0" y="0"/>
          <a:ext cx="0" cy="0"/>
          <a:chOff x="0" y="0"/>
          <a:chExt cx="0" cy="0"/>
        </a:xfrm>
      </p:grpSpPr>
      <p:sp>
        <p:nvSpPr>
          <p:cNvPr id="138" name="Google Shape;138;p26"/>
          <p:cNvSpPr txBox="1">
            <a:spLocks noGrp="1"/>
          </p:cNvSpPr>
          <p:nvPr>
            <p:ph type="title"/>
          </p:nvPr>
        </p:nvSpPr>
        <p:spPr>
          <a:xfrm>
            <a:off x="415600" y="740800"/>
            <a:ext cx="3744000" cy="1007700"/>
          </a:xfrm>
          <a:prstGeom prst="rect">
            <a:avLst/>
          </a:prstGeom>
        </p:spPr>
        <p:txBody>
          <a:bodyPr spcFirstLastPara="1" wrap="square" lIns="121900" tIns="121900" rIns="121900" bIns="121900" anchor="b" anchorCtr="0">
            <a:noAutofit/>
          </a:bodyPr>
          <a:lstStyle>
            <a:lvl1pPr lvl="0" rtl="0">
              <a:spcBef>
                <a:spcPts val="0"/>
              </a:spcBef>
              <a:spcAft>
                <a:spcPts val="0"/>
              </a:spcAft>
              <a:buSzPts val="3200"/>
              <a:buNone/>
              <a:defRPr sz="3200"/>
            </a:lvl1pPr>
            <a:lvl2pPr lvl="1" rtl="0">
              <a:spcBef>
                <a:spcPts val="0"/>
              </a:spcBef>
              <a:spcAft>
                <a:spcPts val="0"/>
              </a:spcAft>
              <a:buSzPts val="3200"/>
              <a:buNone/>
              <a:defRPr sz="3200"/>
            </a:lvl2pPr>
            <a:lvl3pPr lvl="2" rtl="0">
              <a:spcBef>
                <a:spcPts val="0"/>
              </a:spcBef>
              <a:spcAft>
                <a:spcPts val="0"/>
              </a:spcAft>
              <a:buSzPts val="3200"/>
              <a:buNone/>
              <a:defRPr sz="3200"/>
            </a:lvl3pPr>
            <a:lvl4pPr lvl="3" rtl="0">
              <a:spcBef>
                <a:spcPts val="0"/>
              </a:spcBef>
              <a:spcAft>
                <a:spcPts val="0"/>
              </a:spcAft>
              <a:buSzPts val="3200"/>
              <a:buNone/>
              <a:defRPr sz="3200"/>
            </a:lvl4pPr>
            <a:lvl5pPr lvl="4" rtl="0">
              <a:spcBef>
                <a:spcPts val="0"/>
              </a:spcBef>
              <a:spcAft>
                <a:spcPts val="0"/>
              </a:spcAft>
              <a:buSzPts val="3200"/>
              <a:buNone/>
              <a:defRPr sz="3200"/>
            </a:lvl5pPr>
            <a:lvl6pPr lvl="5" rtl="0">
              <a:spcBef>
                <a:spcPts val="0"/>
              </a:spcBef>
              <a:spcAft>
                <a:spcPts val="0"/>
              </a:spcAft>
              <a:buSzPts val="3200"/>
              <a:buNone/>
              <a:defRPr sz="3200"/>
            </a:lvl6pPr>
            <a:lvl7pPr lvl="6" rtl="0">
              <a:spcBef>
                <a:spcPts val="0"/>
              </a:spcBef>
              <a:spcAft>
                <a:spcPts val="0"/>
              </a:spcAft>
              <a:buSzPts val="3200"/>
              <a:buNone/>
              <a:defRPr sz="3200"/>
            </a:lvl7pPr>
            <a:lvl8pPr lvl="7" rtl="0">
              <a:spcBef>
                <a:spcPts val="0"/>
              </a:spcBef>
              <a:spcAft>
                <a:spcPts val="0"/>
              </a:spcAft>
              <a:buSzPts val="3200"/>
              <a:buNone/>
              <a:defRPr sz="3200"/>
            </a:lvl8pPr>
            <a:lvl9pPr lvl="8" rtl="0">
              <a:spcBef>
                <a:spcPts val="0"/>
              </a:spcBef>
              <a:spcAft>
                <a:spcPts val="0"/>
              </a:spcAft>
              <a:buSzPts val="3200"/>
              <a:buNone/>
              <a:defRPr sz="3200"/>
            </a:lvl9pPr>
          </a:lstStyle>
          <a:p>
            <a:endParaRPr/>
          </a:p>
        </p:txBody>
      </p:sp>
      <p:sp>
        <p:nvSpPr>
          <p:cNvPr id="139" name="Google Shape;139;p26"/>
          <p:cNvSpPr txBox="1">
            <a:spLocks noGrp="1"/>
          </p:cNvSpPr>
          <p:nvPr>
            <p:ph type="body" idx="1"/>
          </p:nvPr>
        </p:nvSpPr>
        <p:spPr>
          <a:xfrm>
            <a:off x="415600" y="1852800"/>
            <a:ext cx="3744000" cy="4239300"/>
          </a:xfrm>
          <a:prstGeom prst="rect">
            <a:avLst/>
          </a:prstGeom>
        </p:spPr>
        <p:txBody>
          <a:bodyPr spcFirstLastPara="1" wrap="square" lIns="121900" tIns="121900" rIns="121900" bIns="121900" anchor="t" anchorCtr="0">
            <a:noAutofit/>
          </a:bodyPr>
          <a:lstStyle>
            <a:lvl1pPr marL="457200" lvl="0" indent="-330200" rtl="0">
              <a:spcBef>
                <a:spcPts val="0"/>
              </a:spcBef>
              <a:spcAft>
                <a:spcPts val="0"/>
              </a:spcAft>
              <a:buSzPts val="1600"/>
              <a:buChar char="●"/>
              <a:defRPr sz="1600"/>
            </a:lvl1pPr>
            <a:lvl2pPr marL="914400" lvl="1" indent="-330200" rtl="0">
              <a:spcBef>
                <a:spcPts val="2100"/>
              </a:spcBef>
              <a:spcAft>
                <a:spcPts val="0"/>
              </a:spcAft>
              <a:buSzPts val="1600"/>
              <a:buChar char="○"/>
              <a:defRPr sz="1600"/>
            </a:lvl2pPr>
            <a:lvl3pPr marL="1371600" lvl="2" indent="-330200" rtl="0">
              <a:spcBef>
                <a:spcPts val="2100"/>
              </a:spcBef>
              <a:spcAft>
                <a:spcPts val="0"/>
              </a:spcAft>
              <a:buSzPts val="1600"/>
              <a:buChar char="■"/>
              <a:defRPr sz="1600"/>
            </a:lvl3pPr>
            <a:lvl4pPr marL="1828800" lvl="3" indent="-330200" rtl="0">
              <a:spcBef>
                <a:spcPts val="2100"/>
              </a:spcBef>
              <a:spcAft>
                <a:spcPts val="0"/>
              </a:spcAft>
              <a:buSzPts val="1600"/>
              <a:buChar char="●"/>
              <a:defRPr sz="1600"/>
            </a:lvl4pPr>
            <a:lvl5pPr marL="2286000" lvl="4" indent="-330200" rtl="0">
              <a:spcBef>
                <a:spcPts val="2100"/>
              </a:spcBef>
              <a:spcAft>
                <a:spcPts val="0"/>
              </a:spcAft>
              <a:buSzPts val="1600"/>
              <a:buChar char="○"/>
              <a:defRPr sz="1600"/>
            </a:lvl5pPr>
            <a:lvl6pPr marL="2743200" lvl="5" indent="-330200" rtl="0">
              <a:spcBef>
                <a:spcPts val="2100"/>
              </a:spcBef>
              <a:spcAft>
                <a:spcPts val="0"/>
              </a:spcAft>
              <a:buSzPts val="1600"/>
              <a:buChar char="■"/>
              <a:defRPr sz="1600"/>
            </a:lvl6pPr>
            <a:lvl7pPr marL="3200400" lvl="6" indent="-330200" rtl="0">
              <a:spcBef>
                <a:spcPts val="2100"/>
              </a:spcBef>
              <a:spcAft>
                <a:spcPts val="0"/>
              </a:spcAft>
              <a:buSzPts val="1600"/>
              <a:buChar char="●"/>
              <a:defRPr sz="1600"/>
            </a:lvl7pPr>
            <a:lvl8pPr marL="3657600" lvl="7" indent="-330200" rtl="0">
              <a:spcBef>
                <a:spcPts val="2100"/>
              </a:spcBef>
              <a:spcAft>
                <a:spcPts val="0"/>
              </a:spcAft>
              <a:buSzPts val="1600"/>
              <a:buChar char="○"/>
              <a:defRPr sz="1600"/>
            </a:lvl8pPr>
            <a:lvl9pPr marL="4114800" lvl="8" indent="-330200" rtl="0">
              <a:spcBef>
                <a:spcPts val="2100"/>
              </a:spcBef>
              <a:spcAft>
                <a:spcPts val="2100"/>
              </a:spcAft>
              <a:buSzPts val="1600"/>
              <a:buChar char="■"/>
              <a:defRPr sz="1600"/>
            </a:lvl9pPr>
          </a:lstStyle>
          <a:p>
            <a:endParaRPr/>
          </a:p>
        </p:txBody>
      </p:sp>
      <p:sp>
        <p:nvSpPr>
          <p:cNvPr id="140" name="Google Shape;140;p26"/>
          <p:cNvSpPr txBox="1">
            <a:spLocks noGrp="1"/>
          </p:cNvSpPr>
          <p:nvPr>
            <p:ph type="sldNum" idx="12"/>
          </p:nvPr>
        </p:nvSpPr>
        <p:spPr>
          <a:xfrm>
            <a:off x="11144210" y="6217622"/>
            <a:ext cx="731700" cy="524700"/>
          </a:xfrm>
          <a:prstGeom prst="rect">
            <a:avLst/>
          </a:prstGeom>
        </p:spPr>
        <p:txBody>
          <a:bodyPr spcFirstLastPara="1" wrap="square" lIns="121900" tIns="121900" rIns="121900" bIns="121900"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US"/>
              <a:t>‹#›</a:t>
            </a:fld>
            <a:endParaRPr dirty="0"/>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141"/>
        <p:cNvGrpSpPr/>
        <p:nvPr/>
      </p:nvGrpSpPr>
      <p:grpSpPr>
        <a:xfrm>
          <a:off x="0" y="0"/>
          <a:ext cx="0" cy="0"/>
          <a:chOff x="0" y="0"/>
          <a:chExt cx="0" cy="0"/>
        </a:xfrm>
      </p:grpSpPr>
      <p:sp>
        <p:nvSpPr>
          <p:cNvPr id="142" name="Google Shape;142;p27"/>
          <p:cNvSpPr txBox="1">
            <a:spLocks noGrp="1"/>
          </p:cNvSpPr>
          <p:nvPr>
            <p:ph type="title"/>
          </p:nvPr>
        </p:nvSpPr>
        <p:spPr>
          <a:xfrm>
            <a:off x="653667" y="600200"/>
            <a:ext cx="8490300" cy="5454300"/>
          </a:xfrm>
          <a:prstGeom prst="rect">
            <a:avLst/>
          </a:prstGeom>
        </p:spPr>
        <p:txBody>
          <a:bodyPr spcFirstLastPara="1" wrap="square" lIns="121900" tIns="121900" rIns="121900" bIns="121900" anchor="ctr" anchorCtr="0">
            <a:noAutofit/>
          </a:bodyPr>
          <a:lstStyle>
            <a:lvl1pPr lvl="0" rtl="0">
              <a:spcBef>
                <a:spcPts val="0"/>
              </a:spcBef>
              <a:spcAft>
                <a:spcPts val="0"/>
              </a:spcAft>
              <a:buSzPts val="6400"/>
              <a:buNone/>
              <a:defRPr sz="6400"/>
            </a:lvl1pPr>
            <a:lvl2pPr lvl="1" rtl="0">
              <a:spcBef>
                <a:spcPts val="0"/>
              </a:spcBef>
              <a:spcAft>
                <a:spcPts val="0"/>
              </a:spcAft>
              <a:buSzPts val="6400"/>
              <a:buNone/>
              <a:defRPr sz="6400"/>
            </a:lvl2pPr>
            <a:lvl3pPr lvl="2" rtl="0">
              <a:spcBef>
                <a:spcPts val="0"/>
              </a:spcBef>
              <a:spcAft>
                <a:spcPts val="0"/>
              </a:spcAft>
              <a:buSzPts val="6400"/>
              <a:buNone/>
              <a:defRPr sz="6400"/>
            </a:lvl3pPr>
            <a:lvl4pPr lvl="3" rtl="0">
              <a:spcBef>
                <a:spcPts val="0"/>
              </a:spcBef>
              <a:spcAft>
                <a:spcPts val="0"/>
              </a:spcAft>
              <a:buSzPts val="6400"/>
              <a:buNone/>
              <a:defRPr sz="6400"/>
            </a:lvl4pPr>
            <a:lvl5pPr lvl="4" rtl="0">
              <a:spcBef>
                <a:spcPts val="0"/>
              </a:spcBef>
              <a:spcAft>
                <a:spcPts val="0"/>
              </a:spcAft>
              <a:buSzPts val="6400"/>
              <a:buNone/>
              <a:defRPr sz="6400"/>
            </a:lvl5pPr>
            <a:lvl6pPr lvl="5" rtl="0">
              <a:spcBef>
                <a:spcPts val="0"/>
              </a:spcBef>
              <a:spcAft>
                <a:spcPts val="0"/>
              </a:spcAft>
              <a:buSzPts val="6400"/>
              <a:buNone/>
              <a:defRPr sz="6400"/>
            </a:lvl6pPr>
            <a:lvl7pPr lvl="6" rtl="0">
              <a:spcBef>
                <a:spcPts val="0"/>
              </a:spcBef>
              <a:spcAft>
                <a:spcPts val="0"/>
              </a:spcAft>
              <a:buSzPts val="6400"/>
              <a:buNone/>
              <a:defRPr sz="6400"/>
            </a:lvl7pPr>
            <a:lvl8pPr lvl="7" rtl="0">
              <a:spcBef>
                <a:spcPts val="0"/>
              </a:spcBef>
              <a:spcAft>
                <a:spcPts val="0"/>
              </a:spcAft>
              <a:buSzPts val="6400"/>
              <a:buNone/>
              <a:defRPr sz="6400"/>
            </a:lvl8pPr>
            <a:lvl9pPr lvl="8" rtl="0">
              <a:spcBef>
                <a:spcPts val="0"/>
              </a:spcBef>
              <a:spcAft>
                <a:spcPts val="0"/>
              </a:spcAft>
              <a:buSzPts val="6400"/>
              <a:buNone/>
              <a:defRPr sz="6400"/>
            </a:lvl9pPr>
          </a:lstStyle>
          <a:p>
            <a:endParaRPr/>
          </a:p>
        </p:txBody>
      </p:sp>
      <p:sp>
        <p:nvSpPr>
          <p:cNvPr id="143" name="Google Shape;143;p27"/>
          <p:cNvSpPr txBox="1">
            <a:spLocks noGrp="1"/>
          </p:cNvSpPr>
          <p:nvPr>
            <p:ph type="sldNum" idx="12"/>
          </p:nvPr>
        </p:nvSpPr>
        <p:spPr>
          <a:xfrm>
            <a:off x="11144210" y="6217622"/>
            <a:ext cx="731700" cy="524700"/>
          </a:xfrm>
          <a:prstGeom prst="rect">
            <a:avLst/>
          </a:prstGeom>
        </p:spPr>
        <p:txBody>
          <a:bodyPr spcFirstLastPara="1" wrap="square" lIns="121900" tIns="121900" rIns="121900" bIns="121900"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US"/>
              <a:t>‹#›</a:t>
            </a:fld>
            <a:endParaRPr dirty="0"/>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144"/>
        <p:cNvGrpSpPr/>
        <p:nvPr/>
      </p:nvGrpSpPr>
      <p:grpSpPr>
        <a:xfrm>
          <a:off x="0" y="0"/>
          <a:ext cx="0" cy="0"/>
          <a:chOff x="0" y="0"/>
          <a:chExt cx="0" cy="0"/>
        </a:xfrm>
      </p:grpSpPr>
      <p:sp>
        <p:nvSpPr>
          <p:cNvPr id="145" name="Google Shape;145;p28"/>
          <p:cNvSpPr/>
          <p:nvPr/>
        </p:nvSpPr>
        <p:spPr>
          <a:xfrm>
            <a:off x="6096000" y="-167"/>
            <a:ext cx="6096000" cy="6858000"/>
          </a:xfrm>
          <a:prstGeom prst="rect">
            <a:avLst/>
          </a:prstGeom>
          <a:solidFill>
            <a:schemeClr val="l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dirty="0"/>
          </a:p>
        </p:txBody>
      </p:sp>
      <p:sp>
        <p:nvSpPr>
          <p:cNvPr id="146" name="Google Shape;146;p28"/>
          <p:cNvSpPr txBox="1">
            <a:spLocks noGrp="1"/>
          </p:cNvSpPr>
          <p:nvPr>
            <p:ph type="title"/>
          </p:nvPr>
        </p:nvSpPr>
        <p:spPr>
          <a:xfrm>
            <a:off x="354000" y="1644233"/>
            <a:ext cx="5393700" cy="1976400"/>
          </a:xfrm>
          <a:prstGeom prst="rect">
            <a:avLst/>
          </a:prstGeom>
        </p:spPr>
        <p:txBody>
          <a:bodyPr spcFirstLastPara="1" wrap="square" lIns="121900" tIns="121900" rIns="121900" bIns="121900" anchor="b" anchorCtr="0">
            <a:noAutofit/>
          </a:bodyPr>
          <a:lstStyle>
            <a:lvl1pPr lvl="0" algn="ctr" rtl="0">
              <a:spcBef>
                <a:spcPts val="0"/>
              </a:spcBef>
              <a:spcAft>
                <a:spcPts val="0"/>
              </a:spcAft>
              <a:buSzPts val="5600"/>
              <a:buNone/>
              <a:defRPr sz="5600"/>
            </a:lvl1pPr>
            <a:lvl2pPr lvl="1" algn="ctr" rtl="0">
              <a:spcBef>
                <a:spcPts val="0"/>
              </a:spcBef>
              <a:spcAft>
                <a:spcPts val="0"/>
              </a:spcAft>
              <a:buSzPts val="5600"/>
              <a:buNone/>
              <a:defRPr sz="5600"/>
            </a:lvl2pPr>
            <a:lvl3pPr lvl="2" algn="ctr" rtl="0">
              <a:spcBef>
                <a:spcPts val="0"/>
              </a:spcBef>
              <a:spcAft>
                <a:spcPts val="0"/>
              </a:spcAft>
              <a:buSzPts val="5600"/>
              <a:buNone/>
              <a:defRPr sz="5600"/>
            </a:lvl3pPr>
            <a:lvl4pPr lvl="3" algn="ctr" rtl="0">
              <a:spcBef>
                <a:spcPts val="0"/>
              </a:spcBef>
              <a:spcAft>
                <a:spcPts val="0"/>
              </a:spcAft>
              <a:buSzPts val="5600"/>
              <a:buNone/>
              <a:defRPr sz="5600"/>
            </a:lvl4pPr>
            <a:lvl5pPr lvl="4" algn="ctr" rtl="0">
              <a:spcBef>
                <a:spcPts val="0"/>
              </a:spcBef>
              <a:spcAft>
                <a:spcPts val="0"/>
              </a:spcAft>
              <a:buSzPts val="5600"/>
              <a:buNone/>
              <a:defRPr sz="5600"/>
            </a:lvl5pPr>
            <a:lvl6pPr lvl="5" algn="ctr" rtl="0">
              <a:spcBef>
                <a:spcPts val="0"/>
              </a:spcBef>
              <a:spcAft>
                <a:spcPts val="0"/>
              </a:spcAft>
              <a:buSzPts val="5600"/>
              <a:buNone/>
              <a:defRPr sz="5600"/>
            </a:lvl6pPr>
            <a:lvl7pPr lvl="6" algn="ctr" rtl="0">
              <a:spcBef>
                <a:spcPts val="0"/>
              </a:spcBef>
              <a:spcAft>
                <a:spcPts val="0"/>
              </a:spcAft>
              <a:buSzPts val="5600"/>
              <a:buNone/>
              <a:defRPr sz="5600"/>
            </a:lvl7pPr>
            <a:lvl8pPr lvl="7" algn="ctr" rtl="0">
              <a:spcBef>
                <a:spcPts val="0"/>
              </a:spcBef>
              <a:spcAft>
                <a:spcPts val="0"/>
              </a:spcAft>
              <a:buSzPts val="5600"/>
              <a:buNone/>
              <a:defRPr sz="5600"/>
            </a:lvl8pPr>
            <a:lvl9pPr lvl="8" algn="ctr" rtl="0">
              <a:spcBef>
                <a:spcPts val="0"/>
              </a:spcBef>
              <a:spcAft>
                <a:spcPts val="0"/>
              </a:spcAft>
              <a:buSzPts val="5600"/>
              <a:buNone/>
              <a:defRPr sz="5600"/>
            </a:lvl9pPr>
          </a:lstStyle>
          <a:p>
            <a:endParaRPr/>
          </a:p>
        </p:txBody>
      </p:sp>
      <p:sp>
        <p:nvSpPr>
          <p:cNvPr id="147" name="Google Shape;147;p28"/>
          <p:cNvSpPr txBox="1">
            <a:spLocks noGrp="1"/>
          </p:cNvSpPr>
          <p:nvPr>
            <p:ph type="subTitle" idx="1"/>
          </p:nvPr>
        </p:nvSpPr>
        <p:spPr>
          <a:xfrm>
            <a:off x="354000" y="3737433"/>
            <a:ext cx="5393700" cy="1646700"/>
          </a:xfrm>
          <a:prstGeom prst="rect">
            <a:avLst/>
          </a:prstGeom>
        </p:spPr>
        <p:txBody>
          <a:bodyPr spcFirstLastPara="1" wrap="square" lIns="121900" tIns="121900" rIns="121900" bIns="121900" anchor="t" anchorCtr="0">
            <a:noAutofit/>
          </a:bodyPr>
          <a:lstStyle>
            <a:lvl1pPr lvl="0" algn="ctr" rtl="0">
              <a:lnSpc>
                <a:spcPct val="100000"/>
              </a:lnSpc>
              <a:spcBef>
                <a:spcPts val="0"/>
              </a:spcBef>
              <a:spcAft>
                <a:spcPts val="0"/>
              </a:spcAft>
              <a:buSzPts val="2800"/>
              <a:buNone/>
              <a:defRPr sz="2800"/>
            </a:lvl1pPr>
            <a:lvl2pPr lvl="1" algn="ctr" rtl="0">
              <a:lnSpc>
                <a:spcPct val="100000"/>
              </a:lnSpc>
              <a:spcBef>
                <a:spcPts val="0"/>
              </a:spcBef>
              <a:spcAft>
                <a:spcPts val="0"/>
              </a:spcAft>
              <a:buSzPts val="2800"/>
              <a:buNone/>
              <a:defRPr sz="2800"/>
            </a:lvl2pPr>
            <a:lvl3pPr lvl="2" algn="ctr" rtl="0">
              <a:lnSpc>
                <a:spcPct val="100000"/>
              </a:lnSpc>
              <a:spcBef>
                <a:spcPts val="0"/>
              </a:spcBef>
              <a:spcAft>
                <a:spcPts val="0"/>
              </a:spcAft>
              <a:buSzPts val="2800"/>
              <a:buNone/>
              <a:defRPr sz="2800"/>
            </a:lvl3pPr>
            <a:lvl4pPr lvl="3" algn="ctr" rtl="0">
              <a:lnSpc>
                <a:spcPct val="100000"/>
              </a:lnSpc>
              <a:spcBef>
                <a:spcPts val="0"/>
              </a:spcBef>
              <a:spcAft>
                <a:spcPts val="0"/>
              </a:spcAft>
              <a:buSzPts val="2800"/>
              <a:buNone/>
              <a:defRPr sz="2800"/>
            </a:lvl4pPr>
            <a:lvl5pPr lvl="4" algn="ctr" rtl="0">
              <a:lnSpc>
                <a:spcPct val="100000"/>
              </a:lnSpc>
              <a:spcBef>
                <a:spcPts val="0"/>
              </a:spcBef>
              <a:spcAft>
                <a:spcPts val="0"/>
              </a:spcAft>
              <a:buSzPts val="2800"/>
              <a:buNone/>
              <a:defRPr sz="2800"/>
            </a:lvl5pPr>
            <a:lvl6pPr lvl="5" algn="ctr" rtl="0">
              <a:lnSpc>
                <a:spcPct val="100000"/>
              </a:lnSpc>
              <a:spcBef>
                <a:spcPts val="0"/>
              </a:spcBef>
              <a:spcAft>
                <a:spcPts val="0"/>
              </a:spcAft>
              <a:buSzPts val="2800"/>
              <a:buNone/>
              <a:defRPr sz="2800"/>
            </a:lvl6pPr>
            <a:lvl7pPr lvl="6" algn="ctr" rtl="0">
              <a:lnSpc>
                <a:spcPct val="100000"/>
              </a:lnSpc>
              <a:spcBef>
                <a:spcPts val="0"/>
              </a:spcBef>
              <a:spcAft>
                <a:spcPts val="0"/>
              </a:spcAft>
              <a:buSzPts val="2800"/>
              <a:buNone/>
              <a:defRPr sz="2800"/>
            </a:lvl7pPr>
            <a:lvl8pPr lvl="7" algn="ctr" rtl="0">
              <a:lnSpc>
                <a:spcPct val="100000"/>
              </a:lnSpc>
              <a:spcBef>
                <a:spcPts val="0"/>
              </a:spcBef>
              <a:spcAft>
                <a:spcPts val="0"/>
              </a:spcAft>
              <a:buSzPts val="2800"/>
              <a:buNone/>
              <a:defRPr sz="2800"/>
            </a:lvl8pPr>
            <a:lvl9pPr lvl="8" algn="ctr" rtl="0">
              <a:lnSpc>
                <a:spcPct val="100000"/>
              </a:lnSpc>
              <a:spcBef>
                <a:spcPts val="0"/>
              </a:spcBef>
              <a:spcAft>
                <a:spcPts val="0"/>
              </a:spcAft>
              <a:buSzPts val="2800"/>
              <a:buNone/>
              <a:defRPr sz="2800"/>
            </a:lvl9pPr>
          </a:lstStyle>
          <a:p>
            <a:endParaRPr/>
          </a:p>
        </p:txBody>
      </p:sp>
      <p:sp>
        <p:nvSpPr>
          <p:cNvPr id="148" name="Google Shape;148;p28"/>
          <p:cNvSpPr txBox="1">
            <a:spLocks noGrp="1"/>
          </p:cNvSpPr>
          <p:nvPr>
            <p:ph type="body" idx="2"/>
          </p:nvPr>
        </p:nvSpPr>
        <p:spPr>
          <a:xfrm>
            <a:off x="6586000" y="965433"/>
            <a:ext cx="5115900" cy="4926900"/>
          </a:xfrm>
          <a:prstGeom prst="rect">
            <a:avLst/>
          </a:prstGeom>
        </p:spPr>
        <p:txBody>
          <a:bodyPr spcFirstLastPara="1" wrap="square" lIns="121900" tIns="121900" rIns="121900" bIns="121900" anchor="ctr" anchorCtr="0">
            <a:noAutofit/>
          </a:bodyPr>
          <a:lstStyle>
            <a:lvl1pPr marL="457200" lvl="0" indent="-381000" rtl="0">
              <a:spcBef>
                <a:spcPts val="0"/>
              </a:spcBef>
              <a:spcAft>
                <a:spcPts val="0"/>
              </a:spcAft>
              <a:buSzPts val="2400"/>
              <a:buChar char="●"/>
              <a:defRPr/>
            </a:lvl1pPr>
            <a:lvl2pPr marL="914400" lvl="1" indent="-349250" rtl="0">
              <a:spcBef>
                <a:spcPts val="2100"/>
              </a:spcBef>
              <a:spcAft>
                <a:spcPts val="0"/>
              </a:spcAft>
              <a:buSzPts val="1900"/>
              <a:buChar char="○"/>
              <a:defRPr/>
            </a:lvl2pPr>
            <a:lvl3pPr marL="1371600" lvl="2" indent="-349250" rtl="0">
              <a:spcBef>
                <a:spcPts val="2100"/>
              </a:spcBef>
              <a:spcAft>
                <a:spcPts val="0"/>
              </a:spcAft>
              <a:buSzPts val="1900"/>
              <a:buChar char="■"/>
              <a:defRPr/>
            </a:lvl3pPr>
            <a:lvl4pPr marL="1828800" lvl="3" indent="-349250" rtl="0">
              <a:spcBef>
                <a:spcPts val="2100"/>
              </a:spcBef>
              <a:spcAft>
                <a:spcPts val="0"/>
              </a:spcAft>
              <a:buSzPts val="1900"/>
              <a:buChar char="●"/>
              <a:defRPr/>
            </a:lvl4pPr>
            <a:lvl5pPr marL="2286000" lvl="4" indent="-349250" rtl="0">
              <a:spcBef>
                <a:spcPts val="2100"/>
              </a:spcBef>
              <a:spcAft>
                <a:spcPts val="0"/>
              </a:spcAft>
              <a:buSzPts val="1900"/>
              <a:buChar char="○"/>
              <a:defRPr/>
            </a:lvl5pPr>
            <a:lvl6pPr marL="2743200" lvl="5" indent="-349250" rtl="0">
              <a:spcBef>
                <a:spcPts val="2100"/>
              </a:spcBef>
              <a:spcAft>
                <a:spcPts val="0"/>
              </a:spcAft>
              <a:buSzPts val="1900"/>
              <a:buChar char="■"/>
              <a:defRPr/>
            </a:lvl6pPr>
            <a:lvl7pPr marL="3200400" lvl="6" indent="-349250" rtl="0">
              <a:spcBef>
                <a:spcPts val="2100"/>
              </a:spcBef>
              <a:spcAft>
                <a:spcPts val="0"/>
              </a:spcAft>
              <a:buSzPts val="1900"/>
              <a:buChar char="●"/>
              <a:defRPr/>
            </a:lvl7pPr>
            <a:lvl8pPr marL="3657600" lvl="7" indent="-349250" rtl="0">
              <a:spcBef>
                <a:spcPts val="2100"/>
              </a:spcBef>
              <a:spcAft>
                <a:spcPts val="0"/>
              </a:spcAft>
              <a:buSzPts val="1900"/>
              <a:buChar char="○"/>
              <a:defRPr/>
            </a:lvl8pPr>
            <a:lvl9pPr marL="4114800" lvl="8" indent="-349250" rtl="0">
              <a:spcBef>
                <a:spcPts val="2100"/>
              </a:spcBef>
              <a:spcAft>
                <a:spcPts val="2100"/>
              </a:spcAft>
              <a:buSzPts val="1900"/>
              <a:buChar char="■"/>
              <a:defRPr/>
            </a:lvl9pPr>
          </a:lstStyle>
          <a:p>
            <a:endParaRPr/>
          </a:p>
        </p:txBody>
      </p:sp>
      <p:sp>
        <p:nvSpPr>
          <p:cNvPr id="149" name="Google Shape;149;p28"/>
          <p:cNvSpPr txBox="1">
            <a:spLocks noGrp="1"/>
          </p:cNvSpPr>
          <p:nvPr>
            <p:ph type="sldNum" idx="12"/>
          </p:nvPr>
        </p:nvSpPr>
        <p:spPr>
          <a:xfrm>
            <a:off x="11144210" y="6217622"/>
            <a:ext cx="731700" cy="524700"/>
          </a:xfrm>
          <a:prstGeom prst="rect">
            <a:avLst/>
          </a:prstGeom>
        </p:spPr>
        <p:txBody>
          <a:bodyPr spcFirstLastPara="1" wrap="square" lIns="121900" tIns="121900" rIns="121900" bIns="121900"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US"/>
              <a:t>‹#›</a:t>
            </a:fld>
            <a:endParaRPr dirty="0"/>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150"/>
        <p:cNvGrpSpPr/>
        <p:nvPr/>
      </p:nvGrpSpPr>
      <p:grpSpPr>
        <a:xfrm>
          <a:off x="0" y="0"/>
          <a:ext cx="0" cy="0"/>
          <a:chOff x="0" y="0"/>
          <a:chExt cx="0" cy="0"/>
        </a:xfrm>
      </p:grpSpPr>
      <p:sp>
        <p:nvSpPr>
          <p:cNvPr id="151" name="Google Shape;151;p29"/>
          <p:cNvSpPr txBox="1">
            <a:spLocks noGrp="1"/>
          </p:cNvSpPr>
          <p:nvPr>
            <p:ph type="body" idx="1"/>
          </p:nvPr>
        </p:nvSpPr>
        <p:spPr>
          <a:xfrm>
            <a:off x="415600" y="5640767"/>
            <a:ext cx="7998300" cy="806700"/>
          </a:xfrm>
          <a:prstGeom prst="rect">
            <a:avLst/>
          </a:prstGeom>
        </p:spPr>
        <p:txBody>
          <a:bodyPr spcFirstLastPara="1" wrap="square" lIns="121900" tIns="121900" rIns="121900" bIns="121900" anchor="ctr" anchorCtr="0">
            <a:noAutofit/>
          </a:bodyPr>
          <a:lstStyle>
            <a:lvl1pPr marL="457200" lvl="0" indent="-228600" rtl="0">
              <a:lnSpc>
                <a:spcPct val="100000"/>
              </a:lnSpc>
              <a:spcBef>
                <a:spcPts val="0"/>
              </a:spcBef>
              <a:spcAft>
                <a:spcPts val="0"/>
              </a:spcAft>
              <a:buSzPts val="2400"/>
              <a:buNone/>
              <a:defRPr/>
            </a:lvl1pPr>
          </a:lstStyle>
          <a:p>
            <a:endParaRPr/>
          </a:p>
        </p:txBody>
      </p:sp>
      <p:sp>
        <p:nvSpPr>
          <p:cNvPr id="152" name="Google Shape;152;p29"/>
          <p:cNvSpPr txBox="1">
            <a:spLocks noGrp="1"/>
          </p:cNvSpPr>
          <p:nvPr>
            <p:ph type="sldNum" idx="12"/>
          </p:nvPr>
        </p:nvSpPr>
        <p:spPr>
          <a:xfrm>
            <a:off x="11144210" y="6217622"/>
            <a:ext cx="731700" cy="524700"/>
          </a:xfrm>
          <a:prstGeom prst="rect">
            <a:avLst/>
          </a:prstGeom>
        </p:spPr>
        <p:txBody>
          <a:bodyPr spcFirstLastPara="1" wrap="square" lIns="121900" tIns="121900" rIns="121900" bIns="121900"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US"/>
              <a:t>‹#›</a:t>
            </a:fld>
            <a:endParaRPr dirty="0"/>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153"/>
        <p:cNvGrpSpPr/>
        <p:nvPr/>
      </p:nvGrpSpPr>
      <p:grpSpPr>
        <a:xfrm>
          <a:off x="0" y="0"/>
          <a:ext cx="0" cy="0"/>
          <a:chOff x="0" y="0"/>
          <a:chExt cx="0" cy="0"/>
        </a:xfrm>
      </p:grpSpPr>
      <p:sp>
        <p:nvSpPr>
          <p:cNvPr id="154" name="Google Shape;154;p30"/>
          <p:cNvSpPr txBox="1">
            <a:spLocks noGrp="1"/>
          </p:cNvSpPr>
          <p:nvPr>
            <p:ph type="title" hasCustomPrompt="1"/>
          </p:nvPr>
        </p:nvSpPr>
        <p:spPr>
          <a:xfrm>
            <a:off x="415600" y="1474833"/>
            <a:ext cx="11360700" cy="2618100"/>
          </a:xfrm>
          <a:prstGeom prst="rect">
            <a:avLst/>
          </a:prstGeom>
        </p:spPr>
        <p:txBody>
          <a:bodyPr spcFirstLastPara="1" wrap="square" lIns="121900" tIns="121900" rIns="121900" bIns="121900" anchor="b" anchorCtr="0">
            <a:noAutofit/>
          </a:bodyPr>
          <a:lstStyle>
            <a:lvl1pPr lvl="0" algn="ctr" rtl="0">
              <a:spcBef>
                <a:spcPts val="0"/>
              </a:spcBef>
              <a:spcAft>
                <a:spcPts val="0"/>
              </a:spcAft>
              <a:buSzPts val="16000"/>
              <a:buNone/>
              <a:defRPr sz="16000"/>
            </a:lvl1pPr>
            <a:lvl2pPr lvl="1" algn="ctr" rtl="0">
              <a:spcBef>
                <a:spcPts val="0"/>
              </a:spcBef>
              <a:spcAft>
                <a:spcPts val="0"/>
              </a:spcAft>
              <a:buSzPts val="16000"/>
              <a:buNone/>
              <a:defRPr sz="16000"/>
            </a:lvl2pPr>
            <a:lvl3pPr lvl="2" algn="ctr" rtl="0">
              <a:spcBef>
                <a:spcPts val="0"/>
              </a:spcBef>
              <a:spcAft>
                <a:spcPts val="0"/>
              </a:spcAft>
              <a:buSzPts val="16000"/>
              <a:buNone/>
              <a:defRPr sz="16000"/>
            </a:lvl3pPr>
            <a:lvl4pPr lvl="3" algn="ctr" rtl="0">
              <a:spcBef>
                <a:spcPts val="0"/>
              </a:spcBef>
              <a:spcAft>
                <a:spcPts val="0"/>
              </a:spcAft>
              <a:buSzPts val="16000"/>
              <a:buNone/>
              <a:defRPr sz="16000"/>
            </a:lvl4pPr>
            <a:lvl5pPr lvl="4" algn="ctr" rtl="0">
              <a:spcBef>
                <a:spcPts val="0"/>
              </a:spcBef>
              <a:spcAft>
                <a:spcPts val="0"/>
              </a:spcAft>
              <a:buSzPts val="16000"/>
              <a:buNone/>
              <a:defRPr sz="16000"/>
            </a:lvl5pPr>
            <a:lvl6pPr lvl="5" algn="ctr" rtl="0">
              <a:spcBef>
                <a:spcPts val="0"/>
              </a:spcBef>
              <a:spcAft>
                <a:spcPts val="0"/>
              </a:spcAft>
              <a:buSzPts val="16000"/>
              <a:buNone/>
              <a:defRPr sz="16000"/>
            </a:lvl6pPr>
            <a:lvl7pPr lvl="6" algn="ctr" rtl="0">
              <a:spcBef>
                <a:spcPts val="0"/>
              </a:spcBef>
              <a:spcAft>
                <a:spcPts val="0"/>
              </a:spcAft>
              <a:buSzPts val="16000"/>
              <a:buNone/>
              <a:defRPr sz="16000"/>
            </a:lvl7pPr>
            <a:lvl8pPr lvl="7" algn="ctr" rtl="0">
              <a:spcBef>
                <a:spcPts val="0"/>
              </a:spcBef>
              <a:spcAft>
                <a:spcPts val="0"/>
              </a:spcAft>
              <a:buSzPts val="16000"/>
              <a:buNone/>
              <a:defRPr sz="16000"/>
            </a:lvl8pPr>
            <a:lvl9pPr lvl="8" algn="ctr" rtl="0">
              <a:spcBef>
                <a:spcPts val="0"/>
              </a:spcBef>
              <a:spcAft>
                <a:spcPts val="0"/>
              </a:spcAft>
              <a:buSzPts val="16000"/>
              <a:buNone/>
              <a:defRPr sz="16000"/>
            </a:lvl9pPr>
          </a:lstStyle>
          <a:p>
            <a:r>
              <a:t>xx%</a:t>
            </a:r>
          </a:p>
        </p:txBody>
      </p:sp>
      <p:sp>
        <p:nvSpPr>
          <p:cNvPr id="155" name="Google Shape;155;p30"/>
          <p:cNvSpPr txBox="1">
            <a:spLocks noGrp="1"/>
          </p:cNvSpPr>
          <p:nvPr>
            <p:ph type="body" idx="1"/>
          </p:nvPr>
        </p:nvSpPr>
        <p:spPr>
          <a:xfrm>
            <a:off x="415600" y="4202967"/>
            <a:ext cx="11360700" cy="1734300"/>
          </a:xfrm>
          <a:prstGeom prst="rect">
            <a:avLst/>
          </a:prstGeom>
        </p:spPr>
        <p:txBody>
          <a:bodyPr spcFirstLastPara="1" wrap="square" lIns="121900" tIns="121900" rIns="121900" bIns="121900" anchor="t" anchorCtr="0">
            <a:noAutofit/>
          </a:bodyPr>
          <a:lstStyle>
            <a:lvl1pPr marL="457200" lvl="0" indent="-381000" algn="ctr" rtl="0">
              <a:spcBef>
                <a:spcPts val="0"/>
              </a:spcBef>
              <a:spcAft>
                <a:spcPts val="0"/>
              </a:spcAft>
              <a:buSzPts val="2400"/>
              <a:buChar char="●"/>
              <a:defRPr/>
            </a:lvl1pPr>
            <a:lvl2pPr marL="914400" lvl="1" indent="-349250" algn="ctr" rtl="0">
              <a:spcBef>
                <a:spcPts val="2100"/>
              </a:spcBef>
              <a:spcAft>
                <a:spcPts val="0"/>
              </a:spcAft>
              <a:buSzPts val="1900"/>
              <a:buChar char="○"/>
              <a:defRPr/>
            </a:lvl2pPr>
            <a:lvl3pPr marL="1371600" lvl="2" indent="-349250" algn="ctr" rtl="0">
              <a:spcBef>
                <a:spcPts val="2100"/>
              </a:spcBef>
              <a:spcAft>
                <a:spcPts val="0"/>
              </a:spcAft>
              <a:buSzPts val="1900"/>
              <a:buChar char="■"/>
              <a:defRPr/>
            </a:lvl3pPr>
            <a:lvl4pPr marL="1828800" lvl="3" indent="-349250" algn="ctr" rtl="0">
              <a:spcBef>
                <a:spcPts val="2100"/>
              </a:spcBef>
              <a:spcAft>
                <a:spcPts val="0"/>
              </a:spcAft>
              <a:buSzPts val="1900"/>
              <a:buChar char="●"/>
              <a:defRPr/>
            </a:lvl4pPr>
            <a:lvl5pPr marL="2286000" lvl="4" indent="-349250" algn="ctr" rtl="0">
              <a:spcBef>
                <a:spcPts val="2100"/>
              </a:spcBef>
              <a:spcAft>
                <a:spcPts val="0"/>
              </a:spcAft>
              <a:buSzPts val="1900"/>
              <a:buChar char="○"/>
              <a:defRPr/>
            </a:lvl5pPr>
            <a:lvl6pPr marL="2743200" lvl="5" indent="-349250" algn="ctr" rtl="0">
              <a:spcBef>
                <a:spcPts val="2100"/>
              </a:spcBef>
              <a:spcAft>
                <a:spcPts val="0"/>
              </a:spcAft>
              <a:buSzPts val="1900"/>
              <a:buChar char="■"/>
              <a:defRPr/>
            </a:lvl6pPr>
            <a:lvl7pPr marL="3200400" lvl="6" indent="-349250" algn="ctr" rtl="0">
              <a:spcBef>
                <a:spcPts val="2100"/>
              </a:spcBef>
              <a:spcAft>
                <a:spcPts val="0"/>
              </a:spcAft>
              <a:buSzPts val="1900"/>
              <a:buChar char="●"/>
              <a:defRPr/>
            </a:lvl7pPr>
            <a:lvl8pPr marL="3657600" lvl="7" indent="-349250" algn="ctr" rtl="0">
              <a:spcBef>
                <a:spcPts val="2100"/>
              </a:spcBef>
              <a:spcAft>
                <a:spcPts val="0"/>
              </a:spcAft>
              <a:buSzPts val="1900"/>
              <a:buChar char="○"/>
              <a:defRPr/>
            </a:lvl8pPr>
            <a:lvl9pPr marL="4114800" lvl="8" indent="-349250" algn="ctr" rtl="0">
              <a:spcBef>
                <a:spcPts val="2100"/>
              </a:spcBef>
              <a:spcAft>
                <a:spcPts val="2100"/>
              </a:spcAft>
              <a:buSzPts val="1900"/>
              <a:buChar char="■"/>
              <a:defRPr/>
            </a:lvl9pPr>
          </a:lstStyle>
          <a:p>
            <a:endParaRPr/>
          </a:p>
        </p:txBody>
      </p:sp>
      <p:sp>
        <p:nvSpPr>
          <p:cNvPr id="156" name="Google Shape;156;p30"/>
          <p:cNvSpPr txBox="1">
            <a:spLocks noGrp="1"/>
          </p:cNvSpPr>
          <p:nvPr>
            <p:ph type="sldNum" idx="12"/>
          </p:nvPr>
        </p:nvSpPr>
        <p:spPr>
          <a:xfrm>
            <a:off x="11144210" y="6217622"/>
            <a:ext cx="731700" cy="524700"/>
          </a:xfrm>
          <a:prstGeom prst="rect">
            <a:avLst/>
          </a:prstGeom>
        </p:spPr>
        <p:txBody>
          <a:bodyPr spcFirstLastPara="1" wrap="square" lIns="121900" tIns="121900" rIns="121900" bIns="121900"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US"/>
              <a:t>‹#›</a:t>
            </a:fld>
            <a:endParaRPr dirty="0"/>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57"/>
        <p:cNvGrpSpPr/>
        <p:nvPr/>
      </p:nvGrpSpPr>
      <p:grpSpPr>
        <a:xfrm>
          <a:off x="0" y="0"/>
          <a:ext cx="0" cy="0"/>
          <a:chOff x="0" y="0"/>
          <a:chExt cx="0" cy="0"/>
        </a:xfrm>
      </p:grpSpPr>
      <p:sp>
        <p:nvSpPr>
          <p:cNvPr id="158" name="Google Shape;158;p31"/>
          <p:cNvSpPr txBox="1">
            <a:spLocks noGrp="1"/>
          </p:cNvSpPr>
          <p:nvPr>
            <p:ph type="sldNum" idx="12"/>
          </p:nvPr>
        </p:nvSpPr>
        <p:spPr>
          <a:xfrm>
            <a:off x="11144210" y="6217622"/>
            <a:ext cx="731700" cy="524700"/>
          </a:xfrm>
          <a:prstGeom prst="rect">
            <a:avLst/>
          </a:prstGeom>
        </p:spPr>
        <p:txBody>
          <a:bodyPr spcFirstLastPara="1" wrap="square" lIns="121900" tIns="121900" rIns="121900" bIns="121900"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US"/>
              <a:t>‹#›</a:t>
            </a:fld>
            <a:endParaRPr dirty="0"/>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159"/>
        <p:cNvGrpSpPr/>
        <p:nvPr/>
      </p:nvGrpSpPr>
      <p:grpSpPr>
        <a:xfrm>
          <a:off x="0" y="0"/>
          <a:ext cx="0" cy="0"/>
          <a:chOff x="0" y="0"/>
          <a:chExt cx="0" cy="0"/>
        </a:xfrm>
      </p:grpSpPr>
      <p:sp>
        <p:nvSpPr>
          <p:cNvPr id="160" name="Google Shape;160;p32"/>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Autofit/>
          </a:bodyPr>
          <a:lstStyle>
            <a:lvl1pPr marR="0" lvl="0" algn="l" rtl="0">
              <a:lnSpc>
                <a:spcPct val="90000"/>
              </a:lnSpc>
              <a:spcBef>
                <a:spcPts val="0"/>
              </a:spcBef>
              <a:spcAft>
                <a:spcPts val="0"/>
              </a:spcAft>
              <a:buClr>
                <a:srgbClr val="2E75B5"/>
              </a:buClr>
              <a:buSzPts val="4400"/>
              <a:buFont typeface="Calibri"/>
              <a:buNone/>
              <a:defRPr sz="4400" i="0" u="none" strike="noStrike" cap="none">
                <a:solidFill>
                  <a:srgbClr val="2E75B5"/>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61" name="Google Shape;161;p32"/>
          <p:cNvSpPr txBox="1">
            <a:spLocks noGrp="1"/>
          </p:cNvSpPr>
          <p:nvPr>
            <p:ph type="body" idx="1"/>
          </p:nvPr>
        </p:nvSpPr>
        <p:spPr>
          <a:xfrm>
            <a:off x="838200" y="1825625"/>
            <a:ext cx="10515600" cy="4351200"/>
          </a:xfrm>
          <a:prstGeom prst="rect">
            <a:avLst/>
          </a:prstGeom>
          <a:noFill/>
          <a:ln>
            <a:noFill/>
          </a:ln>
        </p:spPr>
        <p:txBody>
          <a:bodyPr spcFirstLastPara="1" wrap="square" lIns="91425" tIns="45700" rIns="91425" bIns="45700" anchor="t" anchorCtr="0">
            <a:noAutofit/>
          </a:bodyPr>
          <a:lstStyle>
            <a:lvl1pPr marL="457200" marR="0" lvl="0" indent="-406400" algn="l" rtl="0">
              <a:lnSpc>
                <a:spcPct val="90000"/>
              </a:lnSpc>
              <a:spcBef>
                <a:spcPts val="1000"/>
              </a:spcBef>
              <a:spcAft>
                <a:spcPts val="0"/>
              </a:spcAft>
              <a:buClr>
                <a:srgbClr val="1E4E79"/>
              </a:buClr>
              <a:buSzPts val="2800"/>
              <a:buFont typeface="Calibri"/>
              <a:buChar char="•"/>
              <a:defRPr sz="2800" i="0" u="none" strike="noStrike" cap="none">
                <a:solidFill>
                  <a:srgbClr val="1E4E79"/>
                </a:solidFill>
                <a:latin typeface="Calibri"/>
                <a:ea typeface="Calibri"/>
                <a:cs typeface="Calibri"/>
                <a:sym typeface="Calibri"/>
              </a:defRPr>
            </a:lvl1pPr>
            <a:lvl2pPr marL="914400" marR="0" lvl="1" indent="-381000" algn="l" rtl="0">
              <a:lnSpc>
                <a:spcPct val="90000"/>
              </a:lnSpc>
              <a:spcBef>
                <a:spcPts val="500"/>
              </a:spcBef>
              <a:spcAft>
                <a:spcPts val="0"/>
              </a:spcAft>
              <a:buClr>
                <a:srgbClr val="1E4E79"/>
              </a:buClr>
              <a:buSzPts val="2400"/>
              <a:buFont typeface="Calibri"/>
              <a:buChar char="•"/>
              <a:defRPr sz="2400" i="0" u="none" strike="noStrike" cap="none">
                <a:solidFill>
                  <a:srgbClr val="1E4E79"/>
                </a:solidFill>
                <a:latin typeface="Calibri"/>
                <a:ea typeface="Calibri"/>
                <a:cs typeface="Calibri"/>
                <a:sym typeface="Calibri"/>
              </a:defRPr>
            </a:lvl2pPr>
            <a:lvl3pPr marL="1371600" marR="0" lvl="2" indent="-355600" algn="l" rtl="0">
              <a:lnSpc>
                <a:spcPct val="90000"/>
              </a:lnSpc>
              <a:spcBef>
                <a:spcPts val="500"/>
              </a:spcBef>
              <a:spcAft>
                <a:spcPts val="0"/>
              </a:spcAft>
              <a:buClr>
                <a:srgbClr val="1E4E79"/>
              </a:buClr>
              <a:buSzPts val="2000"/>
              <a:buFont typeface="Calibri"/>
              <a:buChar char="•"/>
              <a:defRPr sz="2000" i="0" u="none" strike="noStrike" cap="none">
                <a:solidFill>
                  <a:srgbClr val="1E4E79"/>
                </a:solidFill>
                <a:latin typeface="Calibri"/>
                <a:ea typeface="Calibri"/>
                <a:cs typeface="Calibri"/>
                <a:sym typeface="Calibri"/>
              </a:defRPr>
            </a:lvl3pPr>
            <a:lvl4pPr marL="1828800" marR="0" lvl="3" indent="-342900" algn="l" rtl="0">
              <a:lnSpc>
                <a:spcPct val="90000"/>
              </a:lnSpc>
              <a:spcBef>
                <a:spcPts val="500"/>
              </a:spcBef>
              <a:spcAft>
                <a:spcPts val="0"/>
              </a:spcAft>
              <a:buClr>
                <a:srgbClr val="1E4E79"/>
              </a:buClr>
              <a:buSzPts val="1800"/>
              <a:buFont typeface="Calibri"/>
              <a:buChar char="•"/>
              <a:defRPr sz="1800" i="0" u="none" strike="noStrike" cap="none">
                <a:solidFill>
                  <a:srgbClr val="1E4E79"/>
                </a:solidFill>
                <a:latin typeface="Calibri"/>
                <a:ea typeface="Calibri"/>
                <a:cs typeface="Calibri"/>
                <a:sym typeface="Calibri"/>
              </a:defRPr>
            </a:lvl4pPr>
            <a:lvl5pPr marL="2286000" marR="0" lvl="4" indent="-342900" algn="l" rtl="0">
              <a:lnSpc>
                <a:spcPct val="90000"/>
              </a:lnSpc>
              <a:spcBef>
                <a:spcPts val="500"/>
              </a:spcBef>
              <a:spcAft>
                <a:spcPts val="0"/>
              </a:spcAft>
              <a:buClr>
                <a:srgbClr val="1E4E79"/>
              </a:buClr>
              <a:buSzPts val="1800"/>
              <a:buFont typeface="Calibri"/>
              <a:buChar char="•"/>
              <a:defRPr sz="1800" i="0" u="none" strike="noStrike" cap="none">
                <a:solidFill>
                  <a:srgbClr val="1E4E79"/>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Calibri"/>
              <a:buChar char="•"/>
              <a:defRPr sz="1800" i="0" u="none" strike="noStrike" cap="none">
                <a:solidFill>
                  <a:schemeClr val="dk1"/>
                </a:solidFill>
              </a:defRPr>
            </a:lvl6pPr>
            <a:lvl7pPr marL="3200400" marR="0" lvl="6" indent="-342900" algn="l" rtl="0">
              <a:lnSpc>
                <a:spcPct val="90000"/>
              </a:lnSpc>
              <a:spcBef>
                <a:spcPts val="500"/>
              </a:spcBef>
              <a:spcAft>
                <a:spcPts val="0"/>
              </a:spcAft>
              <a:buClr>
                <a:schemeClr val="dk1"/>
              </a:buClr>
              <a:buSzPts val="1800"/>
              <a:buFont typeface="Calibri"/>
              <a:buChar char="•"/>
              <a:defRPr sz="1800" i="0" u="none" strike="noStrike" cap="none">
                <a:solidFill>
                  <a:schemeClr val="dk1"/>
                </a:solidFill>
              </a:defRPr>
            </a:lvl7pPr>
            <a:lvl8pPr marL="3657600" marR="0" lvl="7" indent="-342900" algn="l" rtl="0">
              <a:lnSpc>
                <a:spcPct val="90000"/>
              </a:lnSpc>
              <a:spcBef>
                <a:spcPts val="500"/>
              </a:spcBef>
              <a:spcAft>
                <a:spcPts val="0"/>
              </a:spcAft>
              <a:buClr>
                <a:schemeClr val="dk1"/>
              </a:buClr>
              <a:buSzPts val="1800"/>
              <a:buFont typeface="Calibri"/>
              <a:buChar char="•"/>
              <a:defRPr sz="1800" i="0" u="none" strike="noStrike" cap="none">
                <a:solidFill>
                  <a:schemeClr val="dk1"/>
                </a:solidFill>
              </a:defRPr>
            </a:lvl8pPr>
            <a:lvl9pPr marL="4114800" marR="0" lvl="8" indent="-342900" algn="l" rtl="0">
              <a:lnSpc>
                <a:spcPct val="90000"/>
              </a:lnSpc>
              <a:spcBef>
                <a:spcPts val="500"/>
              </a:spcBef>
              <a:spcAft>
                <a:spcPts val="0"/>
              </a:spcAft>
              <a:buClr>
                <a:schemeClr val="dk1"/>
              </a:buClr>
              <a:buSzPts val="1800"/>
              <a:buFont typeface="Calibri"/>
              <a:buChar char="•"/>
              <a:defRPr sz="1800" i="0" u="none" strike="noStrike" cap="none">
                <a:solidFill>
                  <a:schemeClr val="dk1"/>
                </a:solidFill>
              </a:defRPr>
            </a:lvl9pPr>
          </a:lstStyle>
          <a:p>
            <a:endParaRPr/>
          </a:p>
        </p:txBody>
      </p:sp>
      <p:sp>
        <p:nvSpPr>
          <p:cNvPr id="162" name="Google Shape;162;p32"/>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dirty="0"/>
          </a:p>
        </p:txBody>
      </p:sp>
      <p:sp>
        <p:nvSpPr>
          <p:cNvPr id="163" name="Google Shape;163;p32"/>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dirty="0"/>
          </a:p>
        </p:txBody>
      </p:sp>
      <p:sp>
        <p:nvSpPr>
          <p:cNvPr id="164" name="Google Shape;164;p32"/>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dirty="0"/>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Section Header">
  <p:cSld name="SECTION_HEADER_1">
    <p:spTree>
      <p:nvGrpSpPr>
        <p:cNvPr id="1" name="Shape 165"/>
        <p:cNvGrpSpPr/>
        <p:nvPr/>
      </p:nvGrpSpPr>
      <p:grpSpPr>
        <a:xfrm>
          <a:off x="0" y="0"/>
          <a:ext cx="0" cy="0"/>
          <a:chOff x="0" y="0"/>
          <a:chExt cx="0" cy="0"/>
        </a:xfrm>
      </p:grpSpPr>
      <p:sp>
        <p:nvSpPr>
          <p:cNvPr id="166" name="Google Shape;166;p33"/>
          <p:cNvSpPr txBox="1">
            <a:spLocks noGrp="1"/>
          </p:cNvSpPr>
          <p:nvPr>
            <p:ph type="title"/>
          </p:nvPr>
        </p:nvSpPr>
        <p:spPr>
          <a:xfrm>
            <a:off x="831850" y="1709738"/>
            <a:ext cx="10515600" cy="2852700"/>
          </a:xfrm>
          <a:prstGeom prst="rect">
            <a:avLst/>
          </a:prstGeom>
          <a:noFill/>
          <a:ln>
            <a:noFill/>
          </a:ln>
        </p:spPr>
        <p:txBody>
          <a:bodyPr spcFirstLastPara="1" wrap="square" lIns="91425" tIns="45700" rIns="91425" bIns="45700" anchor="b" anchorCtr="0">
            <a:noAutofit/>
          </a:bodyPr>
          <a:lstStyle>
            <a:lvl1pPr marR="0" lvl="0" algn="l" rtl="0">
              <a:lnSpc>
                <a:spcPct val="90000"/>
              </a:lnSpc>
              <a:spcBef>
                <a:spcPts val="0"/>
              </a:spcBef>
              <a:spcAft>
                <a:spcPts val="0"/>
              </a:spcAft>
              <a:buClr>
                <a:srgbClr val="2E75B5"/>
              </a:buClr>
              <a:buSzPts val="6000"/>
              <a:buFont typeface="Arial"/>
              <a:buNone/>
              <a:defRPr sz="6000" b="0" i="0" u="none" strike="noStrike" cap="none">
                <a:solidFill>
                  <a:srgbClr val="2E75B5"/>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67" name="Google Shape;167;p33"/>
          <p:cNvSpPr txBox="1">
            <a:spLocks noGrp="1"/>
          </p:cNvSpPr>
          <p:nvPr>
            <p:ph type="body" idx="1"/>
          </p:nvPr>
        </p:nvSpPr>
        <p:spPr>
          <a:xfrm>
            <a:off x="831850" y="4589463"/>
            <a:ext cx="10515600" cy="150030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888888"/>
              </a:buClr>
              <a:buSzPts val="2400"/>
              <a:buFont typeface="Arial"/>
              <a:buNone/>
              <a:defRPr sz="2400" b="0" i="0" u="none" strike="noStrike" cap="none">
                <a:solidFill>
                  <a:srgbClr val="888888"/>
                </a:solidFill>
                <a:latin typeface="Arial"/>
                <a:ea typeface="Arial"/>
                <a:cs typeface="Arial"/>
                <a:sym typeface="Arial"/>
              </a:defRPr>
            </a:lvl1pPr>
            <a:lvl2pPr marL="914400" marR="0" lvl="1" indent="-228600" algn="l" rtl="0">
              <a:lnSpc>
                <a:spcPct val="90000"/>
              </a:lnSpc>
              <a:spcBef>
                <a:spcPts val="5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2pPr>
            <a:lvl3pPr marL="1371600" marR="0" lvl="2" indent="-228600" algn="l" rtl="0">
              <a:lnSpc>
                <a:spcPct val="90000"/>
              </a:lnSpc>
              <a:spcBef>
                <a:spcPts val="500"/>
              </a:spcBef>
              <a:spcAft>
                <a:spcPts val="0"/>
              </a:spcAft>
              <a:buClr>
                <a:srgbClr val="888888"/>
              </a:buClr>
              <a:buSzPts val="1800"/>
              <a:buFont typeface="Arial"/>
              <a:buNone/>
              <a:defRPr sz="1800" b="0" i="0" u="none" strike="noStrike" cap="none">
                <a:solidFill>
                  <a:srgbClr val="888888"/>
                </a:solidFill>
                <a:latin typeface="Arial"/>
                <a:ea typeface="Arial"/>
                <a:cs typeface="Arial"/>
                <a:sym typeface="Arial"/>
              </a:defRPr>
            </a:lvl3pPr>
            <a:lvl4pPr marL="1828800" marR="0" lvl="3" indent="-228600" algn="l" rtl="0">
              <a:lnSpc>
                <a:spcPct val="90000"/>
              </a:lnSpc>
              <a:spcBef>
                <a:spcPts val="500"/>
              </a:spcBef>
              <a:spcAft>
                <a:spcPts val="0"/>
              </a:spcAft>
              <a:buClr>
                <a:srgbClr val="888888"/>
              </a:buClr>
              <a:buSzPts val="1600"/>
              <a:buFont typeface="Arial"/>
              <a:buNone/>
              <a:defRPr sz="1600" b="0" i="0" u="none" strike="noStrike" cap="none">
                <a:solidFill>
                  <a:srgbClr val="888888"/>
                </a:solidFill>
                <a:latin typeface="Arial"/>
                <a:ea typeface="Arial"/>
                <a:cs typeface="Arial"/>
                <a:sym typeface="Arial"/>
              </a:defRPr>
            </a:lvl4pPr>
            <a:lvl5pPr marL="2286000" marR="0" lvl="4" indent="-228600" algn="l" rtl="0">
              <a:lnSpc>
                <a:spcPct val="90000"/>
              </a:lnSpc>
              <a:spcBef>
                <a:spcPts val="500"/>
              </a:spcBef>
              <a:spcAft>
                <a:spcPts val="0"/>
              </a:spcAft>
              <a:buClr>
                <a:srgbClr val="888888"/>
              </a:buClr>
              <a:buSzPts val="1600"/>
              <a:buFont typeface="Arial"/>
              <a:buNone/>
              <a:defRPr sz="1600" b="0" i="0" u="none" strike="noStrike" cap="none">
                <a:solidFill>
                  <a:srgbClr val="888888"/>
                </a:solidFill>
                <a:latin typeface="Arial"/>
                <a:ea typeface="Arial"/>
                <a:cs typeface="Arial"/>
                <a:sym typeface="Arial"/>
              </a:defRPr>
            </a:lvl5pPr>
            <a:lvl6pPr marL="2743200" marR="0" lvl="5" indent="-228600" algn="l" rtl="0">
              <a:lnSpc>
                <a:spcPct val="90000"/>
              </a:lnSpc>
              <a:spcBef>
                <a:spcPts val="500"/>
              </a:spcBef>
              <a:spcAft>
                <a:spcPts val="0"/>
              </a:spcAft>
              <a:buClr>
                <a:srgbClr val="888888"/>
              </a:buClr>
              <a:buSzPts val="1600"/>
              <a:buFont typeface="Arial"/>
              <a:buNone/>
              <a:defRPr sz="1600" b="0" i="0" u="none" strike="noStrike" cap="none">
                <a:solidFill>
                  <a:srgbClr val="888888"/>
                </a:solidFill>
                <a:latin typeface="Calibri"/>
                <a:ea typeface="Calibri"/>
                <a:cs typeface="Calibri"/>
                <a:sym typeface="Calibri"/>
              </a:defRPr>
            </a:lvl6pPr>
            <a:lvl7pPr marL="3200400" marR="0" lvl="6" indent="-228600" algn="l" rtl="0">
              <a:lnSpc>
                <a:spcPct val="90000"/>
              </a:lnSpc>
              <a:spcBef>
                <a:spcPts val="500"/>
              </a:spcBef>
              <a:spcAft>
                <a:spcPts val="0"/>
              </a:spcAft>
              <a:buClr>
                <a:srgbClr val="888888"/>
              </a:buClr>
              <a:buSzPts val="1600"/>
              <a:buFont typeface="Arial"/>
              <a:buNone/>
              <a:defRPr sz="1600" b="0" i="0" u="none" strike="noStrike" cap="none">
                <a:solidFill>
                  <a:srgbClr val="888888"/>
                </a:solidFill>
                <a:latin typeface="Calibri"/>
                <a:ea typeface="Calibri"/>
                <a:cs typeface="Calibri"/>
                <a:sym typeface="Calibri"/>
              </a:defRPr>
            </a:lvl7pPr>
            <a:lvl8pPr marL="3657600" marR="0" lvl="7" indent="-228600" algn="l" rtl="0">
              <a:lnSpc>
                <a:spcPct val="90000"/>
              </a:lnSpc>
              <a:spcBef>
                <a:spcPts val="500"/>
              </a:spcBef>
              <a:spcAft>
                <a:spcPts val="0"/>
              </a:spcAft>
              <a:buClr>
                <a:srgbClr val="888888"/>
              </a:buClr>
              <a:buSzPts val="1600"/>
              <a:buFont typeface="Arial"/>
              <a:buNone/>
              <a:defRPr sz="1600" b="0" i="0" u="none" strike="noStrike" cap="none">
                <a:solidFill>
                  <a:srgbClr val="888888"/>
                </a:solidFill>
                <a:latin typeface="Calibri"/>
                <a:ea typeface="Calibri"/>
                <a:cs typeface="Calibri"/>
                <a:sym typeface="Calibri"/>
              </a:defRPr>
            </a:lvl8pPr>
            <a:lvl9pPr marL="4114800" marR="0" lvl="8" indent="-228600" algn="l" rtl="0">
              <a:lnSpc>
                <a:spcPct val="90000"/>
              </a:lnSpc>
              <a:spcBef>
                <a:spcPts val="500"/>
              </a:spcBef>
              <a:spcAft>
                <a:spcPts val="0"/>
              </a:spcAft>
              <a:buClr>
                <a:srgbClr val="888888"/>
              </a:buClr>
              <a:buSzPts val="1600"/>
              <a:buFont typeface="Arial"/>
              <a:buNone/>
              <a:defRPr sz="1600" b="0" i="0" u="none" strike="noStrike" cap="none">
                <a:solidFill>
                  <a:srgbClr val="888888"/>
                </a:solidFill>
                <a:latin typeface="Calibri"/>
                <a:ea typeface="Calibri"/>
                <a:cs typeface="Calibri"/>
                <a:sym typeface="Calibri"/>
              </a:defRPr>
            </a:lvl9pPr>
          </a:lstStyle>
          <a:p>
            <a:endParaRPr/>
          </a:p>
        </p:txBody>
      </p:sp>
      <p:sp>
        <p:nvSpPr>
          <p:cNvPr id="168" name="Google Shape;168;p33"/>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dirty="0"/>
          </a:p>
        </p:txBody>
      </p:sp>
      <p:sp>
        <p:nvSpPr>
          <p:cNvPr id="169" name="Google Shape;169;p33"/>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dirty="0"/>
          </a:p>
        </p:txBody>
      </p:sp>
      <p:sp>
        <p:nvSpPr>
          <p:cNvPr id="170" name="Google Shape;170;p33"/>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dirty="0"/>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Head and Content w/Subhead">
  <p:cSld name="Head and Content w/Subhead">
    <p:spTree>
      <p:nvGrpSpPr>
        <p:cNvPr id="1" name="Shape 171"/>
        <p:cNvGrpSpPr/>
        <p:nvPr/>
      </p:nvGrpSpPr>
      <p:grpSpPr>
        <a:xfrm>
          <a:off x="0" y="0"/>
          <a:ext cx="0" cy="0"/>
          <a:chOff x="0" y="0"/>
          <a:chExt cx="0" cy="0"/>
        </a:xfrm>
      </p:grpSpPr>
      <p:sp>
        <p:nvSpPr>
          <p:cNvPr id="172" name="Google Shape;172;p34"/>
          <p:cNvSpPr txBox="1">
            <a:spLocks noGrp="1"/>
          </p:cNvSpPr>
          <p:nvPr>
            <p:ph type="title"/>
          </p:nvPr>
        </p:nvSpPr>
        <p:spPr>
          <a:xfrm>
            <a:off x="871643" y="438912"/>
            <a:ext cx="10786500" cy="563100"/>
          </a:xfrm>
          <a:prstGeom prst="rect">
            <a:avLst/>
          </a:prstGeom>
          <a:noFill/>
          <a:ln>
            <a:noFill/>
          </a:ln>
        </p:spPr>
        <p:txBody>
          <a:bodyPr spcFirstLastPara="1" wrap="square" lIns="91425" tIns="91425" rIns="91425" bIns="91425" anchor="t" anchorCtr="0">
            <a:noAutofit/>
          </a:bodyPr>
          <a:lstStyle>
            <a:lvl1pPr marR="0" lvl="0" algn="ctr" rtl="0">
              <a:lnSpc>
                <a:spcPct val="90000"/>
              </a:lnSpc>
              <a:spcBef>
                <a:spcPts val="0"/>
              </a:spcBef>
              <a:spcAft>
                <a:spcPts val="0"/>
              </a:spcAft>
              <a:buClr>
                <a:srgbClr val="2E75B5"/>
              </a:buClr>
              <a:buSzPts val="1400"/>
              <a:buNone/>
              <a:defRPr sz="4400" i="0" u="none" strike="noStrike" cap="none">
                <a:solidFill>
                  <a:srgbClr val="2E75B5"/>
                </a:solidFil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73" name="Google Shape;173;p34"/>
          <p:cNvSpPr txBox="1">
            <a:spLocks noGrp="1"/>
          </p:cNvSpPr>
          <p:nvPr>
            <p:ph type="body" idx="1"/>
          </p:nvPr>
        </p:nvSpPr>
        <p:spPr>
          <a:xfrm>
            <a:off x="881833" y="2021792"/>
            <a:ext cx="11100900" cy="4011600"/>
          </a:xfrm>
          <a:prstGeom prst="rect">
            <a:avLst/>
          </a:prstGeom>
          <a:noFill/>
          <a:ln>
            <a:noFill/>
          </a:ln>
        </p:spPr>
        <p:txBody>
          <a:bodyPr spcFirstLastPara="1" wrap="square" lIns="91425" tIns="91425" rIns="91425" bIns="91425" anchor="t" anchorCtr="0">
            <a:noAutofit/>
          </a:bodyPr>
          <a:lstStyle>
            <a:lvl1pPr marL="457200" marR="0" lvl="0" indent="-406400" algn="l" rtl="0">
              <a:lnSpc>
                <a:spcPct val="90000"/>
              </a:lnSpc>
              <a:spcBef>
                <a:spcPts val="1000"/>
              </a:spcBef>
              <a:spcAft>
                <a:spcPts val="0"/>
              </a:spcAft>
              <a:buClr>
                <a:schemeClr val="dk1"/>
              </a:buClr>
              <a:buSzPts val="2800"/>
              <a:buChar char="•"/>
              <a:defRPr sz="2800" i="0" u="none" strike="noStrike" cap="none">
                <a:solidFill>
                  <a:schemeClr val="dk1"/>
                </a:solidFil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74" name="Google Shape;174;p34"/>
          <p:cNvSpPr txBox="1">
            <a:spLocks noGrp="1"/>
          </p:cNvSpPr>
          <p:nvPr>
            <p:ph type="body" idx="2"/>
          </p:nvPr>
        </p:nvSpPr>
        <p:spPr>
          <a:xfrm>
            <a:off x="850968" y="1563684"/>
            <a:ext cx="10782900" cy="3138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90000"/>
              </a:lnSpc>
              <a:spcBef>
                <a:spcPts val="1000"/>
              </a:spcBef>
              <a:spcAft>
                <a:spcPts val="0"/>
              </a:spcAft>
              <a:buClr>
                <a:schemeClr val="dk1"/>
              </a:buClr>
              <a:buSzPts val="2800"/>
              <a:buFont typeface="Arial"/>
              <a:buNone/>
              <a:defRPr sz="2100" b="0" i="0" u="none" strike="noStrike" cap="none">
                <a:solidFill>
                  <a:schemeClr val="dk1"/>
                </a:solidFill>
                <a:latin typeface="Arial"/>
                <a:ea typeface="Arial"/>
                <a:cs typeface="Arial"/>
                <a:sym typeface="Arial"/>
              </a:defRPr>
            </a:lvl1pPr>
            <a:lvl2pPr marL="914400" marR="0" lvl="1" indent="-228600" algn="l" rtl="0">
              <a:lnSpc>
                <a:spcPct val="90000"/>
              </a:lnSpc>
              <a:spcBef>
                <a:spcPts val="500"/>
              </a:spcBef>
              <a:spcAft>
                <a:spcPts val="0"/>
              </a:spcAft>
              <a:buClr>
                <a:schemeClr val="dk1"/>
              </a:buClr>
              <a:buSzPts val="2400"/>
              <a:buNone/>
              <a:defRPr sz="1800" i="0" u="none" strike="noStrike" cap="none">
                <a:solidFill>
                  <a:srgbClr val="888888"/>
                </a:solidFill>
              </a:defRPr>
            </a:lvl2pPr>
            <a:lvl3pPr marL="1371600" marR="0" lvl="2" indent="-228600" algn="l" rtl="0">
              <a:lnSpc>
                <a:spcPct val="90000"/>
              </a:lnSpc>
              <a:spcBef>
                <a:spcPts val="500"/>
              </a:spcBef>
              <a:spcAft>
                <a:spcPts val="0"/>
              </a:spcAft>
              <a:buClr>
                <a:schemeClr val="dk1"/>
              </a:buClr>
              <a:buSzPts val="2000"/>
              <a:buNone/>
              <a:defRPr sz="1600" i="0" u="none" strike="noStrike" cap="none">
                <a:solidFill>
                  <a:srgbClr val="888888"/>
                </a:solidFill>
              </a:defRPr>
            </a:lvl3pPr>
            <a:lvl4pPr marL="1828800" marR="0" lvl="3" indent="-228600" algn="l" rtl="0">
              <a:lnSpc>
                <a:spcPct val="90000"/>
              </a:lnSpc>
              <a:spcBef>
                <a:spcPts val="500"/>
              </a:spcBef>
              <a:spcAft>
                <a:spcPts val="0"/>
              </a:spcAft>
              <a:buClr>
                <a:schemeClr val="dk1"/>
              </a:buClr>
              <a:buSzPts val="1800"/>
              <a:buFont typeface="Arial"/>
              <a:buNone/>
              <a:defRPr sz="1400" b="0" i="0" u="none" strike="noStrike" cap="none">
                <a:solidFill>
                  <a:srgbClr val="888888"/>
                </a:solidFill>
                <a:latin typeface="Calibri"/>
                <a:ea typeface="Calibri"/>
                <a:cs typeface="Calibri"/>
                <a:sym typeface="Calibri"/>
              </a:defRPr>
            </a:lvl4pPr>
            <a:lvl5pPr marL="2286000" marR="0" lvl="4" indent="-228600" algn="l" rtl="0">
              <a:lnSpc>
                <a:spcPct val="90000"/>
              </a:lnSpc>
              <a:spcBef>
                <a:spcPts val="500"/>
              </a:spcBef>
              <a:spcAft>
                <a:spcPts val="0"/>
              </a:spcAft>
              <a:buClr>
                <a:schemeClr val="dk1"/>
              </a:buClr>
              <a:buSzPts val="1800"/>
              <a:buFont typeface="Arial"/>
              <a:buNone/>
              <a:defRPr sz="1400" b="0" i="0" u="none" strike="noStrike" cap="none">
                <a:solidFill>
                  <a:srgbClr val="888888"/>
                </a:solidFill>
                <a:latin typeface="Calibri"/>
                <a:ea typeface="Calibri"/>
                <a:cs typeface="Calibri"/>
                <a:sym typeface="Calibri"/>
              </a:defRPr>
            </a:lvl5pPr>
            <a:lvl6pPr marL="2743200" marR="0" lvl="5" indent="-228600" algn="l" rtl="0">
              <a:lnSpc>
                <a:spcPct val="90000"/>
              </a:lnSpc>
              <a:spcBef>
                <a:spcPts val="500"/>
              </a:spcBef>
              <a:spcAft>
                <a:spcPts val="0"/>
              </a:spcAft>
              <a:buClr>
                <a:schemeClr val="dk1"/>
              </a:buClr>
              <a:buSzPts val="1800"/>
              <a:buFont typeface="Arial"/>
              <a:buNone/>
              <a:defRPr sz="1400" b="0" i="0" u="none" strike="noStrike" cap="none">
                <a:solidFill>
                  <a:srgbClr val="888888"/>
                </a:solidFill>
                <a:latin typeface="Calibri"/>
                <a:ea typeface="Calibri"/>
                <a:cs typeface="Calibri"/>
                <a:sym typeface="Calibri"/>
              </a:defRPr>
            </a:lvl6pPr>
            <a:lvl7pPr marL="3200400" marR="0" lvl="6" indent="-228600" algn="l" rtl="0">
              <a:lnSpc>
                <a:spcPct val="90000"/>
              </a:lnSpc>
              <a:spcBef>
                <a:spcPts val="500"/>
              </a:spcBef>
              <a:spcAft>
                <a:spcPts val="0"/>
              </a:spcAft>
              <a:buClr>
                <a:schemeClr val="dk1"/>
              </a:buClr>
              <a:buSzPts val="1800"/>
              <a:buFont typeface="Arial"/>
              <a:buNone/>
              <a:defRPr sz="1400" b="0" i="0" u="none" strike="noStrike" cap="none">
                <a:solidFill>
                  <a:srgbClr val="888888"/>
                </a:solidFill>
                <a:latin typeface="Calibri"/>
                <a:ea typeface="Calibri"/>
                <a:cs typeface="Calibri"/>
                <a:sym typeface="Calibri"/>
              </a:defRPr>
            </a:lvl7pPr>
            <a:lvl8pPr marL="3657600" marR="0" lvl="7" indent="-228600" algn="l" rtl="0">
              <a:lnSpc>
                <a:spcPct val="90000"/>
              </a:lnSpc>
              <a:spcBef>
                <a:spcPts val="500"/>
              </a:spcBef>
              <a:spcAft>
                <a:spcPts val="0"/>
              </a:spcAft>
              <a:buClr>
                <a:schemeClr val="dk1"/>
              </a:buClr>
              <a:buSzPts val="1800"/>
              <a:buFont typeface="Arial"/>
              <a:buNone/>
              <a:defRPr sz="1400" b="0" i="0" u="none" strike="noStrike" cap="none">
                <a:solidFill>
                  <a:srgbClr val="888888"/>
                </a:solidFill>
                <a:latin typeface="Calibri"/>
                <a:ea typeface="Calibri"/>
                <a:cs typeface="Calibri"/>
                <a:sym typeface="Calibri"/>
              </a:defRPr>
            </a:lvl8pPr>
            <a:lvl9pPr marL="4114800" marR="0" lvl="8" indent="-228600" algn="l" rtl="0">
              <a:lnSpc>
                <a:spcPct val="90000"/>
              </a:lnSpc>
              <a:spcBef>
                <a:spcPts val="500"/>
              </a:spcBef>
              <a:spcAft>
                <a:spcPts val="0"/>
              </a:spcAft>
              <a:buClr>
                <a:schemeClr val="dk1"/>
              </a:buClr>
              <a:buSzPts val="1800"/>
              <a:buFont typeface="Arial"/>
              <a:buNone/>
              <a:defRPr sz="1400" b="0" i="0" u="none" strike="noStrike" cap="none">
                <a:solidFill>
                  <a:srgbClr val="888888"/>
                </a:solidFill>
                <a:latin typeface="Calibri"/>
                <a:ea typeface="Calibri"/>
                <a:cs typeface="Calibri"/>
                <a:sym typeface="Calibri"/>
              </a:defRPr>
            </a:lvl9pPr>
          </a:lstStyle>
          <a:p>
            <a:endParaRPr/>
          </a:p>
        </p:txBody>
      </p:sp>
      <p:sp>
        <p:nvSpPr>
          <p:cNvPr id="175" name="Google Shape;175;p34"/>
          <p:cNvSpPr txBox="1">
            <a:spLocks noGrp="1"/>
          </p:cNvSpPr>
          <p:nvPr>
            <p:ph type="dt" idx="10"/>
          </p:nvPr>
        </p:nvSpPr>
        <p:spPr>
          <a:xfrm>
            <a:off x="8446183" y="6452360"/>
            <a:ext cx="1236300" cy="155100"/>
          </a:xfrm>
          <a:prstGeom prst="rect">
            <a:avLst/>
          </a:prstGeom>
          <a:noFill/>
          <a:ln>
            <a:noFill/>
          </a:ln>
        </p:spPr>
        <p:txBody>
          <a:bodyPr spcFirstLastPara="1" wrap="square" lIns="91425" tIns="91425" rIns="91425" bIns="91425" anchor="b" anchorCtr="0">
            <a:noAutofit/>
          </a:bodyPr>
          <a:lstStyle>
            <a:lvl1pPr marR="0" lvl="0" algn="l" rtl="0">
              <a:lnSpc>
                <a:spcPct val="100000"/>
              </a:lnSpc>
              <a:spcBef>
                <a:spcPts val="0"/>
              </a:spcBef>
              <a:spcAft>
                <a:spcPts val="0"/>
              </a:spcAft>
              <a:buClr>
                <a:srgbClr val="888888"/>
              </a:buClr>
              <a:buSzPts val="1400"/>
              <a:buFont typeface="Calibri"/>
              <a:buNone/>
              <a:defRPr sz="900" b="0" i="0" u="none" strike="noStrike" cap="none">
                <a:solidFill>
                  <a:schemeClr val="lt1"/>
                </a:solidFill>
                <a:latin typeface="Arial"/>
                <a:ea typeface="Arial"/>
                <a:cs typeface="Arial"/>
                <a:sym typeface="Arial"/>
              </a:defRPr>
            </a:lvl1pPr>
            <a:lvl2pPr marR="0" lvl="1"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9pPr>
          </a:lstStyle>
          <a:p>
            <a:endParaRPr dirty="0"/>
          </a:p>
        </p:txBody>
      </p:sp>
      <p:sp>
        <p:nvSpPr>
          <p:cNvPr id="176" name="Google Shape;176;p34"/>
          <p:cNvSpPr txBox="1">
            <a:spLocks noGrp="1"/>
          </p:cNvSpPr>
          <p:nvPr>
            <p:ph type="ftr" idx="11"/>
          </p:nvPr>
        </p:nvSpPr>
        <p:spPr>
          <a:xfrm>
            <a:off x="972215" y="6470128"/>
            <a:ext cx="5748000" cy="138000"/>
          </a:xfrm>
          <a:prstGeom prst="rect">
            <a:avLst/>
          </a:prstGeom>
          <a:noFill/>
          <a:ln>
            <a:noFill/>
          </a:ln>
        </p:spPr>
        <p:txBody>
          <a:bodyPr spcFirstLastPara="1" wrap="square" lIns="91425" tIns="91425" rIns="91425" bIns="91425" anchor="b" anchorCtr="0">
            <a:noAutofit/>
          </a:bodyPr>
          <a:lstStyle>
            <a:lvl1pPr marR="0" lvl="0" algn="l" rtl="0">
              <a:lnSpc>
                <a:spcPct val="100000"/>
              </a:lnSpc>
              <a:spcBef>
                <a:spcPts val="0"/>
              </a:spcBef>
              <a:spcAft>
                <a:spcPts val="0"/>
              </a:spcAft>
              <a:buClr>
                <a:srgbClr val="888888"/>
              </a:buClr>
              <a:buSzPts val="1400"/>
              <a:buFont typeface="Calibri"/>
              <a:buNone/>
              <a:defRPr sz="900" b="0" i="0" u="none" strike="noStrike" cap="none">
                <a:solidFill>
                  <a:schemeClr val="lt1"/>
                </a:solidFill>
                <a:latin typeface="Arial"/>
                <a:ea typeface="Arial"/>
                <a:cs typeface="Arial"/>
                <a:sym typeface="Arial"/>
              </a:defRPr>
            </a:lvl1pPr>
            <a:lvl2pPr marR="0" lvl="1"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9pPr>
          </a:lstStyle>
          <a:p>
            <a:endParaRPr dirty="0"/>
          </a:p>
        </p:txBody>
      </p:sp>
      <p:sp>
        <p:nvSpPr>
          <p:cNvPr id="177" name="Google Shape;177;p34"/>
          <p:cNvSpPr txBox="1">
            <a:spLocks noGrp="1"/>
          </p:cNvSpPr>
          <p:nvPr>
            <p:ph type="sldNum" idx="12"/>
          </p:nvPr>
        </p:nvSpPr>
        <p:spPr>
          <a:xfrm>
            <a:off x="477345" y="6453503"/>
            <a:ext cx="327900" cy="155100"/>
          </a:xfrm>
          <a:prstGeom prst="rect">
            <a:avLst/>
          </a:prstGeom>
          <a:noFill/>
          <a:ln>
            <a:noFill/>
          </a:ln>
        </p:spPr>
        <p:txBody>
          <a:bodyPr spcFirstLastPara="1" wrap="square" lIns="0" tIns="0" rIns="0" bIns="0" anchor="b" anchorCtr="0">
            <a:noAutofit/>
          </a:bodyPr>
          <a:lstStyle>
            <a:lvl1pPr marL="0" marR="0" lvl="0" indent="0" algn="l" rtl="0">
              <a:lnSpc>
                <a:spcPct val="100000"/>
              </a:lnSpc>
              <a:spcBef>
                <a:spcPts val="0"/>
              </a:spcBef>
              <a:spcAft>
                <a:spcPts val="0"/>
              </a:spcAft>
              <a:buClr>
                <a:srgbClr val="888888"/>
              </a:buClr>
              <a:buSzPts val="900"/>
              <a:buFont typeface="Calibri"/>
              <a:buNone/>
              <a:defRPr sz="900" b="0" i="0" u="none" strike="noStrike" cap="none">
                <a:solidFill>
                  <a:schemeClr val="lt1"/>
                </a:solidFill>
                <a:latin typeface="Arial"/>
                <a:ea typeface="Arial"/>
                <a:cs typeface="Arial"/>
                <a:sym typeface="Arial"/>
              </a:defRPr>
            </a:lvl1pPr>
            <a:lvl2pPr marL="0" marR="0" lvl="1" indent="0" algn="l" rtl="0">
              <a:lnSpc>
                <a:spcPct val="100000"/>
              </a:lnSpc>
              <a:spcBef>
                <a:spcPts val="0"/>
              </a:spcBef>
              <a:spcAft>
                <a:spcPts val="0"/>
              </a:spcAft>
              <a:buClr>
                <a:srgbClr val="888888"/>
              </a:buClr>
              <a:buSzPts val="900"/>
              <a:buFont typeface="Calibri"/>
              <a:buNone/>
              <a:defRPr sz="900" b="0" i="0" u="none" strike="noStrike" cap="none">
                <a:solidFill>
                  <a:schemeClr val="lt1"/>
                </a:solidFill>
                <a:latin typeface="Arial"/>
                <a:ea typeface="Arial"/>
                <a:cs typeface="Arial"/>
                <a:sym typeface="Arial"/>
              </a:defRPr>
            </a:lvl2pPr>
            <a:lvl3pPr marL="0" marR="0" lvl="2" indent="0" algn="l" rtl="0">
              <a:lnSpc>
                <a:spcPct val="100000"/>
              </a:lnSpc>
              <a:spcBef>
                <a:spcPts val="0"/>
              </a:spcBef>
              <a:spcAft>
                <a:spcPts val="0"/>
              </a:spcAft>
              <a:buClr>
                <a:srgbClr val="888888"/>
              </a:buClr>
              <a:buSzPts val="900"/>
              <a:buFont typeface="Calibri"/>
              <a:buNone/>
              <a:defRPr sz="900" b="0" i="0" u="none" strike="noStrike" cap="none">
                <a:solidFill>
                  <a:schemeClr val="lt1"/>
                </a:solidFill>
                <a:latin typeface="Arial"/>
                <a:ea typeface="Arial"/>
                <a:cs typeface="Arial"/>
                <a:sym typeface="Arial"/>
              </a:defRPr>
            </a:lvl3pPr>
            <a:lvl4pPr marL="0" marR="0" lvl="3" indent="0" algn="l" rtl="0">
              <a:lnSpc>
                <a:spcPct val="100000"/>
              </a:lnSpc>
              <a:spcBef>
                <a:spcPts val="0"/>
              </a:spcBef>
              <a:spcAft>
                <a:spcPts val="0"/>
              </a:spcAft>
              <a:buClr>
                <a:srgbClr val="888888"/>
              </a:buClr>
              <a:buSzPts val="900"/>
              <a:buFont typeface="Calibri"/>
              <a:buNone/>
              <a:defRPr sz="900" b="0" i="0" u="none" strike="noStrike" cap="none">
                <a:solidFill>
                  <a:schemeClr val="lt1"/>
                </a:solidFill>
                <a:latin typeface="Arial"/>
                <a:ea typeface="Arial"/>
                <a:cs typeface="Arial"/>
                <a:sym typeface="Arial"/>
              </a:defRPr>
            </a:lvl4pPr>
            <a:lvl5pPr marL="0" marR="0" lvl="4" indent="0" algn="l" rtl="0">
              <a:lnSpc>
                <a:spcPct val="100000"/>
              </a:lnSpc>
              <a:spcBef>
                <a:spcPts val="0"/>
              </a:spcBef>
              <a:spcAft>
                <a:spcPts val="0"/>
              </a:spcAft>
              <a:buClr>
                <a:srgbClr val="888888"/>
              </a:buClr>
              <a:buSzPts val="900"/>
              <a:buFont typeface="Calibri"/>
              <a:buNone/>
              <a:defRPr sz="900" b="0" i="0" u="none" strike="noStrike" cap="none">
                <a:solidFill>
                  <a:schemeClr val="lt1"/>
                </a:solidFill>
                <a:latin typeface="Arial"/>
                <a:ea typeface="Arial"/>
                <a:cs typeface="Arial"/>
                <a:sym typeface="Arial"/>
              </a:defRPr>
            </a:lvl5pPr>
            <a:lvl6pPr marL="0" marR="0" lvl="5" indent="0" algn="l" rtl="0">
              <a:lnSpc>
                <a:spcPct val="100000"/>
              </a:lnSpc>
              <a:spcBef>
                <a:spcPts val="0"/>
              </a:spcBef>
              <a:spcAft>
                <a:spcPts val="0"/>
              </a:spcAft>
              <a:buClr>
                <a:srgbClr val="888888"/>
              </a:buClr>
              <a:buSzPts val="900"/>
              <a:buFont typeface="Calibri"/>
              <a:buNone/>
              <a:defRPr sz="900" b="0" i="0" u="none" strike="noStrike" cap="none">
                <a:solidFill>
                  <a:schemeClr val="lt1"/>
                </a:solidFill>
                <a:latin typeface="Arial"/>
                <a:ea typeface="Arial"/>
                <a:cs typeface="Arial"/>
                <a:sym typeface="Arial"/>
              </a:defRPr>
            </a:lvl6pPr>
            <a:lvl7pPr marL="0" marR="0" lvl="6" indent="0" algn="l" rtl="0">
              <a:lnSpc>
                <a:spcPct val="100000"/>
              </a:lnSpc>
              <a:spcBef>
                <a:spcPts val="0"/>
              </a:spcBef>
              <a:spcAft>
                <a:spcPts val="0"/>
              </a:spcAft>
              <a:buClr>
                <a:srgbClr val="888888"/>
              </a:buClr>
              <a:buSzPts val="900"/>
              <a:buFont typeface="Calibri"/>
              <a:buNone/>
              <a:defRPr sz="900" b="0" i="0" u="none" strike="noStrike" cap="none">
                <a:solidFill>
                  <a:schemeClr val="lt1"/>
                </a:solidFill>
                <a:latin typeface="Arial"/>
                <a:ea typeface="Arial"/>
                <a:cs typeface="Arial"/>
                <a:sym typeface="Arial"/>
              </a:defRPr>
            </a:lvl7pPr>
            <a:lvl8pPr marL="0" marR="0" lvl="7" indent="0" algn="l" rtl="0">
              <a:lnSpc>
                <a:spcPct val="100000"/>
              </a:lnSpc>
              <a:spcBef>
                <a:spcPts val="0"/>
              </a:spcBef>
              <a:spcAft>
                <a:spcPts val="0"/>
              </a:spcAft>
              <a:buClr>
                <a:srgbClr val="888888"/>
              </a:buClr>
              <a:buSzPts val="900"/>
              <a:buFont typeface="Calibri"/>
              <a:buNone/>
              <a:defRPr sz="900" b="0" i="0" u="none" strike="noStrike" cap="none">
                <a:solidFill>
                  <a:schemeClr val="lt1"/>
                </a:solidFill>
                <a:latin typeface="Arial"/>
                <a:ea typeface="Arial"/>
                <a:cs typeface="Arial"/>
                <a:sym typeface="Arial"/>
              </a:defRPr>
            </a:lvl8pPr>
            <a:lvl9pPr marL="0" marR="0" lvl="8" indent="0" algn="l" rtl="0">
              <a:lnSpc>
                <a:spcPct val="100000"/>
              </a:lnSpc>
              <a:spcBef>
                <a:spcPts val="0"/>
              </a:spcBef>
              <a:spcAft>
                <a:spcPts val="0"/>
              </a:spcAft>
              <a:buClr>
                <a:srgbClr val="888888"/>
              </a:buClr>
              <a:buSzPts val="900"/>
              <a:buFont typeface="Calibri"/>
              <a:buNone/>
              <a:defRPr sz="900" b="0" i="0" u="none" strike="noStrike" cap="none">
                <a:solidFill>
                  <a:schemeClr val="lt1"/>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dirty="0"/>
          </a:p>
        </p:txBody>
      </p:sp>
    </p:spTree>
  </p:cSld>
  <p:clrMapOvr>
    <a:masterClrMapping/>
  </p:clrMapOvr>
  <p:transition>
    <p:fade/>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Head and Content">
  <p:cSld name="Head and Content">
    <p:spTree>
      <p:nvGrpSpPr>
        <p:cNvPr id="1" name="Shape 178"/>
        <p:cNvGrpSpPr/>
        <p:nvPr/>
      </p:nvGrpSpPr>
      <p:grpSpPr>
        <a:xfrm>
          <a:off x="0" y="0"/>
          <a:ext cx="0" cy="0"/>
          <a:chOff x="0" y="0"/>
          <a:chExt cx="0" cy="0"/>
        </a:xfrm>
      </p:grpSpPr>
      <p:sp>
        <p:nvSpPr>
          <p:cNvPr id="179" name="Google Shape;179;p35"/>
          <p:cNvSpPr txBox="1">
            <a:spLocks noGrp="1"/>
          </p:cNvSpPr>
          <p:nvPr>
            <p:ph type="title"/>
          </p:nvPr>
        </p:nvSpPr>
        <p:spPr>
          <a:xfrm>
            <a:off x="871643" y="438912"/>
            <a:ext cx="10786500" cy="563100"/>
          </a:xfrm>
          <a:prstGeom prst="rect">
            <a:avLst/>
          </a:prstGeom>
          <a:noFill/>
          <a:ln>
            <a:noFill/>
          </a:ln>
        </p:spPr>
        <p:txBody>
          <a:bodyPr spcFirstLastPara="1" wrap="square" lIns="91425" tIns="91425" rIns="91425" bIns="91425" anchor="t" anchorCtr="0">
            <a:noAutofit/>
          </a:bodyPr>
          <a:lstStyle>
            <a:lvl1pPr marR="0" lvl="0" algn="ctr" rtl="0">
              <a:lnSpc>
                <a:spcPct val="90000"/>
              </a:lnSpc>
              <a:spcBef>
                <a:spcPts val="0"/>
              </a:spcBef>
              <a:spcAft>
                <a:spcPts val="0"/>
              </a:spcAft>
              <a:buClr>
                <a:srgbClr val="2E75B5"/>
              </a:buClr>
              <a:buSzPts val="1400"/>
              <a:buNone/>
              <a:defRPr sz="4400" i="0" u="none" strike="noStrike" cap="none">
                <a:solidFill>
                  <a:srgbClr val="2E75B5"/>
                </a:solidFil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80" name="Google Shape;180;p35"/>
          <p:cNvSpPr txBox="1">
            <a:spLocks noGrp="1"/>
          </p:cNvSpPr>
          <p:nvPr>
            <p:ph type="body" idx="1"/>
          </p:nvPr>
        </p:nvSpPr>
        <p:spPr>
          <a:xfrm>
            <a:off x="881833" y="1563752"/>
            <a:ext cx="11100900" cy="4011600"/>
          </a:xfrm>
          <a:prstGeom prst="rect">
            <a:avLst/>
          </a:prstGeom>
          <a:noFill/>
          <a:ln>
            <a:noFill/>
          </a:ln>
        </p:spPr>
        <p:txBody>
          <a:bodyPr spcFirstLastPara="1" wrap="square" lIns="91425" tIns="91425" rIns="91425" bIns="91425" anchor="t" anchorCtr="0">
            <a:noAutofit/>
          </a:bodyPr>
          <a:lstStyle>
            <a:lvl1pPr marL="457200" marR="0" lvl="0" indent="-406400" algn="l" rtl="0">
              <a:lnSpc>
                <a:spcPct val="90000"/>
              </a:lnSpc>
              <a:spcBef>
                <a:spcPts val="1000"/>
              </a:spcBef>
              <a:spcAft>
                <a:spcPts val="0"/>
              </a:spcAft>
              <a:buClr>
                <a:schemeClr val="dk1"/>
              </a:buClr>
              <a:buSzPts val="2800"/>
              <a:buChar char="•"/>
              <a:defRPr sz="2800" i="0" u="none" strike="noStrike" cap="none">
                <a:solidFill>
                  <a:schemeClr val="dk1"/>
                </a:solidFill>
              </a:defRPr>
            </a:lvl1pPr>
            <a:lvl2pPr marL="914400" marR="0" lvl="1" indent="-381000" algn="l" rtl="0">
              <a:lnSpc>
                <a:spcPct val="90000"/>
              </a:lnSpc>
              <a:spcBef>
                <a:spcPts val="500"/>
              </a:spcBef>
              <a:spcAft>
                <a:spcPts val="0"/>
              </a:spcAft>
              <a:buClr>
                <a:schemeClr val="dk1"/>
              </a:buClr>
              <a:buSzPts val="2400"/>
              <a:buChar char="•"/>
              <a:defRPr sz="2400" i="0" u="none" strike="noStrike" cap="none">
                <a:solidFill>
                  <a:schemeClr val="dk1"/>
                </a:solidFill>
              </a:defRPr>
            </a:lvl2pPr>
            <a:lvl3pPr marL="1371600" marR="0" lvl="2" indent="-355600" algn="l" rtl="0">
              <a:lnSpc>
                <a:spcPct val="90000"/>
              </a:lnSpc>
              <a:spcBef>
                <a:spcPts val="500"/>
              </a:spcBef>
              <a:spcAft>
                <a:spcPts val="0"/>
              </a:spcAft>
              <a:buClr>
                <a:schemeClr val="dk1"/>
              </a:buClr>
              <a:buSzPts val="2000"/>
              <a:buChar char="•"/>
              <a:defRPr sz="2000" i="0" u="none" strike="noStrike" cap="none">
                <a:solidFill>
                  <a:schemeClr val="dk1"/>
                </a:solidFill>
              </a:defRPr>
            </a:lvl3pPr>
            <a:lvl4pPr marL="1828800" marR="0" lvl="3" indent="-342900" algn="l" rtl="0">
              <a:lnSpc>
                <a:spcPct val="90000"/>
              </a:lnSpc>
              <a:spcBef>
                <a:spcPts val="500"/>
              </a:spcBef>
              <a:spcAft>
                <a:spcPts val="0"/>
              </a:spcAft>
              <a:buClr>
                <a:schemeClr val="dk1"/>
              </a:buClr>
              <a:buSzPts val="1800"/>
              <a:buChar char="•"/>
              <a:defRPr sz="1800" i="0" u="none" strike="noStrike" cap="none">
                <a:solidFill>
                  <a:schemeClr val="dk1"/>
                </a:solidFill>
              </a:defRPr>
            </a:lvl4pPr>
            <a:lvl5pPr marL="2286000" marR="0" lvl="4" indent="-342900" algn="l" rtl="0">
              <a:lnSpc>
                <a:spcPct val="90000"/>
              </a:lnSpc>
              <a:spcBef>
                <a:spcPts val="500"/>
              </a:spcBef>
              <a:spcAft>
                <a:spcPts val="0"/>
              </a:spcAft>
              <a:buClr>
                <a:schemeClr val="dk1"/>
              </a:buClr>
              <a:buSzPts val="1800"/>
              <a:buChar char="•"/>
              <a:defRPr sz="1800" i="0" u="none" strike="noStrike" cap="none">
                <a:solidFill>
                  <a:schemeClr val="dk1"/>
                </a:solidFill>
              </a:defRPr>
            </a:lvl5pPr>
            <a:lvl6pPr marL="2743200" marR="0" lvl="5" indent="-342900" algn="l" rtl="0">
              <a:lnSpc>
                <a:spcPct val="90000"/>
              </a:lnSpc>
              <a:spcBef>
                <a:spcPts val="500"/>
              </a:spcBef>
              <a:spcAft>
                <a:spcPts val="0"/>
              </a:spcAft>
              <a:buClr>
                <a:schemeClr val="dk1"/>
              </a:buClr>
              <a:buSzPts val="1800"/>
              <a:buChar char="•"/>
              <a:defRPr sz="180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Char char="•"/>
              <a:defRPr sz="180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Char char="•"/>
              <a:defRPr sz="180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Char char="•"/>
              <a:defRPr sz="1800" i="0" u="none" strike="noStrike" cap="none">
                <a:solidFill>
                  <a:schemeClr val="dk1"/>
                </a:solidFill>
                <a:latin typeface="Arial"/>
                <a:ea typeface="Arial"/>
                <a:cs typeface="Arial"/>
                <a:sym typeface="Arial"/>
              </a:defRPr>
            </a:lvl9pPr>
          </a:lstStyle>
          <a:p>
            <a:endParaRPr/>
          </a:p>
        </p:txBody>
      </p:sp>
      <p:sp>
        <p:nvSpPr>
          <p:cNvPr id="181" name="Google Shape;181;p35"/>
          <p:cNvSpPr txBox="1">
            <a:spLocks noGrp="1"/>
          </p:cNvSpPr>
          <p:nvPr>
            <p:ph type="dt" idx="10"/>
          </p:nvPr>
        </p:nvSpPr>
        <p:spPr>
          <a:xfrm>
            <a:off x="8446183" y="6452360"/>
            <a:ext cx="1236300" cy="155100"/>
          </a:xfrm>
          <a:prstGeom prst="rect">
            <a:avLst/>
          </a:prstGeom>
          <a:noFill/>
          <a:ln>
            <a:noFill/>
          </a:ln>
        </p:spPr>
        <p:txBody>
          <a:bodyPr spcFirstLastPara="1" wrap="square" lIns="91425" tIns="91425" rIns="91425" bIns="91425" anchor="b" anchorCtr="0">
            <a:noAutofit/>
          </a:bodyPr>
          <a:lstStyle>
            <a:lvl1pPr marR="0" lvl="0" algn="l" rtl="0">
              <a:lnSpc>
                <a:spcPct val="100000"/>
              </a:lnSpc>
              <a:spcBef>
                <a:spcPts val="0"/>
              </a:spcBef>
              <a:spcAft>
                <a:spcPts val="0"/>
              </a:spcAft>
              <a:buClr>
                <a:srgbClr val="888888"/>
              </a:buClr>
              <a:buSzPts val="1400"/>
              <a:buFont typeface="Calibri"/>
              <a:buNone/>
              <a:defRPr sz="900" b="0" i="0" u="none" strike="noStrike" cap="none">
                <a:solidFill>
                  <a:schemeClr val="lt1"/>
                </a:solidFill>
                <a:latin typeface="Arial"/>
                <a:ea typeface="Arial"/>
                <a:cs typeface="Arial"/>
                <a:sym typeface="Arial"/>
              </a:defRPr>
            </a:lvl1pPr>
            <a:lvl2pPr marR="0" lvl="1"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9pPr>
          </a:lstStyle>
          <a:p>
            <a:endParaRPr dirty="0"/>
          </a:p>
        </p:txBody>
      </p:sp>
      <p:sp>
        <p:nvSpPr>
          <p:cNvPr id="182" name="Google Shape;182;p35"/>
          <p:cNvSpPr txBox="1">
            <a:spLocks noGrp="1"/>
          </p:cNvSpPr>
          <p:nvPr>
            <p:ph type="ftr" idx="11"/>
          </p:nvPr>
        </p:nvSpPr>
        <p:spPr>
          <a:xfrm>
            <a:off x="972215" y="6470128"/>
            <a:ext cx="5748000" cy="138000"/>
          </a:xfrm>
          <a:prstGeom prst="rect">
            <a:avLst/>
          </a:prstGeom>
          <a:noFill/>
          <a:ln>
            <a:noFill/>
          </a:ln>
        </p:spPr>
        <p:txBody>
          <a:bodyPr spcFirstLastPara="1" wrap="square" lIns="91425" tIns="91425" rIns="91425" bIns="91425" anchor="b" anchorCtr="0">
            <a:noAutofit/>
          </a:bodyPr>
          <a:lstStyle>
            <a:lvl1pPr marR="0" lvl="0" algn="l" rtl="0">
              <a:lnSpc>
                <a:spcPct val="100000"/>
              </a:lnSpc>
              <a:spcBef>
                <a:spcPts val="0"/>
              </a:spcBef>
              <a:spcAft>
                <a:spcPts val="0"/>
              </a:spcAft>
              <a:buClr>
                <a:srgbClr val="888888"/>
              </a:buClr>
              <a:buSzPts val="1400"/>
              <a:buFont typeface="Calibri"/>
              <a:buNone/>
              <a:defRPr sz="900" b="0" i="0" u="none" strike="noStrike" cap="none">
                <a:solidFill>
                  <a:schemeClr val="lt1"/>
                </a:solidFill>
                <a:latin typeface="Arial"/>
                <a:ea typeface="Arial"/>
                <a:cs typeface="Arial"/>
                <a:sym typeface="Arial"/>
              </a:defRPr>
            </a:lvl1pPr>
            <a:lvl2pPr marR="0" lvl="1"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9pPr>
          </a:lstStyle>
          <a:p>
            <a:endParaRPr dirty="0"/>
          </a:p>
        </p:txBody>
      </p:sp>
      <p:sp>
        <p:nvSpPr>
          <p:cNvPr id="183" name="Google Shape;183;p35"/>
          <p:cNvSpPr txBox="1">
            <a:spLocks noGrp="1"/>
          </p:cNvSpPr>
          <p:nvPr>
            <p:ph type="sldNum" idx="12"/>
          </p:nvPr>
        </p:nvSpPr>
        <p:spPr>
          <a:xfrm>
            <a:off x="477345" y="6453503"/>
            <a:ext cx="327900" cy="155100"/>
          </a:xfrm>
          <a:prstGeom prst="rect">
            <a:avLst/>
          </a:prstGeom>
          <a:noFill/>
          <a:ln>
            <a:noFill/>
          </a:ln>
        </p:spPr>
        <p:txBody>
          <a:bodyPr spcFirstLastPara="1" wrap="square" lIns="0" tIns="0" rIns="0" bIns="0" anchor="b" anchorCtr="0">
            <a:noAutofit/>
          </a:bodyPr>
          <a:lstStyle>
            <a:lvl1pPr marL="0" marR="0" lvl="0" indent="0" algn="l" rtl="0">
              <a:lnSpc>
                <a:spcPct val="100000"/>
              </a:lnSpc>
              <a:spcBef>
                <a:spcPts val="0"/>
              </a:spcBef>
              <a:spcAft>
                <a:spcPts val="0"/>
              </a:spcAft>
              <a:buClr>
                <a:srgbClr val="888888"/>
              </a:buClr>
              <a:buSzPts val="900"/>
              <a:buFont typeface="Calibri"/>
              <a:buNone/>
              <a:defRPr sz="900" b="0" i="0" u="none" strike="noStrike" cap="none">
                <a:solidFill>
                  <a:schemeClr val="lt1"/>
                </a:solidFill>
                <a:latin typeface="Arial"/>
                <a:ea typeface="Arial"/>
                <a:cs typeface="Arial"/>
                <a:sym typeface="Arial"/>
              </a:defRPr>
            </a:lvl1pPr>
            <a:lvl2pPr marL="0" marR="0" lvl="1" indent="0" algn="l" rtl="0">
              <a:lnSpc>
                <a:spcPct val="100000"/>
              </a:lnSpc>
              <a:spcBef>
                <a:spcPts val="0"/>
              </a:spcBef>
              <a:spcAft>
                <a:spcPts val="0"/>
              </a:spcAft>
              <a:buClr>
                <a:srgbClr val="888888"/>
              </a:buClr>
              <a:buSzPts val="900"/>
              <a:buFont typeface="Calibri"/>
              <a:buNone/>
              <a:defRPr sz="900" b="0" i="0" u="none" strike="noStrike" cap="none">
                <a:solidFill>
                  <a:schemeClr val="lt1"/>
                </a:solidFill>
                <a:latin typeface="Arial"/>
                <a:ea typeface="Arial"/>
                <a:cs typeface="Arial"/>
                <a:sym typeface="Arial"/>
              </a:defRPr>
            </a:lvl2pPr>
            <a:lvl3pPr marL="0" marR="0" lvl="2" indent="0" algn="l" rtl="0">
              <a:lnSpc>
                <a:spcPct val="100000"/>
              </a:lnSpc>
              <a:spcBef>
                <a:spcPts val="0"/>
              </a:spcBef>
              <a:spcAft>
                <a:spcPts val="0"/>
              </a:spcAft>
              <a:buClr>
                <a:srgbClr val="888888"/>
              </a:buClr>
              <a:buSzPts val="900"/>
              <a:buFont typeface="Calibri"/>
              <a:buNone/>
              <a:defRPr sz="900" b="0" i="0" u="none" strike="noStrike" cap="none">
                <a:solidFill>
                  <a:schemeClr val="lt1"/>
                </a:solidFill>
                <a:latin typeface="Arial"/>
                <a:ea typeface="Arial"/>
                <a:cs typeface="Arial"/>
                <a:sym typeface="Arial"/>
              </a:defRPr>
            </a:lvl3pPr>
            <a:lvl4pPr marL="0" marR="0" lvl="3" indent="0" algn="l" rtl="0">
              <a:lnSpc>
                <a:spcPct val="100000"/>
              </a:lnSpc>
              <a:spcBef>
                <a:spcPts val="0"/>
              </a:spcBef>
              <a:spcAft>
                <a:spcPts val="0"/>
              </a:spcAft>
              <a:buClr>
                <a:srgbClr val="888888"/>
              </a:buClr>
              <a:buSzPts val="900"/>
              <a:buFont typeface="Calibri"/>
              <a:buNone/>
              <a:defRPr sz="900" b="0" i="0" u="none" strike="noStrike" cap="none">
                <a:solidFill>
                  <a:schemeClr val="lt1"/>
                </a:solidFill>
                <a:latin typeface="Arial"/>
                <a:ea typeface="Arial"/>
                <a:cs typeface="Arial"/>
                <a:sym typeface="Arial"/>
              </a:defRPr>
            </a:lvl4pPr>
            <a:lvl5pPr marL="0" marR="0" lvl="4" indent="0" algn="l" rtl="0">
              <a:lnSpc>
                <a:spcPct val="100000"/>
              </a:lnSpc>
              <a:spcBef>
                <a:spcPts val="0"/>
              </a:spcBef>
              <a:spcAft>
                <a:spcPts val="0"/>
              </a:spcAft>
              <a:buClr>
                <a:srgbClr val="888888"/>
              </a:buClr>
              <a:buSzPts val="900"/>
              <a:buFont typeface="Calibri"/>
              <a:buNone/>
              <a:defRPr sz="900" b="0" i="0" u="none" strike="noStrike" cap="none">
                <a:solidFill>
                  <a:schemeClr val="lt1"/>
                </a:solidFill>
                <a:latin typeface="Arial"/>
                <a:ea typeface="Arial"/>
                <a:cs typeface="Arial"/>
                <a:sym typeface="Arial"/>
              </a:defRPr>
            </a:lvl5pPr>
            <a:lvl6pPr marL="0" marR="0" lvl="5" indent="0" algn="l" rtl="0">
              <a:lnSpc>
                <a:spcPct val="100000"/>
              </a:lnSpc>
              <a:spcBef>
                <a:spcPts val="0"/>
              </a:spcBef>
              <a:spcAft>
                <a:spcPts val="0"/>
              </a:spcAft>
              <a:buClr>
                <a:srgbClr val="888888"/>
              </a:buClr>
              <a:buSzPts val="900"/>
              <a:buFont typeface="Calibri"/>
              <a:buNone/>
              <a:defRPr sz="900" b="0" i="0" u="none" strike="noStrike" cap="none">
                <a:solidFill>
                  <a:schemeClr val="lt1"/>
                </a:solidFill>
                <a:latin typeface="Arial"/>
                <a:ea typeface="Arial"/>
                <a:cs typeface="Arial"/>
                <a:sym typeface="Arial"/>
              </a:defRPr>
            </a:lvl6pPr>
            <a:lvl7pPr marL="0" marR="0" lvl="6" indent="0" algn="l" rtl="0">
              <a:lnSpc>
                <a:spcPct val="100000"/>
              </a:lnSpc>
              <a:spcBef>
                <a:spcPts val="0"/>
              </a:spcBef>
              <a:spcAft>
                <a:spcPts val="0"/>
              </a:spcAft>
              <a:buClr>
                <a:srgbClr val="888888"/>
              </a:buClr>
              <a:buSzPts val="900"/>
              <a:buFont typeface="Calibri"/>
              <a:buNone/>
              <a:defRPr sz="900" b="0" i="0" u="none" strike="noStrike" cap="none">
                <a:solidFill>
                  <a:schemeClr val="lt1"/>
                </a:solidFill>
                <a:latin typeface="Arial"/>
                <a:ea typeface="Arial"/>
                <a:cs typeface="Arial"/>
                <a:sym typeface="Arial"/>
              </a:defRPr>
            </a:lvl7pPr>
            <a:lvl8pPr marL="0" marR="0" lvl="7" indent="0" algn="l" rtl="0">
              <a:lnSpc>
                <a:spcPct val="100000"/>
              </a:lnSpc>
              <a:spcBef>
                <a:spcPts val="0"/>
              </a:spcBef>
              <a:spcAft>
                <a:spcPts val="0"/>
              </a:spcAft>
              <a:buClr>
                <a:srgbClr val="888888"/>
              </a:buClr>
              <a:buSzPts val="900"/>
              <a:buFont typeface="Calibri"/>
              <a:buNone/>
              <a:defRPr sz="900" b="0" i="0" u="none" strike="noStrike" cap="none">
                <a:solidFill>
                  <a:schemeClr val="lt1"/>
                </a:solidFill>
                <a:latin typeface="Arial"/>
                <a:ea typeface="Arial"/>
                <a:cs typeface="Arial"/>
                <a:sym typeface="Arial"/>
              </a:defRPr>
            </a:lvl8pPr>
            <a:lvl9pPr marL="0" marR="0" lvl="8" indent="0" algn="l" rtl="0">
              <a:lnSpc>
                <a:spcPct val="100000"/>
              </a:lnSpc>
              <a:spcBef>
                <a:spcPts val="0"/>
              </a:spcBef>
              <a:spcAft>
                <a:spcPts val="0"/>
              </a:spcAft>
              <a:buClr>
                <a:srgbClr val="888888"/>
              </a:buClr>
              <a:buSzPts val="900"/>
              <a:buFont typeface="Calibri"/>
              <a:buNone/>
              <a:defRPr sz="900" b="0" i="0" u="none" strike="noStrike" cap="none">
                <a:solidFill>
                  <a:schemeClr val="lt1"/>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dirty="0"/>
          </a:p>
        </p:txBody>
      </p:sp>
    </p:spTree>
  </p:cSld>
  <p:clrMapOvr>
    <a:masterClrMapping/>
  </p:clrMapOvr>
  <p:transition>
    <p:fade/>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Quote on White">
  <p:cSld name="Quote on White">
    <p:spTree>
      <p:nvGrpSpPr>
        <p:cNvPr id="1" name="Shape 184"/>
        <p:cNvGrpSpPr/>
        <p:nvPr/>
      </p:nvGrpSpPr>
      <p:grpSpPr>
        <a:xfrm>
          <a:off x="0" y="0"/>
          <a:ext cx="0" cy="0"/>
          <a:chOff x="0" y="0"/>
          <a:chExt cx="0" cy="0"/>
        </a:xfrm>
      </p:grpSpPr>
      <p:sp>
        <p:nvSpPr>
          <p:cNvPr id="185" name="Google Shape;185;p36"/>
          <p:cNvSpPr txBox="1">
            <a:spLocks noGrp="1"/>
          </p:cNvSpPr>
          <p:nvPr>
            <p:ph type="title"/>
          </p:nvPr>
        </p:nvSpPr>
        <p:spPr>
          <a:xfrm>
            <a:off x="461779" y="543207"/>
            <a:ext cx="10786500" cy="4081200"/>
          </a:xfrm>
          <a:prstGeom prst="rect">
            <a:avLst/>
          </a:prstGeom>
          <a:noFill/>
          <a:ln>
            <a:noFill/>
          </a:ln>
        </p:spPr>
        <p:txBody>
          <a:bodyPr spcFirstLastPara="1" wrap="square" lIns="91425" tIns="91425" rIns="91425" bIns="91425" anchor="b" anchorCtr="0">
            <a:noAutofit/>
          </a:bodyPr>
          <a:lstStyle>
            <a:lvl1pPr marR="0" lvl="0" algn="ctr" rtl="0">
              <a:lnSpc>
                <a:spcPct val="90000"/>
              </a:lnSpc>
              <a:spcBef>
                <a:spcPts val="0"/>
              </a:spcBef>
              <a:spcAft>
                <a:spcPts val="0"/>
              </a:spcAft>
              <a:buClr>
                <a:srgbClr val="2E75B5"/>
              </a:buClr>
              <a:buSzPts val="1400"/>
              <a:buNone/>
              <a:defRPr sz="4800" i="0" u="none" strike="noStrike" cap="none">
                <a:solidFill>
                  <a:srgbClr val="2E75B5"/>
                </a:solidFil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86" name="Google Shape;186;p36"/>
          <p:cNvSpPr txBox="1">
            <a:spLocks noGrp="1"/>
          </p:cNvSpPr>
          <p:nvPr>
            <p:ph type="body" idx="1"/>
          </p:nvPr>
        </p:nvSpPr>
        <p:spPr>
          <a:xfrm>
            <a:off x="860441" y="4921541"/>
            <a:ext cx="11100900" cy="7218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90000"/>
              </a:lnSpc>
              <a:spcBef>
                <a:spcPts val="300"/>
              </a:spcBef>
              <a:spcAft>
                <a:spcPts val="0"/>
              </a:spcAft>
              <a:buClr>
                <a:schemeClr val="dk1"/>
              </a:buClr>
              <a:buSzPts val="2800"/>
              <a:buFont typeface="Arial"/>
              <a:buNone/>
              <a:defRPr sz="1600" b="0" i="0" u="none" strike="noStrike" cap="none">
                <a:solidFill>
                  <a:schemeClr val="dk1"/>
                </a:solidFill>
                <a:latin typeface="Calibri"/>
                <a:ea typeface="Calibri"/>
                <a:cs typeface="Calibri"/>
                <a:sym typeface="Calibri"/>
              </a:defRPr>
            </a:lvl1pPr>
            <a:lvl2pPr marL="914400" marR="0" lvl="1" indent="-228600" algn="l" rtl="0">
              <a:lnSpc>
                <a:spcPct val="90000"/>
              </a:lnSpc>
              <a:spcBef>
                <a:spcPts val="500"/>
              </a:spcBef>
              <a:spcAft>
                <a:spcPts val="0"/>
              </a:spcAft>
              <a:buClr>
                <a:schemeClr val="dk1"/>
              </a:buClr>
              <a:buSzPts val="2400"/>
              <a:buFont typeface="Arial"/>
              <a:buNone/>
              <a:defRPr sz="240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500"/>
              </a:spcBef>
              <a:spcAft>
                <a:spcPts val="0"/>
              </a:spcAft>
              <a:buClr>
                <a:schemeClr val="dk1"/>
              </a:buClr>
              <a:buSzPts val="1800"/>
              <a:buFont typeface="Arial"/>
              <a:buNone/>
              <a:defRPr sz="1800"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500"/>
              </a:spcBef>
              <a:spcAft>
                <a:spcPts val="0"/>
              </a:spcAft>
              <a:buClr>
                <a:schemeClr val="dk1"/>
              </a:buClr>
              <a:buSzPts val="1800"/>
              <a:buFont typeface="Arial"/>
              <a:buNone/>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87" name="Google Shape;187;p36"/>
          <p:cNvSpPr txBox="1">
            <a:spLocks noGrp="1"/>
          </p:cNvSpPr>
          <p:nvPr>
            <p:ph type="dt" idx="10"/>
          </p:nvPr>
        </p:nvSpPr>
        <p:spPr>
          <a:xfrm>
            <a:off x="8446183" y="6452360"/>
            <a:ext cx="1236300" cy="155100"/>
          </a:xfrm>
          <a:prstGeom prst="rect">
            <a:avLst/>
          </a:prstGeom>
          <a:noFill/>
          <a:ln>
            <a:noFill/>
          </a:ln>
        </p:spPr>
        <p:txBody>
          <a:bodyPr spcFirstLastPara="1" wrap="square" lIns="91425" tIns="91425" rIns="91425" bIns="91425" anchor="b" anchorCtr="0">
            <a:noAutofit/>
          </a:bodyPr>
          <a:lstStyle>
            <a:lvl1pPr marR="0" lvl="0" algn="l" rtl="0">
              <a:lnSpc>
                <a:spcPct val="100000"/>
              </a:lnSpc>
              <a:spcBef>
                <a:spcPts val="0"/>
              </a:spcBef>
              <a:spcAft>
                <a:spcPts val="0"/>
              </a:spcAft>
              <a:buClr>
                <a:srgbClr val="888888"/>
              </a:buClr>
              <a:buSzPts val="1400"/>
              <a:buFont typeface="Calibri"/>
              <a:buNone/>
              <a:defRPr sz="900" b="0" i="0" u="none" strike="noStrike" cap="none">
                <a:solidFill>
                  <a:schemeClr val="lt1"/>
                </a:solidFill>
                <a:latin typeface="Arial"/>
                <a:ea typeface="Arial"/>
                <a:cs typeface="Arial"/>
                <a:sym typeface="Arial"/>
              </a:defRPr>
            </a:lvl1pPr>
            <a:lvl2pPr marR="0" lvl="1"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9pPr>
          </a:lstStyle>
          <a:p>
            <a:endParaRPr dirty="0"/>
          </a:p>
        </p:txBody>
      </p:sp>
      <p:sp>
        <p:nvSpPr>
          <p:cNvPr id="188" name="Google Shape;188;p36"/>
          <p:cNvSpPr txBox="1">
            <a:spLocks noGrp="1"/>
          </p:cNvSpPr>
          <p:nvPr>
            <p:ph type="ftr" idx="11"/>
          </p:nvPr>
        </p:nvSpPr>
        <p:spPr>
          <a:xfrm>
            <a:off x="972215" y="6470128"/>
            <a:ext cx="5748000" cy="138000"/>
          </a:xfrm>
          <a:prstGeom prst="rect">
            <a:avLst/>
          </a:prstGeom>
          <a:noFill/>
          <a:ln>
            <a:noFill/>
          </a:ln>
        </p:spPr>
        <p:txBody>
          <a:bodyPr spcFirstLastPara="1" wrap="square" lIns="91425" tIns="91425" rIns="91425" bIns="91425" anchor="b" anchorCtr="0">
            <a:noAutofit/>
          </a:bodyPr>
          <a:lstStyle>
            <a:lvl1pPr marR="0" lvl="0" algn="l" rtl="0">
              <a:lnSpc>
                <a:spcPct val="100000"/>
              </a:lnSpc>
              <a:spcBef>
                <a:spcPts val="0"/>
              </a:spcBef>
              <a:spcAft>
                <a:spcPts val="0"/>
              </a:spcAft>
              <a:buClr>
                <a:srgbClr val="888888"/>
              </a:buClr>
              <a:buSzPts val="1400"/>
              <a:buFont typeface="Calibri"/>
              <a:buNone/>
              <a:defRPr sz="900" b="0" i="0" u="none" strike="noStrike" cap="none">
                <a:solidFill>
                  <a:schemeClr val="lt1"/>
                </a:solidFill>
                <a:latin typeface="Arial"/>
                <a:ea typeface="Arial"/>
                <a:cs typeface="Arial"/>
                <a:sym typeface="Arial"/>
              </a:defRPr>
            </a:lvl1pPr>
            <a:lvl2pPr marR="0" lvl="1"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9pPr>
          </a:lstStyle>
          <a:p>
            <a:endParaRPr dirty="0"/>
          </a:p>
        </p:txBody>
      </p:sp>
      <p:sp>
        <p:nvSpPr>
          <p:cNvPr id="189" name="Google Shape;189;p36"/>
          <p:cNvSpPr txBox="1">
            <a:spLocks noGrp="1"/>
          </p:cNvSpPr>
          <p:nvPr>
            <p:ph type="sldNum" idx="12"/>
          </p:nvPr>
        </p:nvSpPr>
        <p:spPr>
          <a:xfrm>
            <a:off x="477345" y="6453503"/>
            <a:ext cx="327900" cy="155100"/>
          </a:xfrm>
          <a:prstGeom prst="rect">
            <a:avLst/>
          </a:prstGeom>
          <a:noFill/>
          <a:ln>
            <a:noFill/>
          </a:ln>
        </p:spPr>
        <p:txBody>
          <a:bodyPr spcFirstLastPara="1" wrap="square" lIns="0" tIns="0" rIns="0" bIns="0" anchor="b" anchorCtr="0">
            <a:noAutofit/>
          </a:bodyPr>
          <a:lstStyle>
            <a:lvl1pPr marL="0" marR="0" lvl="0" indent="0" algn="l" rtl="0">
              <a:lnSpc>
                <a:spcPct val="100000"/>
              </a:lnSpc>
              <a:spcBef>
                <a:spcPts val="0"/>
              </a:spcBef>
              <a:spcAft>
                <a:spcPts val="0"/>
              </a:spcAft>
              <a:buClr>
                <a:srgbClr val="888888"/>
              </a:buClr>
              <a:buSzPts val="900"/>
              <a:buFont typeface="Calibri"/>
              <a:buNone/>
              <a:defRPr sz="900" b="0" i="0" u="none" strike="noStrike" cap="none">
                <a:solidFill>
                  <a:schemeClr val="lt1"/>
                </a:solidFill>
                <a:latin typeface="Arial"/>
                <a:ea typeface="Arial"/>
                <a:cs typeface="Arial"/>
                <a:sym typeface="Arial"/>
              </a:defRPr>
            </a:lvl1pPr>
            <a:lvl2pPr marL="0" marR="0" lvl="1" indent="0" algn="l" rtl="0">
              <a:lnSpc>
                <a:spcPct val="100000"/>
              </a:lnSpc>
              <a:spcBef>
                <a:spcPts val="0"/>
              </a:spcBef>
              <a:spcAft>
                <a:spcPts val="0"/>
              </a:spcAft>
              <a:buClr>
                <a:srgbClr val="888888"/>
              </a:buClr>
              <a:buSzPts val="900"/>
              <a:buFont typeface="Calibri"/>
              <a:buNone/>
              <a:defRPr sz="900" b="0" i="0" u="none" strike="noStrike" cap="none">
                <a:solidFill>
                  <a:schemeClr val="lt1"/>
                </a:solidFill>
                <a:latin typeface="Arial"/>
                <a:ea typeface="Arial"/>
                <a:cs typeface="Arial"/>
                <a:sym typeface="Arial"/>
              </a:defRPr>
            </a:lvl2pPr>
            <a:lvl3pPr marL="0" marR="0" lvl="2" indent="0" algn="l" rtl="0">
              <a:lnSpc>
                <a:spcPct val="100000"/>
              </a:lnSpc>
              <a:spcBef>
                <a:spcPts val="0"/>
              </a:spcBef>
              <a:spcAft>
                <a:spcPts val="0"/>
              </a:spcAft>
              <a:buClr>
                <a:srgbClr val="888888"/>
              </a:buClr>
              <a:buSzPts val="900"/>
              <a:buFont typeface="Calibri"/>
              <a:buNone/>
              <a:defRPr sz="900" b="0" i="0" u="none" strike="noStrike" cap="none">
                <a:solidFill>
                  <a:schemeClr val="lt1"/>
                </a:solidFill>
                <a:latin typeface="Arial"/>
                <a:ea typeface="Arial"/>
                <a:cs typeface="Arial"/>
                <a:sym typeface="Arial"/>
              </a:defRPr>
            </a:lvl3pPr>
            <a:lvl4pPr marL="0" marR="0" lvl="3" indent="0" algn="l" rtl="0">
              <a:lnSpc>
                <a:spcPct val="100000"/>
              </a:lnSpc>
              <a:spcBef>
                <a:spcPts val="0"/>
              </a:spcBef>
              <a:spcAft>
                <a:spcPts val="0"/>
              </a:spcAft>
              <a:buClr>
                <a:srgbClr val="888888"/>
              </a:buClr>
              <a:buSzPts val="900"/>
              <a:buFont typeface="Calibri"/>
              <a:buNone/>
              <a:defRPr sz="900" b="0" i="0" u="none" strike="noStrike" cap="none">
                <a:solidFill>
                  <a:schemeClr val="lt1"/>
                </a:solidFill>
                <a:latin typeface="Arial"/>
                <a:ea typeface="Arial"/>
                <a:cs typeface="Arial"/>
                <a:sym typeface="Arial"/>
              </a:defRPr>
            </a:lvl4pPr>
            <a:lvl5pPr marL="0" marR="0" lvl="4" indent="0" algn="l" rtl="0">
              <a:lnSpc>
                <a:spcPct val="100000"/>
              </a:lnSpc>
              <a:spcBef>
                <a:spcPts val="0"/>
              </a:spcBef>
              <a:spcAft>
                <a:spcPts val="0"/>
              </a:spcAft>
              <a:buClr>
                <a:srgbClr val="888888"/>
              </a:buClr>
              <a:buSzPts val="900"/>
              <a:buFont typeface="Calibri"/>
              <a:buNone/>
              <a:defRPr sz="900" b="0" i="0" u="none" strike="noStrike" cap="none">
                <a:solidFill>
                  <a:schemeClr val="lt1"/>
                </a:solidFill>
                <a:latin typeface="Arial"/>
                <a:ea typeface="Arial"/>
                <a:cs typeface="Arial"/>
                <a:sym typeface="Arial"/>
              </a:defRPr>
            </a:lvl5pPr>
            <a:lvl6pPr marL="0" marR="0" lvl="5" indent="0" algn="l" rtl="0">
              <a:lnSpc>
                <a:spcPct val="100000"/>
              </a:lnSpc>
              <a:spcBef>
                <a:spcPts val="0"/>
              </a:spcBef>
              <a:spcAft>
                <a:spcPts val="0"/>
              </a:spcAft>
              <a:buClr>
                <a:srgbClr val="888888"/>
              </a:buClr>
              <a:buSzPts val="900"/>
              <a:buFont typeface="Calibri"/>
              <a:buNone/>
              <a:defRPr sz="900" b="0" i="0" u="none" strike="noStrike" cap="none">
                <a:solidFill>
                  <a:schemeClr val="lt1"/>
                </a:solidFill>
                <a:latin typeface="Arial"/>
                <a:ea typeface="Arial"/>
                <a:cs typeface="Arial"/>
                <a:sym typeface="Arial"/>
              </a:defRPr>
            </a:lvl6pPr>
            <a:lvl7pPr marL="0" marR="0" lvl="6" indent="0" algn="l" rtl="0">
              <a:lnSpc>
                <a:spcPct val="100000"/>
              </a:lnSpc>
              <a:spcBef>
                <a:spcPts val="0"/>
              </a:spcBef>
              <a:spcAft>
                <a:spcPts val="0"/>
              </a:spcAft>
              <a:buClr>
                <a:srgbClr val="888888"/>
              </a:buClr>
              <a:buSzPts val="900"/>
              <a:buFont typeface="Calibri"/>
              <a:buNone/>
              <a:defRPr sz="900" b="0" i="0" u="none" strike="noStrike" cap="none">
                <a:solidFill>
                  <a:schemeClr val="lt1"/>
                </a:solidFill>
                <a:latin typeface="Arial"/>
                <a:ea typeface="Arial"/>
                <a:cs typeface="Arial"/>
                <a:sym typeface="Arial"/>
              </a:defRPr>
            </a:lvl7pPr>
            <a:lvl8pPr marL="0" marR="0" lvl="7" indent="0" algn="l" rtl="0">
              <a:lnSpc>
                <a:spcPct val="100000"/>
              </a:lnSpc>
              <a:spcBef>
                <a:spcPts val="0"/>
              </a:spcBef>
              <a:spcAft>
                <a:spcPts val="0"/>
              </a:spcAft>
              <a:buClr>
                <a:srgbClr val="888888"/>
              </a:buClr>
              <a:buSzPts val="900"/>
              <a:buFont typeface="Calibri"/>
              <a:buNone/>
              <a:defRPr sz="900" b="0" i="0" u="none" strike="noStrike" cap="none">
                <a:solidFill>
                  <a:schemeClr val="lt1"/>
                </a:solidFill>
                <a:latin typeface="Arial"/>
                <a:ea typeface="Arial"/>
                <a:cs typeface="Arial"/>
                <a:sym typeface="Arial"/>
              </a:defRPr>
            </a:lvl8pPr>
            <a:lvl9pPr marL="0" marR="0" lvl="8" indent="0" algn="l" rtl="0">
              <a:lnSpc>
                <a:spcPct val="100000"/>
              </a:lnSpc>
              <a:spcBef>
                <a:spcPts val="0"/>
              </a:spcBef>
              <a:spcAft>
                <a:spcPts val="0"/>
              </a:spcAft>
              <a:buClr>
                <a:srgbClr val="888888"/>
              </a:buClr>
              <a:buSzPts val="900"/>
              <a:buFont typeface="Calibri"/>
              <a:buNone/>
              <a:defRPr sz="900" b="0" i="0" u="none" strike="noStrike" cap="none">
                <a:solidFill>
                  <a:schemeClr val="lt1"/>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dirty="0"/>
          </a:p>
        </p:txBody>
      </p:sp>
    </p:spTree>
  </p:cSld>
  <p:clrMapOvr>
    <a:masterClrMapping/>
  </p:clrMapOvr>
  <p:transition>
    <p:fade/>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Head and 2-Column Content">
  <p:cSld name="Head and 2-Column Content">
    <p:spTree>
      <p:nvGrpSpPr>
        <p:cNvPr id="1" name="Shape 190"/>
        <p:cNvGrpSpPr/>
        <p:nvPr/>
      </p:nvGrpSpPr>
      <p:grpSpPr>
        <a:xfrm>
          <a:off x="0" y="0"/>
          <a:ext cx="0" cy="0"/>
          <a:chOff x="0" y="0"/>
          <a:chExt cx="0" cy="0"/>
        </a:xfrm>
      </p:grpSpPr>
      <p:sp>
        <p:nvSpPr>
          <p:cNvPr id="191" name="Google Shape;191;p37"/>
          <p:cNvSpPr txBox="1">
            <a:spLocks noGrp="1"/>
          </p:cNvSpPr>
          <p:nvPr>
            <p:ph type="title"/>
          </p:nvPr>
        </p:nvSpPr>
        <p:spPr>
          <a:xfrm>
            <a:off x="877824" y="438912"/>
            <a:ext cx="10773900" cy="575100"/>
          </a:xfrm>
          <a:prstGeom prst="rect">
            <a:avLst/>
          </a:prstGeom>
          <a:noFill/>
          <a:ln>
            <a:noFill/>
          </a:ln>
        </p:spPr>
        <p:txBody>
          <a:bodyPr spcFirstLastPara="1" wrap="square" lIns="91425" tIns="91425" rIns="91425" bIns="91425" anchor="t" anchorCtr="0">
            <a:noAutofit/>
          </a:bodyPr>
          <a:lstStyle>
            <a:lvl1pPr marR="0" lvl="0" algn="ctr" rtl="0">
              <a:lnSpc>
                <a:spcPct val="90000"/>
              </a:lnSpc>
              <a:spcBef>
                <a:spcPts val="0"/>
              </a:spcBef>
              <a:spcAft>
                <a:spcPts val="0"/>
              </a:spcAft>
              <a:buClr>
                <a:srgbClr val="2E75B5"/>
              </a:buClr>
              <a:buSzPts val="1400"/>
              <a:buNone/>
              <a:defRPr sz="4400" i="0" u="none" strike="noStrike" cap="none">
                <a:solidFill>
                  <a:srgbClr val="2E75B5"/>
                </a:solidFil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92" name="Google Shape;192;p37"/>
          <p:cNvSpPr txBox="1">
            <a:spLocks noGrp="1"/>
          </p:cNvSpPr>
          <p:nvPr>
            <p:ph type="body" idx="1"/>
          </p:nvPr>
        </p:nvSpPr>
        <p:spPr>
          <a:xfrm>
            <a:off x="881952" y="1562634"/>
            <a:ext cx="5319300" cy="3978000"/>
          </a:xfrm>
          <a:prstGeom prst="rect">
            <a:avLst/>
          </a:prstGeom>
          <a:noFill/>
          <a:ln>
            <a:noFill/>
          </a:ln>
        </p:spPr>
        <p:txBody>
          <a:bodyPr spcFirstLastPara="1" wrap="square" lIns="91425" tIns="91425" rIns="91425" bIns="91425" anchor="t" anchorCtr="0">
            <a:no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93" name="Google Shape;193;p37"/>
          <p:cNvSpPr txBox="1">
            <a:spLocks noGrp="1"/>
          </p:cNvSpPr>
          <p:nvPr>
            <p:ph type="body" idx="2"/>
          </p:nvPr>
        </p:nvSpPr>
        <p:spPr>
          <a:xfrm>
            <a:off x="854749" y="1013951"/>
            <a:ext cx="10770000" cy="383100"/>
          </a:xfrm>
          <a:prstGeom prst="rect">
            <a:avLst/>
          </a:prstGeom>
          <a:noFill/>
          <a:ln>
            <a:noFill/>
          </a:ln>
        </p:spPr>
        <p:txBody>
          <a:bodyPr spcFirstLastPara="1" wrap="square" lIns="91425" tIns="91425" rIns="91425" bIns="91425" anchor="t" anchorCtr="0">
            <a:no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94" name="Google Shape;194;p37"/>
          <p:cNvSpPr txBox="1">
            <a:spLocks noGrp="1"/>
          </p:cNvSpPr>
          <p:nvPr>
            <p:ph type="body" idx="3"/>
          </p:nvPr>
        </p:nvSpPr>
        <p:spPr>
          <a:xfrm>
            <a:off x="6510169" y="1556703"/>
            <a:ext cx="5350800" cy="3978000"/>
          </a:xfrm>
          <a:prstGeom prst="rect">
            <a:avLst/>
          </a:prstGeom>
          <a:noFill/>
          <a:ln>
            <a:noFill/>
          </a:ln>
        </p:spPr>
        <p:txBody>
          <a:bodyPr spcFirstLastPara="1" wrap="square" lIns="91425" tIns="91425" rIns="91425" bIns="91425" anchor="t" anchorCtr="0">
            <a:no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95" name="Google Shape;195;p37"/>
          <p:cNvSpPr txBox="1">
            <a:spLocks noGrp="1"/>
          </p:cNvSpPr>
          <p:nvPr>
            <p:ph type="dt" idx="10"/>
          </p:nvPr>
        </p:nvSpPr>
        <p:spPr>
          <a:xfrm>
            <a:off x="8446183" y="6452360"/>
            <a:ext cx="1236300" cy="155100"/>
          </a:xfrm>
          <a:prstGeom prst="rect">
            <a:avLst/>
          </a:prstGeom>
          <a:noFill/>
          <a:ln>
            <a:noFill/>
          </a:ln>
        </p:spPr>
        <p:txBody>
          <a:bodyPr spcFirstLastPara="1" wrap="square" lIns="91425" tIns="91425" rIns="91425" bIns="91425" anchor="b" anchorCtr="0">
            <a:noAutofit/>
          </a:bodyPr>
          <a:lstStyle>
            <a:lvl1pPr marR="0" lvl="0" algn="l" rtl="0">
              <a:lnSpc>
                <a:spcPct val="100000"/>
              </a:lnSpc>
              <a:spcBef>
                <a:spcPts val="0"/>
              </a:spcBef>
              <a:spcAft>
                <a:spcPts val="0"/>
              </a:spcAft>
              <a:buClr>
                <a:srgbClr val="888888"/>
              </a:buClr>
              <a:buSzPts val="1400"/>
              <a:buFont typeface="Calibri"/>
              <a:buNone/>
              <a:defRPr sz="900" b="0" i="0" u="none" strike="noStrike" cap="none">
                <a:solidFill>
                  <a:schemeClr val="lt1"/>
                </a:solidFill>
                <a:latin typeface="Arial"/>
                <a:ea typeface="Arial"/>
                <a:cs typeface="Arial"/>
                <a:sym typeface="Arial"/>
              </a:defRPr>
            </a:lvl1pPr>
            <a:lvl2pPr marR="0" lvl="1"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9pPr>
          </a:lstStyle>
          <a:p>
            <a:endParaRPr dirty="0"/>
          </a:p>
        </p:txBody>
      </p:sp>
      <p:sp>
        <p:nvSpPr>
          <p:cNvPr id="196" name="Google Shape;196;p37"/>
          <p:cNvSpPr txBox="1">
            <a:spLocks noGrp="1"/>
          </p:cNvSpPr>
          <p:nvPr>
            <p:ph type="ftr" idx="11"/>
          </p:nvPr>
        </p:nvSpPr>
        <p:spPr>
          <a:xfrm>
            <a:off x="972215" y="6470128"/>
            <a:ext cx="5748000" cy="138000"/>
          </a:xfrm>
          <a:prstGeom prst="rect">
            <a:avLst/>
          </a:prstGeom>
          <a:noFill/>
          <a:ln>
            <a:noFill/>
          </a:ln>
        </p:spPr>
        <p:txBody>
          <a:bodyPr spcFirstLastPara="1" wrap="square" lIns="91425" tIns="91425" rIns="91425" bIns="91425" anchor="b" anchorCtr="0">
            <a:noAutofit/>
          </a:bodyPr>
          <a:lstStyle>
            <a:lvl1pPr marR="0" lvl="0" algn="l" rtl="0">
              <a:lnSpc>
                <a:spcPct val="100000"/>
              </a:lnSpc>
              <a:spcBef>
                <a:spcPts val="0"/>
              </a:spcBef>
              <a:spcAft>
                <a:spcPts val="0"/>
              </a:spcAft>
              <a:buClr>
                <a:srgbClr val="888888"/>
              </a:buClr>
              <a:buSzPts val="1400"/>
              <a:buFont typeface="Calibri"/>
              <a:buNone/>
              <a:defRPr sz="900" b="0" i="0" u="none" strike="noStrike" cap="none">
                <a:solidFill>
                  <a:schemeClr val="lt1"/>
                </a:solidFill>
                <a:latin typeface="Arial"/>
                <a:ea typeface="Arial"/>
                <a:cs typeface="Arial"/>
                <a:sym typeface="Arial"/>
              </a:defRPr>
            </a:lvl1pPr>
            <a:lvl2pPr marR="0" lvl="1"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9pPr>
          </a:lstStyle>
          <a:p>
            <a:endParaRPr dirty="0"/>
          </a:p>
        </p:txBody>
      </p:sp>
      <p:sp>
        <p:nvSpPr>
          <p:cNvPr id="197" name="Google Shape;197;p37"/>
          <p:cNvSpPr txBox="1">
            <a:spLocks noGrp="1"/>
          </p:cNvSpPr>
          <p:nvPr>
            <p:ph type="sldNum" idx="12"/>
          </p:nvPr>
        </p:nvSpPr>
        <p:spPr>
          <a:xfrm>
            <a:off x="477345" y="6453503"/>
            <a:ext cx="327900" cy="155100"/>
          </a:xfrm>
          <a:prstGeom prst="rect">
            <a:avLst/>
          </a:prstGeom>
          <a:noFill/>
          <a:ln>
            <a:noFill/>
          </a:ln>
        </p:spPr>
        <p:txBody>
          <a:bodyPr spcFirstLastPara="1" wrap="square" lIns="0" tIns="0" rIns="0" bIns="0" anchor="b" anchorCtr="0">
            <a:noAutofit/>
          </a:bodyPr>
          <a:lstStyle>
            <a:lvl1pPr marL="0" marR="0" lvl="0" indent="0" algn="l" rtl="0">
              <a:lnSpc>
                <a:spcPct val="100000"/>
              </a:lnSpc>
              <a:spcBef>
                <a:spcPts val="0"/>
              </a:spcBef>
              <a:spcAft>
                <a:spcPts val="0"/>
              </a:spcAft>
              <a:buClr>
                <a:srgbClr val="888888"/>
              </a:buClr>
              <a:buSzPts val="900"/>
              <a:buFont typeface="Calibri"/>
              <a:buNone/>
              <a:defRPr sz="900" b="0" i="0" u="none" strike="noStrike" cap="none">
                <a:solidFill>
                  <a:schemeClr val="lt1"/>
                </a:solidFill>
                <a:latin typeface="Arial"/>
                <a:ea typeface="Arial"/>
                <a:cs typeface="Arial"/>
                <a:sym typeface="Arial"/>
              </a:defRPr>
            </a:lvl1pPr>
            <a:lvl2pPr marL="0" marR="0" lvl="1" indent="0" algn="l" rtl="0">
              <a:lnSpc>
                <a:spcPct val="100000"/>
              </a:lnSpc>
              <a:spcBef>
                <a:spcPts val="0"/>
              </a:spcBef>
              <a:spcAft>
                <a:spcPts val="0"/>
              </a:spcAft>
              <a:buClr>
                <a:srgbClr val="888888"/>
              </a:buClr>
              <a:buSzPts val="900"/>
              <a:buFont typeface="Calibri"/>
              <a:buNone/>
              <a:defRPr sz="900" b="0" i="0" u="none" strike="noStrike" cap="none">
                <a:solidFill>
                  <a:schemeClr val="lt1"/>
                </a:solidFill>
                <a:latin typeface="Arial"/>
                <a:ea typeface="Arial"/>
                <a:cs typeface="Arial"/>
                <a:sym typeface="Arial"/>
              </a:defRPr>
            </a:lvl2pPr>
            <a:lvl3pPr marL="0" marR="0" lvl="2" indent="0" algn="l" rtl="0">
              <a:lnSpc>
                <a:spcPct val="100000"/>
              </a:lnSpc>
              <a:spcBef>
                <a:spcPts val="0"/>
              </a:spcBef>
              <a:spcAft>
                <a:spcPts val="0"/>
              </a:spcAft>
              <a:buClr>
                <a:srgbClr val="888888"/>
              </a:buClr>
              <a:buSzPts val="900"/>
              <a:buFont typeface="Calibri"/>
              <a:buNone/>
              <a:defRPr sz="900" b="0" i="0" u="none" strike="noStrike" cap="none">
                <a:solidFill>
                  <a:schemeClr val="lt1"/>
                </a:solidFill>
                <a:latin typeface="Arial"/>
                <a:ea typeface="Arial"/>
                <a:cs typeface="Arial"/>
                <a:sym typeface="Arial"/>
              </a:defRPr>
            </a:lvl3pPr>
            <a:lvl4pPr marL="0" marR="0" lvl="3" indent="0" algn="l" rtl="0">
              <a:lnSpc>
                <a:spcPct val="100000"/>
              </a:lnSpc>
              <a:spcBef>
                <a:spcPts val="0"/>
              </a:spcBef>
              <a:spcAft>
                <a:spcPts val="0"/>
              </a:spcAft>
              <a:buClr>
                <a:srgbClr val="888888"/>
              </a:buClr>
              <a:buSzPts val="900"/>
              <a:buFont typeface="Calibri"/>
              <a:buNone/>
              <a:defRPr sz="900" b="0" i="0" u="none" strike="noStrike" cap="none">
                <a:solidFill>
                  <a:schemeClr val="lt1"/>
                </a:solidFill>
                <a:latin typeface="Arial"/>
                <a:ea typeface="Arial"/>
                <a:cs typeface="Arial"/>
                <a:sym typeface="Arial"/>
              </a:defRPr>
            </a:lvl4pPr>
            <a:lvl5pPr marL="0" marR="0" lvl="4" indent="0" algn="l" rtl="0">
              <a:lnSpc>
                <a:spcPct val="100000"/>
              </a:lnSpc>
              <a:spcBef>
                <a:spcPts val="0"/>
              </a:spcBef>
              <a:spcAft>
                <a:spcPts val="0"/>
              </a:spcAft>
              <a:buClr>
                <a:srgbClr val="888888"/>
              </a:buClr>
              <a:buSzPts val="900"/>
              <a:buFont typeface="Calibri"/>
              <a:buNone/>
              <a:defRPr sz="900" b="0" i="0" u="none" strike="noStrike" cap="none">
                <a:solidFill>
                  <a:schemeClr val="lt1"/>
                </a:solidFill>
                <a:latin typeface="Arial"/>
                <a:ea typeface="Arial"/>
                <a:cs typeface="Arial"/>
                <a:sym typeface="Arial"/>
              </a:defRPr>
            </a:lvl5pPr>
            <a:lvl6pPr marL="0" marR="0" lvl="5" indent="0" algn="l" rtl="0">
              <a:lnSpc>
                <a:spcPct val="100000"/>
              </a:lnSpc>
              <a:spcBef>
                <a:spcPts val="0"/>
              </a:spcBef>
              <a:spcAft>
                <a:spcPts val="0"/>
              </a:spcAft>
              <a:buClr>
                <a:srgbClr val="888888"/>
              </a:buClr>
              <a:buSzPts val="900"/>
              <a:buFont typeface="Calibri"/>
              <a:buNone/>
              <a:defRPr sz="900" b="0" i="0" u="none" strike="noStrike" cap="none">
                <a:solidFill>
                  <a:schemeClr val="lt1"/>
                </a:solidFill>
                <a:latin typeface="Arial"/>
                <a:ea typeface="Arial"/>
                <a:cs typeface="Arial"/>
                <a:sym typeface="Arial"/>
              </a:defRPr>
            </a:lvl6pPr>
            <a:lvl7pPr marL="0" marR="0" lvl="6" indent="0" algn="l" rtl="0">
              <a:lnSpc>
                <a:spcPct val="100000"/>
              </a:lnSpc>
              <a:spcBef>
                <a:spcPts val="0"/>
              </a:spcBef>
              <a:spcAft>
                <a:spcPts val="0"/>
              </a:spcAft>
              <a:buClr>
                <a:srgbClr val="888888"/>
              </a:buClr>
              <a:buSzPts val="900"/>
              <a:buFont typeface="Calibri"/>
              <a:buNone/>
              <a:defRPr sz="900" b="0" i="0" u="none" strike="noStrike" cap="none">
                <a:solidFill>
                  <a:schemeClr val="lt1"/>
                </a:solidFill>
                <a:latin typeface="Arial"/>
                <a:ea typeface="Arial"/>
                <a:cs typeface="Arial"/>
                <a:sym typeface="Arial"/>
              </a:defRPr>
            </a:lvl7pPr>
            <a:lvl8pPr marL="0" marR="0" lvl="7" indent="0" algn="l" rtl="0">
              <a:lnSpc>
                <a:spcPct val="100000"/>
              </a:lnSpc>
              <a:spcBef>
                <a:spcPts val="0"/>
              </a:spcBef>
              <a:spcAft>
                <a:spcPts val="0"/>
              </a:spcAft>
              <a:buClr>
                <a:srgbClr val="888888"/>
              </a:buClr>
              <a:buSzPts val="900"/>
              <a:buFont typeface="Calibri"/>
              <a:buNone/>
              <a:defRPr sz="900" b="0" i="0" u="none" strike="noStrike" cap="none">
                <a:solidFill>
                  <a:schemeClr val="lt1"/>
                </a:solidFill>
                <a:latin typeface="Arial"/>
                <a:ea typeface="Arial"/>
                <a:cs typeface="Arial"/>
                <a:sym typeface="Arial"/>
              </a:defRPr>
            </a:lvl8pPr>
            <a:lvl9pPr marL="0" marR="0" lvl="8" indent="0" algn="l" rtl="0">
              <a:lnSpc>
                <a:spcPct val="100000"/>
              </a:lnSpc>
              <a:spcBef>
                <a:spcPts val="0"/>
              </a:spcBef>
              <a:spcAft>
                <a:spcPts val="0"/>
              </a:spcAft>
              <a:buClr>
                <a:srgbClr val="888888"/>
              </a:buClr>
              <a:buSzPts val="900"/>
              <a:buFont typeface="Calibri"/>
              <a:buNone/>
              <a:defRPr sz="900" b="0" i="0" u="none" strike="noStrike" cap="none">
                <a:solidFill>
                  <a:schemeClr val="lt1"/>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dirty="0"/>
          </a:p>
        </p:txBody>
      </p:sp>
    </p:spTree>
  </p:cSld>
  <p:clrMapOvr>
    <a:masterClrMapping/>
  </p:clrMapOvr>
  <p:transition>
    <p:fade/>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p:cSld name="Breaker Page">
    <p:spTree>
      <p:nvGrpSpPr>
        <p:cNvPr id="1" name=""/>
        <p:cNvGrpSpPr/>
        <p:nvPr/>
      </p:nvGrpSpPr>
      <p:grpSpPr>
        <a:xfrm>
          <a:off x="0" y="0"/>
          <a:ext cx="0" cy="0"/>
          <a:chOff x="0" y="0"/>
          <a:chExt cx="0" cy="0"/>
        </a:xfrm>
      </p:grpSpPr>
      <p:sp>
        <p:nvSpPr>
          <p:cNvPr id="7" name="Subtitle 2"/>
          <p:cNvSpPr>
            <a:spLocks noGrp="1"/>
          </p:cNvSpPr>
          <p:nvPr>
            <p:ph type="subTitle" idx="1" hasCustomPrompt="1"/>
          </p:nvPr>
        </p:nvSpPr>
        <p:spPr>
          <a:xfrm>
            <a:off x="1478949" y="5694703"/>
            <a:ext cx="5849259" cy="914400"/>
          </a:xfrm>
          <a:prstGeom prst="rect">
            <a:avLst/>
          </a:prstGeom>
        </p:spPr>
        <p:txBody>
          <a:bodyPr/>
          <a:lstStyle>
            <a:lvl1pPr marL="0" indent="0" algn="l">
              <a:lnSpc>
                <a:spcPct val="90000"/>
              </a:lnSpc>
              <a:spcBef>
                <a:spcPts val="0"/>
              </a:spcBef>
              <a:buNone/>
              <a:defRPr sz="2667" baseline="0">
                <a:solidFill>
                  <a:schemeClr val="tx1"/>
                </a:solidFill>
              </a:defRPr>
            </a:lvl1pPr>
            <a:lvl2pPr marL="609570" indent="0" algn="ctr">
              <a:buNone/>
              <a:defRPr>
                <a:solidFill>
                  <a:schemeClr val="tx1">
                    <a:tint val="75000"/>
                  </a:schemeClr>
                </a:solidFill>
              </a:defRPr>
            </a:lvl2pPr>
            <a:lvl3pPr marL="1219140" indent="0" algn="ctr">
              <a:buNone/>
              <a:defRPr>
                <a:solidFill>
                  <a:schemeClr val="tx1">
                    <a:tint val="75000"/>
                  </a:schemeClr>
                </a:solidFill>
              </a:defRPr>
            </a:lvl3pPr>
            <a:lvl4pPr marL="1828709" indent="0" algn="ctr">
              <a:buNone/>
              <a:defRPr>
                <a:solidFill>
                  <a:schemeClr val="tx1">
                    <a:tint val="75000"/>
                  </a:schemeClr>
                </a:solidFill>
              </a:defRPr>
            </a:lvl4pPr>
            <a:lvl5pPr marL="2438278" indent="0" algn="ctr">
              <a:buNone/>
              <a:defRPr>
                <a:solidFill>
                  <a:schemeClr val="tx1">
                    <a:tint val="75000"/>
                  </a:schemeClr>
                </a:solidFill>
              </a:defRPr>
            </a:lvl5pPr>
            <a:lvl6pPr marL="3047848" indent="0" algn="ctr">
              <a:buNone/>
              <a:defRPr>
                <a:solidFill>
                  <a:schemeClr val="tx1">
                    <a:tint val="75000"/>
                  </a:schemeClr>
                </a:solidFill>
              </a:defRPr>
            </a:lvl6pPr>
            <a:lvl7pPr marL="3657418" indent="0" algn="ctr">
              <a:buNone/>
              <a:defRPr>
                <a:solidFill>
                  <a:schemeClr val="tx1">
                    <a:tint val="75000"/>
                  </a:schemeClr>
                </a:solidFill>
              </a:defRPr>
            </a:lvl7pPr>
            <a:lvl8pPr marL="4266987" indent="0" algn="ctr">
              <a:buNone/>
              <a:defRPr>
                <a:solidFill>
                  <a:schemeClr val="tx1">
                    <a:tint val="75000"/>
                  </a:schemeClr>
                </a:solidFill>
              </a:defRPr>
            </a:lvl8pPr>
            <a:lvl9pPr marL="4876557" indent="0" algn="ctr">
              <a:buNone/>
              <a:defRPr>
                <a:solidFill>
                  <a:schemeClr val="tx1">
                    <a:tint val="75000"/>
                  </a:schemeClr>
                </a:solidFill>
              </a:defRPr>
            </a:lvl9pPr>
          </a:lstStyle>
          <a:p>
            <a:r>
              <a:rPr lang="en-US" dirty="0"/>
              <a:t>Secondary Text Goes here</a:t>
            </a:r>
          </a:p>
        </p:txBody>
      </p:sp>
      <p:pic>
        <p:nvPicPr>
          <p:cNvPr id="3" name="Picture 2" descr="PPT-RGB-Shapes3.ai"/>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160867" y="3660019"/>
            <a:ext cx="12192000" cy="1896164"/>
          </a:xfrm>
          <a:prstGeom prst="rect">
            <a:avLst/>
          </a:prstGeom>
        </p:spPr>
      </p:pic>
      <p:sp>
        <p:nvSpPr>
          <p:cNvPr id="8" name="Title 1"/>
          <p:cNvSpPr>
            <a:spLocks noGrp="1"/>
          </p:cNvSpPr>
          <p:nvPr>
            <p:ph type="ctrTitle" hasCustomPrompt="1"/>
          </p:nvPr>
        </p:nvSpPr>
        <p:spPr>
          <a:xfrm>
            <a:off x="1449065" y="3793068"/>
            <a:ext cx="9710059" cy="1595568"/>
          </a:xfrm>
          <a:prstGeom prst="rect">
            <a:avLst/>
          </a:prstGeom>
        </p:spPr>
        <p:txBody>
          <a:bodyPr rIns="0" bIns="0" anchor="ctr" anchorCtr="0"/>
          <a:lstStyle>
            <a:lvl1pPr>
              <a:lnSpc>
                <a:spcPct val="90000"/>
              </a:lnSpc>
              <a:defRPr sz="3733" b="0" baseline="0">
                <a:solidFill>
                  <a:schemeClr val="bg1"/>
                </a:solidFill>
              </a:defRPr>
            </a:lvl1pPr>
          </a:lstStyle>
          <a:p>
            <a:r>
              <a:rPr lang="en-US" dirty="0"/>
              <a:t>Breaker Page Title Goes Here</a:t>
            </a:r>
          </a:p>
        </p:txBody>
      </p:sp>
      <p:pic>
        <p:nvPicPr>
          <p:cNvPr id="6" name="Picture 5">
            <a:extLst>
              <a:ext uri="{FF2B5EF4-FFF2-40B4-BE49-F238E27FC236}">
                <a16:creationId xmlns:a16="http://schemas.microsoft.com/office/drawing/2014/main" id="{660F1ECC-695A-2A43-A751-96596A4F86A6}"/>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533400" y="152400"/>
            <a:ext cx="3227677" cy="1111853"/>
          </a:xfrm>
          <a:prstGeom prst="rect">
            <a:avLst/>
          </a:prstGeom>
        </p:spPr>
      </p:pic>
    </p:spTree>
    <p:extLst>
      <p:ext uri="{BB962C8B-B14F-4D97-AF65-F5344CB8AC3E}">
        <p14:creationId xmlns:p14="http://schemas.microsoft.com/office/powerpoint/2010/main" val="3289856896"/>
      </p:ext>
    </p:extLst>
  </p:cSld>
  <p:clrMapOvr>
    <a:masterClrMapping/>
  </p:clrMapOvr>
  <p:transition advClick="0" advTm="15000">
    <p:fade/>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Title and Content" type="obj">
  <p:cSld name="Title and Content">
    <p:spTree>
      <p:nvGrpSpPr>
        <p:cNvPr id="1" name="Shape 21"/>
        <p:cNvGrpSpPr/>
        <p:nvPr/>
      </p:nvGrpSpPr>
      <p:grpSpPr>
        <a:xfrm>
          <a:off x="0" y="0"/>
          <a:ext cx="0" cy="0"/>
          <a:chOff x="0" y="0"/>
          <a:chExt cx="0" cy="0"/>
        </a:xfrm>
      </p:grpSpPr>
      <p:sp>
        <p:nvSpPr>
          <p:cNvPr id="22" name="Google Shape;22;p13"/>
          <p:cNvSpPr txBox="1">
            <a:spLocks noGrp="1"/>
          </p:cNvSpPr>
          <p:nvPr>
            <p:ph type="title"/>
          </p:nvPr>
        </p:nvSpPr>
        <p:spPr>
          <a:xfrm>
            <a:off x="838200" y="365125"/>
            <a:ext cx="10515600" cy="1325700"/>
          </a:xfrm>
          <a:prstGeom prst="rect">
            <a:avLst/>
          </a:prstGeom>
          <a:noFill/>
          <a:ln>
            <a:noFill/>
          </a:ln>
        </p:spPr>
        <p:txBody>
          <a:bodyPr spcFirstLastPara="1" wrap="square" lIns="68575" tIns="34275" rIns="68575" bIns="34275" anchor="ctr" anchorCtr="0">
            <a:noAutofit/>
          </a:bodyPr>
          <a:lstStyle>
            <a:lvl1pPr lvl="0" algn="ctr">
              <a:lnSpc>
                <a:spcPct val="90000"/>
              </a:lnSpc>
              <a:spcBef>
                <a:spcPts val="0"/>
              </a:spcBef>
              <a:spcAft>
                <a:spcPts val="0"/>
              </a:spcAft>
              <a:buClr>
                <a:srgbClr val="2E75B5"/>
              </a:buClr>
              <a:buSzPts val="14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23" name="Google Shape;23;p13"/>
          <p:cNvSpPr txBox="1">
            <a:spLocks noGrp="1"/>
          </p:cNvSpPr>
          <p:nvPr>
            <p:ph type="body" idx="1"/>
          </p:nvPr>
        </p:nvSpPr>
        <p:spPr>
          <a:xfrm>
            <a:off x="793667" y="1866838"/>
            <a:ext cx="10515600" cy="4351200"/>
          </a:xfrm>
          <a:prstGeom prst="rect">
            <a:avLst/>
          </a:prstGeom>
          <a:noFill/>
          <a:ln>
            <a:noFill/>
          </a:ln>
        </p:spPr>
        <p:txBody>
          <a:bodyPr spcFirstLastPara="1" wrap="square" lIns="68575" tIns="34275" rIns="68575" bIns="34275" anchor="t" anchorCtr="0">
            <a:noAutofit/>
          </a:bodyPr>
          <a:lstStyle>
            <a:lvl1pPr marL="457200" lvl="0" indent="-361950" algn="l">
              <a:lnSpc>
                <a:spcPct val="90000"/>
              </a:lnSpc>
              <a:spcBef>
                <a:spcPts val="800"/>
              </a:spcBef>
              <a:spcAft>
                <a:spcPts val="0"/>
              </a:spcAft>
              <a:buClr>
                <a:srgbClr val="1E4E79"/>
              </a:buClr>
              <a:buSzPts val="2100"/>
              <a:buChar char="•"/>
              <a:defRPr/>
            </a:lvl1pPr>
            <a:lvl2pPr marL="914400" lvl="1" indent="-342900" algn="l">
              <a:lnSpc>
                <a:spcPct val="90000"/>
              </a:lnSpc>
              <a:spcBef>
                <a:spcPts val="400"/>
              </a:spcBef>
              <a:spcAft>
                <a:spcPts val="0"/>
              </a:spcAft>
              <a:buClr>
                <a:srgbClr val="1E4E79"/>
              </a:buClr>
              <a:buSzPts val="1800"/>
              <a:buChar char="•"/>
              <a:defRPr/>
            </a:lvl2pPr>
            <a:lvl3pPr marL="1371600" lvl="2" indent="-323850" algn="l">
              <a:lnSpc>
                <a:spcPct val="90000"/>
              </a:lnSpc>
              <a:spcBef>
                <a:spcPts val="400"/>
              </a:spcBef>
              <a:spcAft>
                <a:spcPts val="0"/>
              </a:spcAft>
              <a:buClr>
                <a:srgbClr val="1E4E79"/>
              </a:buClr>
              <a:buSzPts val="1500"/>
              <a:buChar char="•"/>
              <a:defRPr/>
            </a:lvl3pPr>
            <a:lvl4pPr marL="1828800" lvl="3" indent="-317500" algn="l">
              <a:lnSpc>
                <a:spcPct val="90000"/>
              </a:lnSpc>
              <a:spcBef>
                <a:spcPts val="400"/>
              </a:spcBef>
              <a:spcAft>
                <a:spcPts val="0"/>
              </a:spcAft>
              <a:buClr>
                <a:srgbClr val="1E4E79"/>
              </a:buClr>
              <a:buSzPts val="1400"/>
              <a:buChar char="•"/>
              <a:defRPr/>
            </a:lvl4pPr>
            <a:lvl5pPr marL="2286000" lvl="4" indent="-317500" algn="l">
              <a:lnSpc>
                <a:spcPct val="90000"/>
              </a:lnSpc>
              <a:spcBef>
                <a:spcPts val="400"/>
              </a:spcBef>
              <a:spcAft>
                <a:spcPts val="0"/>
              </a:spcAft>
              <a:buClr>
                <a:srgbClr val="1E4E79"/>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24" name="Google Shape;24;p13"/>
          <p:cNvSpPr txBox="1">
            <a:spLocks noGrp="1"/>
          </p:cNvSpPr>
          <p:nvPr>
            <p:ph type="dt" idx="10"/>
          </p:nvPr>
        </p:nvSpPr>
        <p:spPr>
          <a:xfrm>
            <a:off x="838200" y="6356350"/>
            <a:ext cx="2743200" cy="365100"/>
          </a:xfrm>
          <a:prstGeom prst="rect">
            <a:avLst/>
          </a:prstGeom>
          <a:noFill/>
          <a:ln>
            <a:noFill/>
          </a:ln>
        </p:spPr>
        <p:txBody>
          <a:bodyPr spcFirstLastPara="1" wrap="square" lIns="68575" tIns="34275" rIns="68575" bIns="34275" anchor="ctr" anchorCtr="0">
            <a:noAutofit/>
          </a:bodyPr>
          <a:lstStyle>
            <a:lvl1pPr lvl="0" algn="l">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dirty="0"/>
          </a:p>
        </p:txBody>
      </p:sp>
      <p:sp>
        <p:nvSpPr>
          <p:cNvPr id="25" name="Google Shape;25;p13"/>
          <p:cNvSpPr txBox="1">
            <a:spLocks noGrp="1"/>
          </p:cNvSpPr>
          <p:nvPr>
            <p:ph type="sldNum" idx="12"/>
          </p:nvPr>
        </p:nvSpPr>
        <p:spPr>
          <a:xfrm>
            <a:off x="11246533" y="6394050"/>
            <a:ext cx="475200" cy="365100"/>
          </a:xfrm>
          <a:prstGeom prst="rect">
            <a:avLst/>
          </a:prstGeom>
          <a:noFill/>
          <a:ln>
            <a:noFill/>
          </a:ln>
        </p:spPr>
        <p:txBody>
          <a:bodyPr spcFirstLastPara="1" wrap="square" lIns="68575" tIns="34275" rIns="68575" bIns="34275"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fld id="{00000000-1234-1234-1234-123412341234}" type="slidenum">
              <a:rPr lang="en-US" smtClean="0"/>
              <a:pPr/>
              <a:t>‹#›</a:t>
            </a:fld>
            <a:endParaRPr lang="en-US" dirty="0"/>
          </a:p>
        </p:txBody>
      </p:sp>
    </p:spTree>
    <p:extLst>
      <p:ext uri="{BB962C8B-B14F-4D97-AF65-F5344CB8AC3E}">
        <p14:creationId xmlns:p14="http://schemas.microsoft.com/office/powerpoint/2010/main" val="1755447574"/>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26"/>
        <p:cNvGrpSpPr/>
        <p:nvPr/>
      </p:nvGrpSpPr>
      <p:grpSpPr>
        <a:xfrm>
          <a:off x="0" y="0"/>
          <a:ext cx="0" cy="0"/>
          <a:chOff x="0" y="0"/>
          <a:chExt cx="0" cy="0"/>
        </a:xfrm>
      </p:grpSpPr>
      <p:sp>
        <p:nvSpPr>
          <p:cNvPr id="27" name="Google Shape;27;p14"/>
          <p:cNvSpPr txBox="1">
            <a:spLocks noGrp="1"/>
          </p:cNvSpPr>
          <p:nvPr>
            <p:ph type="ctrTitle"/>
          </p:nvPr>
        </p:nvSpPr>
        <p:spPr>
          <a:xfrm>
            <a:off x="1524000" y="1122363"/>
            <a:ext cx="9144000" cy="2387700"/>
          </a:xfrm>
          <a:prstGeom prst="rect">
            <a:avLst/>
          </a:prstGeom>
          <a:noFill/>
          <a:ln>
            <a:noFill/>
          </a:ln>
        </p:spPr>
        <p:txBody>
          <a:bodyPr spcFirstLastPara="1" wrap="square" lIns="68575" tIns="34275" rIns="68575" bIns="34275" anchor="b" anchorCtr="0">
            <a:noAutofit/>
          </a:bodyPr>
          <a:lstStyle>
            <a:lvl1pPr lvl="0" algn="ctr">
              <a:lnSpc>
                <a:spcPct val="90000"/>
              </a:lnSpc>
              <a:spcBef>
                <a:spcPts val="0"/>
              </a:spcBef>
              <a:spcAft>
                <a:spcPts val="0"/>
              </a:spcAft>
              <a:buClr>
                <a:srgbClr val="2E75B5"/>
              </a:buClr>
              <a:buSzPts val="4500"/>
              <a:buFont typeface="Arial"/>
              <a:buNone/>
              <a:defRPr sz="4500"/>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28" name="Google Shape;28;p14"/>
          <p:cNvSpPr txBox="1">
            <a:spLocks noGrp="1"/>
          </p:cNvSpPr>
          <p:nvPr>
            <p:ph type="subTitle" idx="1"/>
          </p:nvPr>
        </p:nvSpPr>
        <p:spPr>
          <a:xfrm>
            <a:off x="1524000" y="3602038"/>
            <a:ext cx="9144000" cy="1655700"/>
          </a:xfrm>
          <a:prstGeom prst="rect">
            <a:avLst/>
          </a:prstGeom>
          <a:noFill/>
          <a:ln>
            <a:noFill/>
          </a:ln>
        </p:spPr>
        <p:txBody>
          <a:bodyPr spcFirstLastPara="1" wrap="square" lIns="68575" tIns="34275" rIns="68575" bIns="34275" anchor="t" anchorCtr="0">
            <a:noAutofit/>
          </a:bodyPr>
          <a:lstStyle>
            <a:lvl1pPr lvl="0" algn="ctr">
              <a:lnSpc>
                <a:spcPct val="90000"/>
              </a:lnSpc>
              <a:spcBef>
                <a:spcPts val="800"/>
              </a:spcBef>
              <a:spcAft>
                <a:spcPts val="0"/>
              </a:spcAft>
              <a:buClr>
                <a:srgbClr val="1E4E79"/>
              </a:buClr>
              <a:buSzPts val="1800"/>
              <a:buNone/>
              <a:defRPr sz="1800"/>
            </a:lvl1pPr>
            <a:lvl2pPr lvl="1" algn="ctr">
              <a:lnSpc>
                <a:spcPct val="90000"/>
              </a:lnSpc>
              <a:spcBef>
                <a:spcPts val="400"/>
              </a:spcBef>
              <a:spcAft>
                <a:spcPts val="0"/>
              </a:spcAft>
              <a:buClr>
                <a:srgbClr val="1E4E79"/>
              </a:buClr>
              <a:buSzPts val="1500"/>
              <a:buNone/>
              <a:defRPr sz="1500"/>
            </a:lvl2pPr>
            <a:lvl3pPr lvl="2" algn="ctr">
              <a:lnSpc>
                <a:spcPct val="90000"/>
              </a:lnSpc>
              <a:spcBef>
                <a:spcPts val="400"/>
              </a:spcBef>
              <a:spcAft>
                <a:spcPts val="0"/>
              </a:spcAft>
              <a:buClr>
                <a:srgbClr val="1E4E79"/>
              </a:buClr>
              <a:buSzPts val="1400"/>
              <a:buNone/>
              <a:defRPr sz="1400"/>
            </a:lvl3pPr>
            <a:lvl4pPr lvl="3" algn="ctr">
              <a:lnSpc>
                <a:spcPct val="90000"/>
              </a:lnSpc>
              <a:spcBef>
                <a:spcPts val="400"/>
              </a:spcBef>
              <a:spcAft>
                <a:spcPts val="0"/>
              </a:spcAft>
              <a:buClr>
                <a:srgbClr val="1E4E79"/>
              </a:buClr>
              <a:buSzPts val="1200"/>
              <a:buNone/>
              <a:defRPr sz="1200"/>
            </a:lvl4pPr>
            <a:lvl5pPr lvl="4" algn="ctr">
              <a:lnSpc>
                <a:spcPct val="90000"/>
              </a:lnSpc>
              <a:spcBef>
                <a:spcPts val="400"/>
              </a:spcBef>
              <a:spcAft>
                <a:spcPts val="0"/>
              </a:spcAft>
              <a:buClr>
                <a:srgbClr val="1E4E79"/>
              </a:buClr>
              <a:buSzPts val="1200"/>
              <a:buNone/>
              <a:defRPr sz="1200"/>
            </a:lvl5pPr>
            <a:lvl6pPr lvl="5" algn="ctr">
              <a:lnSpc>
                <a:spcPct val="90000"/>
              </a:lnSpc>
              <a:spcBef>
                <a:spcPts val="400"/>
              </a:spcBef>
              <a:spcAft>
                <a:spcPts val="0"/>
              </a:spcAft>
              <a:buClr>
                <a:schemeClr val="dk1"/>
              </a:buClr>
              <a:buSzPts val="1200"/>
              <a:buNone/>
              <a:defRPr sz="1200"/>
            </a:lvl6pPr>
            <a:lvl7pPr lvl="6" algn="ctr">
              <a:lnSpc>
                <a:spcPct val="90000"/>
              </a:lnSpc>
              <a:spcBef>
                <a:spcPts val="400"/>
              </a:spcBef>
              <a:spcAft>
                <a:spcPts val="0"/>
              </a:spcAft>
              <a:buClr>
                <a:schemeClr val="dk1"/>
              </a:buClr>
              <a:buSzPts val="1200"/>
              <a:buNone/>
              <a:defRPr sz="1200"/>
            </a:lvl7pPr>
            <a:lvl8pPr lvl="7" algn="ctr">
              <a:lnSpc>
                <a:spcPct val="90000"/>
              </a:lnSpc>
              <a:spcBef>
                <a:spcPts val="400"/>
              </a:spcBef>
              <a:spcAft>
                <a:spcPts val="0"/>
              </a:spcAft>
              <a:buClr>
                <a:schemeClr val="dk1"/>
              </a:buClr>
              <a:buSzPts val="1200"/>
              <a:buNone/>
              <a:defRPr sz="1200"/>
            </a:lvl8pPr>
            <a:lvl9pPr lvl="8" algn="ctr">
              <a:lnSpc>
                <a:spcPct val="90000"/>
              </a:lnSpc>
              <a:spcBef>
                <a:spcPts val="400"/>
              </a:spcBef>
              <a:spcAft>
                <a:spcPts val="0"/>
              </a:spcAft>
              <a:buClr>
                <a:schemeClr val="dk1"/>
              </a:buClr>
              <a:buSzPts val="1200"/>
              <a:buNone/>
              <a:defRPr sz="1200"/>
            </a:lvl9pPr>
          </a:lstStyle>
          <a:p>
            <a:endParaRPr/>
          </a:p>
        </p:txBody>
      </p:sp>
      <p:sp>
        <p:nvSpPr>
          <p:cNvPr id="29" name="Google Shape;29;p14"/>
          <p:cNvSpPr txBox="1">
            <a:spLocks noGrp="1"/>
          </p:cNvSpPr>
          <p:nvPr>
            <p:ph type="dt" idx="10"/>
          </p:nvPr>
        </p:nvSpPr>
        <p:spPr>
          <a:xfrm>
            <a:off x="413600" y="6356350"/>
            <a:ext cx="2743200" cy="365100"/>
          </a:xfrm>
          <a:prstGeom prst="rect">
            <a:avLst/>
          </a:prstGeom>
          <a:noFill/>
          <a:ln>
            <a:noFill/>
          </a:ln>
        </p:spPr>
        <p:txBody>
          <a:bodyPr spcFirstLastPara="1" wrap="square" lIns="68575" tIns="34275" rIns="68575" bIns="34275" anchor="ctr" anchorCtr="0">
            <a:noAutofit/>
          </a:bodyPr>
          <a:lstStyle>
            <a:lvl1pPr lvl="0" algn="l">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dirty="0"/>
          </a:p>
        </p:txBody>
      </p:sp>
      <p:sp>
        <p:nvSpPr>
          <p:cNvPr id="30" name="Google Shape;30;p14"/>
          <p:cNvSpPr txBox="1">
            <a:spLocks noGrp="1"/>
          </p:cNvSpPr>
          <p:nvPr>
            <p:ph type="sldNum" idx="12"/>
          </p:nvPr>
        </p:nvSpPr>
        <p:spPr>
          <a:xfrm>
            <a:off x="11464100" y="6356367"/>
            <a:ext cx="334400" cy="365100"/>
          </a:xfrm>
          <a:prstGeom prst="rect">
            <a:avLst/>
          </a:prstGeom>
          <a:noFill/>
          <a:ln>
            <a:noFill/>
          </a:ln>
        </p:spPr>
        <p:txBody>
          <a:bodyPr spcFirstLastPara="1" wrap="square" lIns="68575" tIns="34275" rIns="68575" bIns="34275"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fld id="{00000000-1234-1234-1234-123412341234}" type="slidenum">
              <a:rPr lang="en-US" smtClean="0"/>
              <a:pPr/>
              <a:t>‹#›</a:t>
            </a:fld>
            <a:endParaRPr lang="en-US" dirty="0"/>
          </a:p>
        </p:txBody>
      </p:sp>
      <p:pic>
        <p:nvPicPr>
          <p:cNvPr id="31" name="Google Shape;31;p14"/>
          <p:cNvPicPr preferRelativeResize="0"/>
          <p:nvPr/>
        </p:nvPicPr>
        <p:blipFill rotWithShape="1">
          <a:blip r:embed="rId2">
            <a:alphaModFix/>
          </a:blip>
          <a:srcRect/>
          <a:stretch/>
        </p:blipFill>
        <p:spPr>
          <a:xfrm>
            <a:off x="308611" y="47944"/>
            <a:ext cx="3802380" cy="805815"/>
          </a:xfrm>
          <a:prstGeom prst="rect">
            <a:avLst/>
          </a:prstGeom>
          <a:noFill/>
          <a:ln>
            <a:noFill/>
          </a:ln>
        </p:spPr>
      </p:pic>
    </p:spTree>
    <p:extLst>
      <p:ext uri="{BB962C8B-B14F-4D97-AF65-F5344CB8AC3E}">
        <p14:creationId xmlns:p14="http://schemas.microsoft.com/office/powerpoint/2010/main" val="2370067885"/>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32"/>
        <p:cNvGrpSpPr/>
        <p:nvPr/>
      </p:nvGrpSpPr>
      <p:grpSpPr>
        <a:xfrm>
          <a:off x="0" y="0"/>
          <a:ext cx="0" cy="0"/>
          <a:chOff x="0" y="0"/>
          <a:chExt cx="0" cy="0"/>
        </a:xfrm>
      </p:grpSpPr>
      <p:sp>
        <p:nvSpPr>
          <p:cNvPr id="33" name="Google Shape;33;p15"/>
          <p:cNvSpPr txBox="1">
            <a:spLocks noGrp="1"/>
          </p:cNvSpPr>
          <p:nvPr>
            <p:ph type="title"/>
          </p:nvPr>
        </p:nvSpPr>
        <p:spPr>
          <a:xfrm>
            <a:off x="838184" y="355071"/>
            <a:ext cx="10515600" cy="2852700"/>
          </a:xfrm>
          <a:prstGeom prst="rect">
            <a:avLst/>
          </a:prstGeom>
          <a:noFill/>
          <a:ln>
            <a:noFill/>
          </a:ln>
        </p:spPr>
        <p:txBody>
          <a:bodyPr spcFirstLastPara="1" wrap="square" lIns="68575" tIns="34275" rIns="68575" bIns="34275" anchor="b" anchorCtr="0">
            <a:noAutofit/>
          </a:bodyPr>
          <a:lstStyle>
            <a:lvl1pPr lvl="0" algn="ctr">
              <a:lnSpc>
                <a:spcPct val="90000"/>
              </a:lnSpc>
              <a:spcBef>
                <a:spcPts val="0"/>
              </a:spcBef>
              <a:spcAft>
                <a:spcPts val="0"/>
              </a:spcAft>
              <a:buClr>
                <a:srgbClr val="2E75B5"/>
              </a:buClr>
              <a:buSzPts val="4500"/>
              <a:buFont typeface="Arial"/>
              <a:buNone/>
              <a:defRPr sz="4500"/>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34" name="Google Shape;34;p15"/>
          <p:cNvSpPr txBox="1">
            <a:spLocks noGrp="1"/>
          </p:cNvSpPr>
          <p:nvPr>
            <p:ph type="body" idx="1"/>
          </p:nvPr>
        </p:nvSpPr>
        <p:spPr>
          <a:xfrm>
            <a:off x="838184" y="3167396"/>
            <a:ext cx="10515600" cy="1500000"/>
          </a:xfrm>
          <a:prstGeom prst="rect">
            <a:avLst/>
          </a:prstGeom>
          <a:noFill/>
          <a:ln>
            <a:noFill/>
          </a:ln>
        </p:spPr>
        <p:txBody>
          <a:bodyPr spcFirstLastPara="1" wrap="square" lIns="68575" tIns="34275" rIns="68575" bIns="34275" anchor="t" anchorCtr="0">
            <a:noAutofit/>
          </a:bodyPr>
          <a:lstStyle>
            <a:lvl1pPr marL="457200" lvl="0" indent="-228600" algn="l">
              <a:lnSpc>
                <a:spcPct val="90000"/>
              </a:lnSpc>
              <a:spcBef>
                <a:spcPts val="800"/>
              </a:spcBef>
              <a:spcAft>
                <a:spcPts val="0"/>
              </a:spcAft>
              <a:buClr>
                <a:srgbClr val="1E4E79"/>
              </a:buClr>
              <a:buSzPts val="1800"/>
              <a:buNone/>
              <a:defRPr sz="1800">
                <a:solidFill>
                  <a:srgbClr val="1E4E79"/>
                </a:solidFill>
              </a:defRPr>
            </a:lvl1pPr>
            <a:lvl2pPr marL="914400" lvl="1" indent="-228600" algn="l">
              <a:lnSpc>
                <a:spcPct val="90000"/>
              </a:lnSpc>
              <a:spcBef>
                <a:spcPts val="400"/>
              </a:spcBef>
              <a:spcAft>
                <a:spcPts val="0"/>
              </a:spcAft>
              <a:buClr>
                <a:srgbClr val="1E4E79"/>
              </a:buClr>
              <a:buSzPts val="1500"/>
              <a:buNone/>
              <a:defRPr sz="1500">
                <a:solidFill>
                  <a:srgbClr val="1E4E79"/>
                </a:solidFill>
              </a:defRPr>
            </a:lvl2pPr>
            <a:lvl3pPr marL="1371600" lvl="2" indent="-228600" algn="l">
              <a:lnSpc>
                <a:spcPct val="90000"/>
              </a:lnSpc>
              <a:spcBef>
                <a:spcPts val="400"/>
              </a:spcBef>
              <a:spcAft>
                <a:spcPts val="0"/>
              </a:spcAft>
              <a:buClr>
                <a:srgbClr val="1E4E79"/>
              </a:buClr>
              <a:buSzPts val="1400"/>
              <a:buNone/>
              <a:defRPr sz="1400">
                <a:solidFill>
                  <a:srgbClr val="1E4E79"/>
                </a:solidFill>
              </a:defRPr>
            </a:lvl3pPr>
            <a:lvl4pPr marL="1828800" lvl="3" indent="-228600" algn="l">
              <a:lnSpc>
                <a:spcPct val="90000"/>
              </a:lnSpc>
              <a:spcBef>
                <a:spcPts val="400"/>
              </a:spcBef>
              <a:spcAft>
                <a:spcPts val="0"/>
              </a:spcAft>
              <a:buClr>
                <a:srgbClr val="1E4E79"/>
              </a:buClr>
              <a:buSzPts val="1200"/>
              <a:buNone/>
              <a:defRPr sz="1200">
                <a:solidFill>
                  <a:srgbClr val="1E4E79"/>
                </a:solidFill>
              </a:defRPr>
            </a:lvl4pPr>
            <a:lvl5pPr marL="2286000" lvl="4" indent="-228600" algn="l">
              <a:lnSpc>
                <a:spcPct val="90000"/>
              </a:lnSpc>
              <a:spcBef>
                <a:spcPts val="400"/>
              </a:spcBef>
              <a:spcAft>
                <a:spcPts val="0"/>
              </a:spcAft>
              <a:buClr>
                <a:srgbClr val="1E4E79"/>
              </a:buClr>
              <a:buSzPts val="1200"/>
              <a:buNone/>
              <a:defRPr sz="1200">
                <a:solidFill>
                  <a:srgbClr val="1E4E79"/>
                </a:solidFill>
              </a:defRPr>
            </a:lvl5pPr>
            <a:lvl6pPr marL="2743200" lvl="5" indent="-228600" algn="l">
              <a:lnSpc>
                <a:spcPct val="90000"/>
              </a:lnSpc>
              <a:spcBef>
                <a:spcPts val="400"/>
              </a:spcBef>
              <a:spcAft>
                <a:spcPts val="0"/>
              </a:spcAft>
              <a:buSzPts val="1200"/>
              <a:buNone/>
              <a:defRPr sz="1200"/>
            </a:lvl6pPr>
            <a:lvl7pPr marL="3200400" lvl="6" indent="-228600" algn="l">
              <a:lnSpc>
                <a:spcPct val="90000"/>
              </a:lnSpc>
              <a:spcBef>
                <a:spcPts val="400"/>
              </a:spcBef>
              <a:spcAft>
                <a:spcPts val="0"/>
              </a:spcAft>
              <a:buSzPts val="1200"/>
              <a:buNone/>
              <a:defRPr sz="1200"/>
            </a:lvl7pPr>
            <a:lvl8pPr marL="3657600" lvl="7" indent="-228600" algn="l">
              <a:lnSpc>
                <a:spcPct val="90000"/>
              </a:lnSpc>
              <a:spcBef>
                <a:spcPts val="400"/>
              </a:spcBef>
              <a:spcAft>
                <a:spcPts val="0"/>
              </a:spcAft>
              <a:buSzPts val="1200"/>
              <a:buNone/>
              <a:defRPr sz="1200"/>
            </a:lvl8pPr>
            <a:lvl9pPr marL="4114800" lvl="8" indent="-228600" algn="l">
              <a:lnSpc>
                <a:spcPct val="90000"/>
              </a:lnSpc>
              <a:spcBef>
                <a:spcPts val="400"/>
              </a:spcBef>
              <a:spcAft>
                <a:spcPts val="0"/>
              </a:spcAft>
              <a:buSzPts val="1200"/>
              <a:buNone/>
              <a:defRPr sz="1200"/>
            </a:lvl9pPr>
          </a:lstStyle>
          <a:p>
            <a:endParaRPr/>
          </a:p>
        </p:txBody>
      </p:sp>
      <p:sp>
        <p:nvSpPr>
          <p:cNvPr id="35" name="Google Shape;35;p15"/>
          <p:cNvSpPr txBox="1">
            <a:spLocks noGrp="1"/>
          </p:cNvSpPr>
          <p:nvPr>
            <p:ph type="dt" idx="10"/>
          </p:nvPr>
        </p:nvSpPr>
        <p:spPr>
          <a:xfrm>
            <a:off x="838200" y="6356350"/>
            <a:ext cx="2743200" cy="365100"/>
          </a:xfrm>
          <a:prstGeom prst="rect">
            <a:avLst/>
          </a:prstGeom>
          <a:noFill/>
          <a:ln>
            <a:noFill/>
          </a:ln>
        </p:spPr>
        <p:txBody>
          <a:bodyPr spcFirstLastPara="1" wrap="square" lIns="68575" tIns="34275" rIns="68575" bIns="34275" anchor="ctr" anchorCtr="0">
            <a:noAutofit/>
          </a:bodyPr>
          <a:lstStyle>
            <a:lvl1pPr lvl="0" algn="l">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dirty="0"/>
          </a:p>
        </p:txBody>
      </p:sp>
      <p:sp>
        <p:nvSpPr>
          <p:cNvPr id="36" name="Google Shape;36;p15"/>
          <p:cNvSpPr txBox="1">
            <a:spLocks noGrp="1"/>
          </p:cNvSpPr>
          <p:nvPr>
            <p:ph type="sldNum" idx="12"/>
          </p:nvPr>
        </p:nvSpPr>
        <p:spPr>
          <a:xfrm>
            <a:off x="11246533" y="6394050"/>
            <a:ext cx="475200" cy="365100"/>
          </a:xfrm>
          <a:prstGeom prst="rect">
            <a:avLst/>
          </a:prstGeom>
          <a:noFill/>
          <a:ln>
            <a:noFill/>
          </a:ln>
        </p:spPr>
        <p:txBody>
          <a:bodyPr spcFirstLastPara="1" wrap="square" lIns="68575" tIns="34275" rIns="68575" bIns="34275"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fld id="{00000000-1234-1234-1234-123412341234}" type="slidenum">
              <a:rPr lang="en-US" smtClean="0"/>
              <a:pPr/>
              <a:t>‹#›</a:t>
            </a:fld>
            <a:endParaRPr lang="en-US" dirty="0"/>
          </a:p>
        </p:txBody>
      </p:sp>
    </p:spTree>
    <p:extLst>
      <p:ext uri="{BB962C8B-B14F-4D97-AF65-F5344CB8AC3E}">
        <p14:creationId xmlns:p14="http://schemas.microsoft.com/office/powerpoint/2010/main" val="2618270555"/>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matchingName="Comparison" type="twoTxTwoObj">
  <p:cSld name="Comparison">
    <p:spTree>
      <p:nvGrpSpPr>
        <p:cNvPr id="1" name="Shape 37"/>
        <p:cNvGrpSpPr/>
        <p:nvPr/>
      </p:nvGrpSpPr>
      <p:grpSpPr>
        <a:xfrm>
          <a:off x="0" y="0"/>
          <a:ext cx="0" cy="0"/>
          <a:chOff x="0" y="0"/>
          <a:chExt cx="0" cy="0"/>
        </a:xfrm>
      </p:grpSpPr>
      <p:sp>
        <p:nvSpPr>
          <p:cNvPr id="38" name="Google Shape;38;p16"/>
          <p:cNvSpPr txBox="1">
            <a:spLocks noGrp="1"/>
          </p:cNvSpPr>
          <p:nvPr>
            <p:ph type="title"/>
          </p:nvPr>
        </p:nvSpPr>
        <p:spPr>
          <a:xfrm>
            <a:off x="839788" y="365125"/>
            <a:ext cx="10515600" cy="1325700"/>
          </a:xfrm>
          <a:prstGeom prst="rect">
            <a:avLst/>
          </a:prstGeom>
          <a:noFill/>
          <a:ln>
            <a:noFill/>
          </a:ln>
        </p:spPr>
        <p:txBody>
          <a:bodyPr spcFirstLastPara="1" wrap="square" lIns="68575" tIns="34275" rIns="68575" bIns="34275" anchor="ctr" anchorCtr="0">
            <a:noAutofit/>
          </a:bodyPr>
          <a:lstStyle>
            <a:lvl1pPr lvl="0" algn="ctr">
              <a:lnSpc>
                <a:spcPct val="90000"/>
              </a:lnSpc>
              <a:spcBef>
                <a:spcPts val="0"/>
              </a:spcBef>
              <a:spcAft>
                <a:spcPts val="0"/>
              </a:spcAft>
              <a:buClr>
                <a:srgbClr val="2E75B5"/>
              </a:buClr>
              <a:buSzPts val="14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39" name="Google Shape;39;p16"/>
          <p:cNvSpPr txBox="1">
            <a:spLocks noGrp="1"/>
          </p:cNvSpPr>
          <p:nvPr>
            <p:ph type="body" idx="1"/>
          </p:nvPr>
        </p:nvSpPr>
        <p:spPr>
          <a:xfrm>
            <a:off x="839788" y="1690742"/>
            <a:ext cx="5157600" cy="3684300"/>
          </a:xfrm>
          <a:prstGeom prst="rect">
            <a:avLst/>
          </a:prstGeom>
          <a:noFill/>
          <a:ln>
            <a:noFill/>
          </a:ln>
        </p:spPr>
        <p:txBody>
          <a:bodyPr spcFirstLastPara="1" wrap="square" lIns="68575" tIns="34275" rIns="68575" bIns="34275" anchor="t" anchorCtr="0">
            <a:noAutofit/>
          </a:bodyPr>
          <a:lstStyle>
            <a:lvl1pPr marL="457200" lvl="0" indent="-361950" algn="l">
              <a:lnSpc>
                <a:spcPct val="90000"/>
              </a:lnSpc>
              <a:spcBef>
                <a:spcPts val="800"/>
              </a:spcBef>
              <a:spcAft>
                <a:spcPts val="0"/>
              </a:spcAft>
              <a:buClr>
                <a:srgbClr val="1E4E79"/>
              </a:buClr>
              <a:buSzPts val="2100"/>
              <a:buChar char="•"/>
              <a:defRPr/>
            </a:lvl1pPr>
            <a:lvl2pPr marL="914400" lvl="1" indent="-342900" algn="l">
              <a:lnSpc>
                <a:spcPct val="90000"/>
              </a:lnSpc>
              <a:spcBef>
                <a:spcPts val="400"/>
              </a:spcBef>
              <a:spcAft>
                <a:spcPts val="0"/>
              </a:spcAft>
              <a:buClr>
                <a:srgbClr val="1E4E79"/>
              </a:buClr>
              <a:buSzPts val="1800"/>
              <a:buChar char="•"/>
              <a:defRPr/>
            </a:lvl2pPr>
            <a:lvl3pPr marL="1371600" lvl="2" indent="-323850" algn="l">
              <a:lnSpc>
                <a:spcPct val="90000"/>
              </a:lnSpc>
              <a:spcBef>
                <a:spcPts val="400"/>
              </a:spcBef>
              <a:spcAft>
                <a:spcPts val="0"/>
              </a:spcAft>
              <a:buClr>
                <a:srgbClr val="1E4E79"/>
              </a:buClr>
              <a:buSzPts val="1500"/>
              <a:buChar char="•"/>
              <a:defRPr/>
            </a:lvl3pPr>
            <a:lvl4pPr marL="1828800" lvl="3" indent="-317500" algn="l">
              <a:lnSpc>
                <a:spcPct val="90000"/>
              </a:lnSpc>
              <a:spcBef>
                <a:spcPts val="400"/>
              </a:spcBef>
              <a:spcAft>
                <a:spcPts val="0"/>
              </a:spcAft>
              <a:buClr>
                <a:srgbClr val="1E4E79"/>
              </a:buClr>
              <a:buSzPts val="1400"/>
              <a:buChar char="•"/>
              <a:defRPr/>
            </a:lvl4pPr>
            <a:lvl5pPr marL="2286000" lvl="4" indent="-317500" algn="l">
              <a:lnSpc>
                <a:spcPct val="90000"/>
              </a:lnSpc>
              <a:spcBef>
                <a:spcPts val="400"/>
              </a:spcBef>
              <a:spcAft>
                <a:spcPts val="0"/>
              </a:spcAft>
              <a:buClr>
                <a:srgbClr val="1E4E79"/>
              </a:buClr>
              <a:buSzPts val="1400"/>
              <a:buChar char="•"/>
              <a:defRPr/>
            </a:lvl5pPr>
            <a:lvl6pPr marL="2743200" lvl="5" indent="-317500" algn="l">
              <a:lnSpc>
                <a:spcPct val="90000"/>
              </a:lnSpc>
              <a:spcBef>
                <a:spcPts val="400"/>
              </a:spcBef>
              <a:spcAft>
                <a:spcPts val="0"/>
              </a:spcAft>
              <a:buSzPts val="1400"/>
              <a:buChar char="•"/>
              <a:defRPr/>
            </a:lvl6pPr>
            <a:lvl7pPr marL="3200400" lvl="6" indent="-317500" algn="l">
              <a:lnSpc>
                <a:spcPct val="90000"/>
              </a:lnSpc>
              <a:spcBef>
                <a:spcPts val="400"/>
              </a:spcBef>
              <a:spcAft>
                <a:spcPts val="0"/>
              </a:spcAft>
              <a:buSzPts val="1400"/>
              <a:buChar char="•"/>
              <a:defRPr/>
            </a:lvl7pPr>
            <a:lvl8pPr marL="3657600" lvl="7" indent="-317500" algn="l">
              <a:lnSpc>
                <a:spcPct val="90000"/>
              </a:lnSpc>
              <a:spcBef>
                <a:spcPts val="400"/>
              </a:spcBef>
              <a:spcAft>
                <a:spcPts val="0"/>
              </a:spcAft>
              <a:buSzPts val="1400"/>
              <a:buChar char="•"/>
              <a:defRPr/>
            </a:lvl8pPr>
            <a:lvl9pPr marL="4114800" lvl="8" indent="-317500" algn="l">
              <a:lnSpc>
                <a:spcPct val="90000"/>
              </a:lnSpc>
              <a:spcBef>
                <a:spcPts val="400"/>
              </a:spcBef>
              <a:spcAft>
                <a:spcPts val="0"/>
              </a:spcAft>
              <a:buSzPts val="1400"/>
              <a:buChar char="•"/>
              <a:defRPr/>
            </a:lvl9pPr>
          </a:lstStyle>
          <a:p>
            <a:endParaRPr/>
          </a:p>
        </p:txBody>
      </p:sp>
      <p:sp>
        <p:nvSpPr>
          <p:cNvPr id="40" name="Google Shape;40;p16"/>
          <p:cNvSpPr txBox="1">
            <a:spLocks noGrp="1"/>
          </p:cNvSpPr>
          <p:nvPr>
            <p:ph type="body" idx="2"/>
          </p:nvPr>
        </p:nvSpPr>
        <p:spPr>
          <a:xfrm>
            <a:off x="6172200" y="1690742"/>
            <a:ext cx="5183200" cy="3684300"/>
          </a:xfrm>
          <a:prstGeom prst="rect">
            <a:avLst/>
          </a:prstGeom>
          <a:noFill/>
          <a:ln>
            <a:noFill/>
          </a:ln>
        </p:spPr>
        <p:txBody>
          <a:bodyPr spcFirstLastPara="1" wrap="square" lIns="68575" tIns="34275" rIns="68575" bIns="34275" anchor="t" anchorCtr="0">
            <a:noAutofit/>
          </a:bodyPr>
          <a:lstStyle>
            <a:lvl1pPr marL="457200" lvl="0" indent="-361950" algn="l">
              <a:lnSpc>
                <a:spcPct val="90000"/>
              </a:lnSpc>
              <a:spcBef>
                <a:spcPts val="800"/>
              </a:spcBef>
              <a:spcAft>
                <a:spcPts val="0"/>
              </a:spcAft>
              <a:buClr>
                <a:srgbClr val="1E4E79"/>
              </a:buClr>
              <a:buSzPts val="2100"/>
              <a:buChar char="•"/>
              <a:defRPr/>
            </a:lvl1pPr>
            <a:lvl2pPr marL="914400" lvl="1" indent="-342900" algn="l">
              <a:lnSpc>
                <a:spcPct val="90000"/>
              </a:lnSpc>
              <a:spcBef>
                <a:spcPts val="400"/>
              </a:spcBef>
              <a:spcAft>
                <a:spcPts val="0"/>
              </a:spcAft>
              <a:buClr>
                <a:srgbClr val="1E4E79"/>
              </a:buClr>
              <a:buSzPts val="1800"/>
              <a:buChar char="•"/>
              <a:defRPr/>
            </a:lvl2pPr>
            <a:lvl3pPr marL="1371600" lvl="2" indent="-323850" algn="l">
              <a:lnSpc>
                <a:spcPct val="90000"/>
              </a:lnSpc>
              <a:spcBef>
                <a:spcPts val="400"/>
              </a:spcBef>
              <a:spcAft>
                <a:spcPts val="0"/>
              </a:spcAft>
              <a:buClr>
                <a:srgbClr val="1E4E79"/>
              </a:buClr>
              <a:buSzPts val="1500"/>
              <a:buChar char="•"/>
              <a:defRPr/>
            </a:lvl3pPr>
            <a:lvl4pPr marL="1828800" lvl="3" indent="-317500" algn="l">
              <a:lnSpc>
                <a:spcPct val="90000"/>
              </a:lnSpc>
              <a:spcBef>
                <a:spcPts val="400"/>
              </a:spcBef>
              <a:spcAft>
                <a:spcPts val="0"/>
              </a:spcAft>
              <a:buClr>
                <a:srgbClr val="1E4E79"/>
              </a:buClr>
              <a:buSzPts val="1400"/>
              <a:buChar char="•"/>
              <a:defRPr/>
            </a:lvl4pPr>
            <a:lvl5pPr marL="2286000" lvl="4" indent="-317500" algn="l">
              <a:lnSpc>
                <a:spcPct val="90000"/>
              </a:lnSpc>
              <a:spcBef>
                <a:spcPts val="400"/>
              </a:spcBef>
              <a:spcAft>
                <a:spcPts val="0"/>
              </a:spcAft>
              <a:buClr>
                <a:srgbClr val="1E4E79"/>
              </a:buClr>
              <a:buSzPts val="1400"/>
              <a:buChar char="•"/>
              <a:defRPr/>
            </a:lvl5pPr>
            <a:lvl6pPr marL="2743200" lvl="5" indent="-317500" algn="l">
              <a:lnSpc>
                <a:spcPct val="90000"/>
              </a:lnSpc>
              <a:spcBef>
                <a:spcPts val="400"/>
              </a:spcBef>
              <a:spcAft>
                <a:spcPts val="0"/>
              </a:spcAft>
              <a:buSzPts val="1400"/>
              <a:buChar char="•"/>
              <a:defRPr/>
            </a:lvl6pPr>
            <a:lvl7pPr marL="3200400" lvl="6" indent="-317500" algn="l">
              <a:lnSpc>
                <a:spcPct val="90000"/>
              </a:lnSpc>
              <a:spcBef>
                <a:spcPts val="400"/>
              </a:spcBef>
              <a:spcAft>
                <a:spcPts val="0"/>
              </a:spcAft>
              <a:buSzPts val="1400"/>
              <a:buChar char="•"/>
              <a:defRPr/>
            </a:lvl7pPr>
            <a:lvl8pPr marL="3657600" lvl="7" indent="-317500" algn="l">
              <a:lnSpc>
                <a:spcPct val="90000"/>
              </a:lnSpc>
              <a:spcBef>
                <a:spcPts val="400"/>
              </a:spcBef>
              <a:spcAft>
                <a:spcPts val="0"/>
              </a:spcAft>
              <a:buSzPts val="1400"/>
              <a:buChar char="•"/>
              <a:defRPr/>
            </a:lvl8pPr>
            <a:lvl9pPr marL="4114800" lvl="8" indent="-317500" algn="l">
              <a:lnSpc>
                <a:spcPct val="90000"/>
              </a:lnSpc>
              <a:spcBef>
                <a:spcPts val="400"/>
              </a:spcBef>
              <a:spcAft>
                <a:spcPts val="0"/>
              </a:spcAft>
              <a:buSzPts val="1400"/>
              <a:buChar char="•"/>
              <a:defRPr/>
            </a:lvl9pPr>
          </a:lstStyle>
          <a:p>
            <a:endParaRPr/>
          </a:p>
        </p:txBody>
      </p:sp>
      <p:sp>
        <p:nvSpPr>
          <p:cNvPr id="41" name="Google Shape;41;p16"/>
          <p:cNvSpPr txBox="1">
            <a:spLocks noGrp="1"/>
          </p:cNvSpPr>
          <p:nvPr>
            <p:ph type="dt" idx="10"/>
          </p:nvPr>
        </p:nvSpPr>
        <p:spPr>
          <a:xfrm>
            <a:off x="838200" y="6356350"/>
            <a:ext cx="2743200" cy="365100"/>
          </a:xfrm>
          <a:prstGeom prst="rect">
            <a:avLst/>
          </a:prstGeom>
          <a:noFill/>
          <a:ln>
            <a:noFill/>
          </a:ln>
        </p:spPr>
        <p:txBody>
          <a:bodyPr spcFirstLastPara="1" wrap="square" lIns="68575" tIns="34275" rIns="68575" bIns="34275" anchor="ctr" anchorCtr="0">
            <a:noAutofit/>
          </a:bodyPr>
          <a:lstStyle>
            <a:lvl1pPr lvl="0" algn="l">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dirty="0"/>
          </a:p>
        </p:txBody>
      </p:sp>
      <p:sp>
        <p:nvSpPr>
          <p:cNvPr id="42" name="Google Shape;42;p16"/>
          <p:cNvSpPr txBox="1">
            <a:spLocks noGrp="1"/>
          </p:cNvSpPr>
          <p:nvPr>
            <p:ph type="sldNum" idx="12"/>
          </p:nvPr>
        </p:nvSpPr>
        <p:spPr>
          <a:xfrm>
            <a:off x="11246533" y="6394050"/>
            <a:ext cx="475200" cy="365100"/>
          </a:xfrm>
          <a:prstGeom prst="rect">
            <a:avLst/>
          </a:prstGeom>
          <a:noFill/>
          <a:ln>
            <a:noFill/>
          </a:ln>
        </p:spPr>
        <p:txBody>
          <a:bodyPr spcFirstLastPara="1" wrap="square" lIns="68575" tIns="34275" rIns="68575" bIns="34275"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fld id="{00000000-1234-1234-1234-123412341234}" type="slidenum">
              <a:rPr lang="en-US" smtClean="0"/>
              <a:pPr/>
              <a:t>‹#›</a:t>
            </a:fld>
            <a:endParaRPr lang="en-US" dirty="0"/>
          </a:p>
        </p:txBody>
      </p:sp>
    </p:spTree>
    <p:extLst>
      <p:ext uri="{BB962C8B-B14F-4D97-AF65-F5344CB8AC3E}">
        <p14:creationId xmlns:p14="http://schemas.microsoft.com/office/powerpoint/2010/main" val="1136080045"/>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3"/>
        <p:cNvGrpSpPr/>
        <p:nvPr/>
      </p:nvGrpSpPr>
      <p:grpSpPr>
        <a:xfrm>
          <a:off x="0" y="0"/>
          <a:ext cx="0" cy="0"/>
          <a:chOff x="0" y="0"/>
          <a:chExt cx="0" cy="0"/>
        </a:xfrm>
      </p:grpSpPr>
      <p:sp>
        <p:nvSpPr>
          <p:cNvPr id="44" name="Google Shape;44;p17"/>
          <p:cNvSpPr txBox="1">
            <a:spLocks noGrp="1"/>
          </p:cNvSpPr>
          <p:nvPr>
            <p:ph type="dt" idx="10"/>
          </p:nvPr>
        </p:nvSpPr>
        <p:spPr>
          <a:xfrm>
            <a:off x="838200" y="6356350"/>
            <a:ext cx="2743200" cy="365100"/>
          </a:xfrm>
          <a:prstGeom prst="rect">
            <a:avLst/>
          </a:prstGeom>
          <a:noFill/>
          <a:ln>
            <a:noFill/>
          </a:ln>
        </p:spPr>
        <p:txBody>
          <a:bodyPr spcFirstLastPara="1" wrap="square" lIns="68575" tIns="34275" rIns="68575" bIns="34275" anchor="ctr" anchorCtr="0">
            <a:noAutofit/>
          </a:bodyPr>
          <a:lstStyle>
            <a:lvl1pPr lvl="0" algn="l">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dirty="0"/>
          </a:p>
        </p:txBody>
      </p:sp>
      <p:sp>
        <p:nvSpPr>
          <p:cNvPr id="45" name="Google Shape;45;p17"/>
          <p:cNvSpPr txBox="1">
            <a:spLocks noGrp="1"/>
          </p:cNvSpPr>
          <p:nvPr>
            <p:ph type="sldNum" idx="12"/>
          </p:nvPr>
        </p:nvSpPr>
        <p:spPr>
          <a:xfrm>
            <a:off x="11246533" y="6394050"/>
            <a:ext cx="475200" cy="365100"/>
          </a:xfrm>
          <a:prstGeom prst="rect">
            <a:avLst/>
          </a:prstGeom>
          <a:noFill/>
          <a:ln>
            <a:noFill/>
          </a:ln>
        </p:spPr>
        <p:txBody>
          <a:bodyPr spcFirstLastPara="1" wrap="square" lIns="68575" tIns="34275" rIns="68575" bIns="34275"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fld id="{00000000-1234-1234-1234-123412341234}" type="slidenum">
              <a:rPr lang="en-US" smtClean="0"/>
              <a:pPr/>
              <a:t>‹#›</a:t>
            </a:fld>
            <a:endParaRPr lang="en-US" dirty="0"/>
          </a:p>
        </p:txBody>
      </p:sp>
    </p:spTree>
    <p:extLst>
      <p:ext uri="{BB962C8B-B14F-4D97-AF65-F5344CB8AC3E}">
        <p14:creationId xmlns:p14="http://schemas.microsoft.com/office/powerpoint/2010/main" val="3953287987"/>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matchingName="Content with Caption" type="objTx">
  <p:cSld name="Content with Caption">
    <p:spTree>
      <p:nvGrpSpPr>
        <p:cNvPr id="1" name="Shape 46"/>
        <p:cNvGrpSpPr/>
        <p:nvPr/>
      </p:nvGrpSpPr>
      <p:grpSpPr>
        <a:xfrm>
          <a:off x="0" y="0"/>
          <a:ext cx="0" cy="0"/>
          <a:chOff x="0" y="0"/>
          <a:chExt cx="0" cy="0"/>
        </a:xfrm>
      </p:grpSpPr>
      <p:sp>
        <p:nvSpPr>
          <p:cNvPr id="47" name="Google Shape;47;p18"/>
          <p:cNvSpPr txBox="1">
            <a:spLocks noGrp="1"/>
          </p:cNvSpPr>
          <p:nvPr>
            <p:ph type="title"/>
          </p:nvPr>
        </p:nvSpPr>
        <p:spPr>
          <a:xfrm>
            <a:off x="425200" y="457400"/>
            <a:ext cx="4761600" cy="1599900"/>
          </a:xfrm>
          <a:prstGeom prst="rect">
            <a:avLst/>
          </a:prstGeom>
          <a:noFill/>
          <a:ln>
            <a:noFill/>
          </a:ln>
        </p:spPr>
        <p:txBody>
          <a:bodyPr spcFirstLastPara="1" wrap="square" lIns="68575" tIns="34275" rIns="68575" bIns="34275" anchor="b" anchorCtr="0">
            <a:noAutofit/>
          </a:bodyPr>
          <a:lstStyle>
            <a:lvl1pPr lvl="0" algn="ctr">
              <a:lnSpc>
                <a:spcPct val="90000"/>
              </a:lnSpc>
              <a:spcBef>
                <a:spcPts val="0"/>
              </a:spcBef>
              <a:spcAft>
                <a:spcPts val="0"/>
              </a:spcAft>
              <a:buClr>
                <a:srgbClr val="2E75B5"/>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48" name="Google Shape;48;p18"/>
          <p:cNvSpPr txBox="1">
            <a:spLocks noGrp="1"/>
          </p:cNvSpPr>
          <p:nvPr>
            <p:ph type="body" idx="1"/>
          </p:nvPr>
        </p:nvSpPr>
        <p:spPr>
          <a:xfrm>
            <a:off x="5183188" y="987425"/>
            <a:ext cx="6172000" cy="4873500"/>
          </a:xfrm>
          <a:prstGeom prst="rect">
            <a:avLst/>
          </a:prstGeom>
          <a:noFill/>
          <a:ln>
            <a:noFill/>
          </a:ln>
        </p:spPr>
        <p:txBody>
          <a:bodyPr spcFirstLastPara="1" wrap="square" lIns="68575" tIns="34275" rIns="68575" bIns="34275" anchor="t" anchorCtr="0">
            <a:noAutofit/>
          </a:bodyPr>
          <a:lstStyle>
            <a:lvl1pPr marL="457200" lvl="0" indent="-381000" algn="l">
              <a:lnSpc>
                <a:spcPct val="90000"/>
              </a:lnSpc>
              <a:spcBef>
                <a:spcPts val="800"/>
              </a:spcBef>
              <a:spcAft>
                <a:spcPts val="0"/>
              </a:spcAft>
              <a:buClr>
                <a:srgbClr val="1E4E79"/>
              </a:buClr>
              <a:buSzPts val="2400"/>
              <a:buChar char="•"/>
              <a:defRPr sz="2400"/>
            </a:lvl1pPr>
            <a:lvl2pPr marL="914400" lvl="1" indent="-361950" algn="l">
              <a:lnSpc>
                <a:spcPct val="90000"/>
              </a:lnSpc>
              <a:spcBef>
                <a:spcPts val="400"/>
              </a:spcBef>
              <a:spcAft>
                <a:spcPts val="0"/>
              </a:spcAft>
              <a:buClr>
                <a:srgbClr val="1E4E79"/>
              </a:buClr>
              <a:buSzPts val="2100"/>
              <a:buChar char="•"/>
              <a:defRPr sz="2100"/>
            </a:lvl2pPr>
            <a:lvl3pPr marL="1371600" lvl="2" indent="-342900" algn="l">
              <a:lnSpc>
                <a:spcPct val="90000"/>
              </a:lnSpc>
              <a:spcBef>
                <a:spcPts val="400"/>
              </a:spcBef>
              <a:spcAft>
                <a:spcPts val="0"/>
              </a:spcAft>
              <a:buClr>
                <a:srgbClr val="1E4E79"/>
              </a:buClr>
              <a:buSzPts val="1800"/>
              <a:buChar char="•"/>
              <a:defRPr sz="1800"/>
            </a:lvl3pPr>
            <a:lvl4pPr marL="1828800" lvl="3" indent="-323850" algn="l">
              <a:lnSpc>
                <a:spcPct val="90000"/>
              </a:lnSpc>
              <a:spcBef>
                <a:spcPts val="400"/>
              </a:spcBef>
              <a:spcAft>
                <a:spcPts val="0"/>
              </a:spcAft>
              <a:buClr>
                <a:srgbClr val="1E4E79"/>
              </a:buClr>
              <a:buSzPts val="1500"/>
              <a:buChar char="•"/>
              <a:defRPr sz="1500"/>
            </a:lvl4pPr>
            <a:lvl5pPr marL="2286000" lvl="4" indent="-323850" algn="l">
              <a:lnSpc>
                <a:spcPct val="90000"/>
              </a:lnSpc>
              <a:spcBef>
                <a:spcPts val="400"/>
              </a:spcBef>
              <a:spcAft>
                <a:spcPts val="0"/>
              </a:spcAft>
              <a:buClr>
                <a:srgbClr val="1E4E79"/>
              </a:buClr>
              <a:buSzPts val="1500"/>
              <a:buChar char="•"/>
              <a:defRPr sz="1500"/>
            </a:lvl5pPr>
            <a:lvl6pPr marL="2743200" lvl="5" indent="-323850" algn="l">
              <a:lnSpc>
                <a:spcPct val="90000"/>
              </a:lnSpc>
              <a:spcBef>
                <a:spcPts val="400"/>
              </a:spcBef>
              <a:spcAft>
                <a:spcPts val="0"/>
              </a:spcAft>
              <a:buSzPts val="1500"/>
              <a:buChar char="•"/>
              <a:defRPr sz="1500"/>
            </a:lvl6pPr>
            <a:lvl7pPr marL="3200400" lvl="6" indent="-323850" algn="l">
              <a:lnSpc>
                <a:spcPct val="90000"/>
              </a:lnSpc>
              <a:spcBef>
                <a:spcPts val="400"/>
              </a:spcBef>
              <a:spcAft>
                <a:spcPts val="0"/>
              </a:spcAft>
              <a:buSzPts val="1500"/>
              <a:buChar char="•"/>
              <a:defRPr sz="1500"/>
            </a:lvl7pPr>
            <a:lvl8pPr marL="3657600" lvl="7" indent="-323850" algn="l">
              <a:lnSpc>
                <a:spcPct val="90000"/>
              </a:lnSpc>
              <a:spcBef>
                <a:spcPts val="400"/>
              </a:spcBef>
              <a:spcAft>
                <a:spcPts val="0"/>
              </a:spcAft>
              <a:buSzPts val="1500"/>
              <a:buChar char="•"/>
              <a:defRPr sz="1500"/>
            </a:lvl8pPr>
            <a:lvl9pPr marL="4114800" lvl="8" indent="-323850" algn="l">
              <a:lnSpc>
                <a:spcPct val="90000"/>
              </a:lnSpc>
              <a:spcBef>
                <a:spcPts val="400"/>
              </a:spcBef>
              <a:spcAft>
                <a:spcPts val="0"/>
              </a:spcAft>
              <a:buSzPts val="1500"/>
              <a:buChar char="•"/>
              <a:defRPr sz="1500"/>
            </a:lvl9pPr>
          </a:lstStyle>
          <a:p>
            <a:endParaRPr/>
          </a:p>
        </p:txBody>
      </p:sp>
      <p:sp>
        <p:nvSpPr>
          <p:cNvPr id="49" name="Google Shape;49;p18"/>
          <p:cNvSpPr txBox="1">
            <a:spLocks noGrp="1"/>
          </p:cNvSpPr>
          <p:nvPr>
            <p:ph type="body" idx="2"/>
          </p:nvPr>
        </p:nvSpPr>
        <p:spPr>
          <a:xfrm>
            <a:off x="839788" y="2057400"/>
            <a:ext cx="3932400" cy="3811500"/>
          </a:xfrm>
          <a:prstGeom prst="rect">
            <a:avLst/>
          </a:prstGeom>
          <a:noFill/>
          <a:ln>
            <a:noFill/>
          </a:ln>
        </p:spPr>
        <p:txBody>
          <a:bodyPr spcFirstLastPara="1" wrap="square" lIns="68575" tIns="34275" rIns="68575" bIns="34275" anchor="t" anchorCtr="0">
            <a:noAutofit/>
          </a:bodyPr>
          <a:lstStyle>
            <a:lvl1pPr marL="457200" lvl="0" indent="-228600" algn="l">
              <a:lnSpc>
                <a:spcPct val="90000"/>
              </a:lnSpc>
              <a:spcBef>
                <a:spcPts val="800"/>
              </a:spcBef>
              <a:spcAft>
                <a:spcPts val="0"/>
              </a:spcAft>
              <a:buClr>
                <a:srgbClr val="1E4E79"/>
              </a:buClr>
              <a:buSzPts val="1200"/>
              <a:buNone/>
              <a:defRPr sz="1200"/>
            </a:lvl1pPr>
            <a:lvl2pPr marL="914400" lvl="1" indent="-228600" algn="l">
              <a:lnSpc>
                <a:spcPct val="90000"/>
              </a:lnSpc>
              <a:spcBef>
                <a:spcPts val="400"/>
              </a:spcBef>
              <a:spcAft>
                <a:spcPts val="0"/>
              </a:spcAft>
              <a:buClr>
                <a:srgbClr val="1E4E79"/>
              </a:buClr>
              <a:buSzPts val="1100"/>
              <a:buNone/>
              <a:defRPr sz="1100"/>
            </a:lvl2pPr>
            <a:lvl3pPr marL="1371600" lvl="2" indent="-228600" algn="l">
              <a:lnSpc>
                <a:spcPct val="90000"/>
              </a:lnSpc>
              <a:spcBef>
                <a:spcPts val="400"/>
              </a:spcBef>
              <a:spcAft>
                <a:spcPts val="0"/>
              </a:spcAft>
              <a:buClr>
                <a:srgbClr val="1E4E79"/>
              </a:buClr>
              <a:buSzPts val="900"/>
              <a:buNone/>
              <a:defRPr sz="900"/>
            </a:lvl3pPr>
            <a:lvl4pPr marL="1828800" lvl="3" indent="-228600" algn="l">
              <a:lnSpc>
                <a:spcPct val="90000"/>
              </a:lnSpc>
              <a:spcBef>
                <a:spcPts val="400"/>
              </a:spcBef>
              <a:spcAft>
                <a:spcPts val="0"/>
              </a:spcAft>
              <a:buClr>
                <a:srgbClr val="1E4E79"/>
              </a:buClr>
              <a:buSzPts val="800"/>
              <a:buNone/>
              <a:defRPr sz="800"/>
            </a:lvl4pPr>
            <a:lvl5pPr marL="2286000" lvl="4" indent="-228600" algn="l">
              <a:lnSpc>
                <a:spcPct val="90000"/>
              </a:lnSpc>
              <a:spcBef>
                <a:spcPts val="400"/>
              </a:spcBef>
              <a:spcAft>
                <a:spcPts val="0"/>
              </a:spcAft>
              <a:buClr>
                <a:srgbClr val="1E4E79"/>
              </a:buClr>
              <a:buSzPts val="800"/>
              <a:buNone/>
              <a:defRPr sz="800"/>
            </a:lvl5pPr>
            <a:lvl6pPr marL="2743200" lvl="5" indent="-228600" algn="l">
              <a:lnSpc>
                <a:spcPct val="90000"/>
              </a:lnSpc>
              <a:spcBef>
                <a:spcPts val="400"/>
              </a:spcBef>
              <a:spcAft>
                <a:spcPts val="0"/>
              </a:spcAft>
              <a:buClr>
                <a:schemeClr val="dk1"/>
              </a:buClr>
              <a:buSzPts val="800"/>
              <a:buNone/>
              <a:defRPr sz="800"/>
            </a:lvl6pPr>
            <a:lvl7pPr marL="3200400" lvl="6" indent="-228600" algn="l">
              <a:lnSpc>
                <a:spcPct val="90000"/>
              </a:lnSpc>
              <a:spcBef>
                <a:spcPts val="400"/>
              </a:spcBef>
              <a:spcAft>
                <a:spcPts val="0"/>
              </a:spcAft>
              <a:buClr>
                <a:schemeClr val="dk1"/>
              </a:buClr>
              <a:buSzPts val="800"/>
              <a:buNone/>
              <a:defRPr sz="800"/>
            </a:lvl7pPr>
            <a:lvl8pPr marL="3657600" lvl="7" indent="-228600" algn="l">
              <a:lnSpc>
                <a:spcPct val="90000"/>
              </a:lnSpc>
              <a:spcBef>
                <a:spcPts val="400"/>
              </a:spcBef>
              <a:spcAft>
                <a:spcPts val="0"/>
              </a:spcAft>
              <a:buClr>
                <a:schemeClr val="dk1"/>
              </a:buClr>
              <a:buSzPts val="800"/>
              <a:buNone/>
              <a:defRPr sz="800"/>
            </a:lvl8pPr>
            <a:lvl9pPr marL="4114800" lvl="8" indent="-228600" algn="l">
              <a:lnSpc>
                <a:spcPct val="90000"/>
              </a:lnSpc>
              <a:spcBef>
                <a:spcPts val="400"/>
              </a:spcBef>
              <a:spcAft>
                <a:spcPts val="0"/>
              </a:spcAft>
              <a:buClr>
                <a:schemeClr val="dk1"/>
              </a:buClr>
              <a:buSzPts val="800"/>
              <a:buNone/>
              <a:defRPr sz="800"/>
            </a:lvl9pPr>
          </a:lstStyle>
          <a:p>
            <a:endParaRPr/>
          </a:p>
        </p:txBody>
      </p:sp>
      <p:sp>
        <p:nvSpPr>
          <p:cNvPr id="50" name="Google Shape;50;p18"/>
          <p:cNvSpPr txBox="1">
            <a:spLocks noGrp="1"/>
          </p:cNvSpPr>
          <p:nvPr>
            <p:ph type="dt" idx="10"/>
          </p:nvPr>
        </p:nvSpPr>
        <p:spPr>
          <a:xfrm>
            <a:off x="838200" y="6356350"/>
            <a:ext cx="2743200" cy="365100"/>
          </a:xfrm>
          <a:prstGeom prst="rect">
            <a:avLst/>
          </a:prstGeom>
          <a:noFill/>
          <a:ln>
            <a:noFill/>
          </a:ln>
        </p:spPr>
        <p:txBody>
          <a:bodyPr spcFirstLastPara="1" wrap="square" lIns="68575" tIns="34275" rIns="68575" bIns="34275" anchor="ctr" anchorCtr="0">
            <a:noAutofit/>
          </a:bodyPr>
          <a:lstStyle>
            <a:lvl1pPr lvl="0" algn="l">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dirty="0"/>
          </a:p>
        </p:txBody>
      </p:sp>
      <p:sp>
        <p:nvSpPr>
          <p:cNvPr id="51" name="Google Shape;51;p18"/>
          <p:cNvSpPr txBox="1">
            <a:spLocks noGrp="1"/>
          </p:cNvSpPr>
          <p:nvPr>
            <p:ph type="sldNum" idx="12"/>
          </p:nvPr>
        </p:nvSpPr>
        <p:spPr>
          <a:xfrm>
            <a:off x="11246533" y="6394050"/>
            <a:ext cx="475200" cy="365100"/>
          </a:xfrm>
          <a:prstGeom prst="rect">
            <a:avLst/>
          </a:prstGeom>
          <a:noFill/>
          <a:ln>
            <a:noFill/>
          </a:ln>
        </p:spPr>
        <p:txBody>
          <a:bodyPr spcFirstLastPara="1" wrap="square" lIns="68575" tIns="34275" rIns="68575" bIns="34275"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fld id="{00000000-1234-1234-1234-123412341234}" type="slidenum">
              <a:rPr lang="en-US" smtClean="0"/>
              <a:pPr/>
              <a:t>‹#›</a:t>
            </a:fld>
            <a:endParaRPr lang="en-US" dirty="0"/>
          </a:p>
        </p:txBody>
      </p:sp>
    </p:spTree>
    <p:extLst>
      <p:ext uri="{BB962C8B-B14F-4D97-AF65-F5344CB8AC3E}">
        <p14:creationId xmlns:p14="http://schemas.microsoft.com/office/powerpoint/2010/main" val="3317161293"/>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matchingName="Picture with Caption" type="picTx">
  <p:cSld name="Picture with Caption">
    <p:spTree>
      <p:nvGrpSpPr>
        <p:cNvPr id="1" name="Shape 52"/>
        <p:cNvGrpSpPr/>
        <p:nvPr/>
      </p:nvGrpSpPr>
      <p:grpSpPr>
        <a:xfrm>
          <a:off x="0" y="0"/>
          <a:ext cx="0" cy="0"/>
          <a:chOff x="0" y="0"/>
          <a:chExt cx="0" cy="0"/>
        </a:xfrm>
      </p:grpSpPr>
      <p:sp>
        <p:nvSpPr>
          <p:cNvPr id="53" name="Google Shape;53;p19"/>
          <p:cNvSpPr txBox="1">
            <a:spLocks noGrp="1"/>
          </p:cNvSpPr>
          <p:nvPr>
            <p:ph type="title"/>
          </p:nvPr>
        </p:nvSpPr>
        <p:spPr>
          <a:xfrm>
            <a:off x="480800" y="457400"/>
            <a:ext cx="4650400" cy="1599900"/>
          </a:xfrm>
          <a:prstGeom prst="rect">
            <a:avLst/>
          </a:prstGeom>
          <a:noFill/>
          <a:ln>
            <a:noFill/>
          </a:ln>
        </p:spPr>
        <p:txBody>
          <a:bodyPr spcFirstLastPara="1" wrap="square" lIns="68575" tIns="34275" rIns="68575" bIns="34275" anchor="b" anchorCtr="0">
            <a:noAutofit/>
          </a:bodyPr>
          <a:lstStyle>
            <a:lvl1pPr lvl="0" algn="ctr">
              <a:lnSpc>
                <a:spcPct val="90000"/>
              </a:lnSpc>
              <a:spcBef>
                <a:spcPts val="0"/>
              </a:spcBef>
              <a:spcAft>
                <a:spcPts val="0"/>
              </a:spcAft>
              <a:buClr>
                <a:srgbClr val="2E75B5"/>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54" name="Google Shape;54;p19"/>
          <p:cNvSpPr>
            <a:spLocks noGrp="1"/>
          </p:cNvSpPr>
          <p:nvPr>
            <p:ph type="pic" idx="2"/>
          </p:nvPr>
        </p:nvSpPr>
        <p:spPr>
          <a:xfrm>
            <a:off x="5183188" y="987425"/>
            <a:ext cx="6172000" cy="4873500"/>
          </a:xfrm>
          <a:prstGeom prst="rect">
            <a:avLst/>
          </a:prstGeom>
          <a:noFill/>
          <a:ln>
            <a:noFill/>
          </a:ln>
        </p:spPr>
        <p:txBody>
          <a:bodyPr spcFirstLastPara="1" wrap="square" lIns="68575" tIns="34275" rIns="68575" bIns="34275" anchor="t" anchorCtr="0">
            <a:noAutofit/>
          </a:bodyPr>
          <a:lstStyle>
            <a:lvl1pPr marR="0" lvl="0" algn="l" rtl="0">
              <a:lnSpc>
                <a:spcPct val="90000"/>
              </a:lnSpc>
              <a:spcBef>
                <a:spcPts val="800"/>
              </a:spcBef>
              <a:spcAft>
                <a:spcPts val="0"/>
              </a:spcAft>
              <a:buClr>
                <a:srgbClr val="1E4E79"/>
              </a:buClr>
              <a:buSzPts val="2400"/>
              <a:buFont typeface="Arial"/>
              <a:buNone/>
              <a:defRPr sz="2400" b="0" i="0" u="none" strike="noStrike" cap="none">
                <a:solidFill>
                  <a:srgbClr val="1E4E79"/>
                </a:solidFill>
                <a:latin typeface="Arial"/>
                <a:ea typeface="Arial"/>
                <a:cs typeface="Arial"/>
                <a:sym typeface="Arial"/>
              </a:defRPr>
            </a:lvl1pPr>
            <a:lvl2pPr marR="0" lvl="1" algn="l" rtl="0">
              <a:lnSpc>
                <a:spcPct val="90000"/>
              </a:lnSpc>
              <a:spcBef>
                <a:spcPts val="400"/>
              </a:spcBef>
              <a:spcAft>
                <a:spcPts val="0"/>
              </a:spcAft>
              <a:buClr>
                <a:srgbClr val="1E4E79"/>
              </a:buClr>
              <a:buSzPts val="2100"/>
              <a:buFont typeface="Arial"/>
              <a:buNone/>
              <a:defRPr sz="2100" b="0" i="0" u="none" strike="noStrike" cap="none">
                <a:solidFill>
                  <a:srgbClr val="1E4E79"/>
                </a:solidFill>
                <a:latin typeface="Arial"/>
                <a:ea typeface="Arial"/>
                <a:cs typeface="Arial"/>
                <a:sym typeface="Arial"/>
              </a:defRPr>
            </a:lvl2pPr>
            <a:lvl3pPr marR="0" lvl="2" algn="l" rtl="0">
              <a:lnSpc>
                <a:spcPct val="90000"/>
              </a:lnSpc>
              <a:spcBef>
                <a:spcPts val="400"/>
              </a:spcBef>
              <a:spcAft>
                <a:spcPts val="0"/>
              </a:spcAft>
              <a:buClr>
                <a:srgbClr val="1E4E79"/>
              </a:buClr>
              <a:buSzPts val="1800"/>
              <a:buFont typeface="Arial"/>
              <a:buNone/>
              <a:defRPr sz="1800" b="0" i="0" u="none" strike="noStrike" cap="none">
                <a:solidFill>
                  <a:srgbClr val="1E4E79"/>
                </a:solidFill>
                <a:latin typeface="Arial"/>
                <a:ea typeface="Arial"/>
                <a:cs typeface="Arial"/>
                <a:sym typeface="Arial"/>
              </a:defRPr>
            </a:lvl3pPr>
            <a:lvl4pPr marR="0" lvl="3" algn="l" rtl="0">
              <a:lnSpc>
                <a:spcPct val="90000"/>
              </a:lnSpc>
              <a:spcBef>
                <a:spcPts val="400"/>
              </a:spcBef>
              <a:spcAft>
                <a:spcPts val="0"/>
              </a:spcAft>
              <a:buClr>
                <a:srgbClr val="1E4E79"/>
              </a:buClr>
              <a:buSzPts val="1500"/>
              <a:buFont typeface="Arial"/>
              <a:buNone/>
              <a:defRPr sz="1500" b="0" i="0" u="none" strike="noStrike" cap="none">
                <a:solidFill>
                  <a:srgbClr val="1E4E79"/>
                </a:solidFill>
                <a:latin typeface="Arial"/>
                <a:ea typeface="Arial"/>
                <a:cs typeface="Arial"/>
                <a:sym typeface="Arial"/>
              </a:defRPr>
            </a:lvl4pPr>
            <a:lvl5pPr marR="0" lvl="4" algn="l" rtl="0">
              <a:lnSpc>
                <a:spcPct val="90000"/>
              </a:lnSpc>
              <a:spcBef>
                <a:spcPts val="400"/>
              </a:spcBef>
              <a:spcAft>
                <a:spcPts val="0"/>
              </a:spcAft>
              <a:buClr>
                <a:srgbClr val="1E4E79"/>
              </a:buClr>
              <a:buSzPts val="1500"/>
              <a:buFont typeface="Arial"/>
              <a:buNone/>
              <a:defRPr sz="1500" b="0" i="0" u="none" strike="noStrike" cap="none">
                <a:solidFill>
                  <a:srgbClr val="1E4E79"/>
                </a:solidFill>
                <a:latin typeface="Arial"/>
                <a:ea typeface="Arial"/>
                <a:cs typeface="Arial"/>
                <a:sym typeface="Arial"/>
              </a:defRPr>
            </a:lvl5pPr>
            <a:lvl6pPr marR="0" lvl="5" algn="l" rtl="0">
              <a:lnSpc>
                <a:spcPct val="90000"/>
              </a:lnSpc>
              <a:spcBef>
                <a:spcPts val="400"/>
              </a:spcBef>
              <a:spcAft>
                <a:spcPts val="0"/>
              </a:spcAft>
              <a:buClr>
                <a:schemeClr val="dk1"/>
              </a:buClr>
              <a:buSzPts val="1500"/>
              <a:buFont typeface="Arial"/>
              <a:buNone/>
              <a:defRPr sz="1500" b="0" i="0" u="none" strike="noStrike" cap="none">
                <a:solidFill>
                  <a:schemeClr val="dk1"/>
                </a:solidFill>
                <a:latin typeface="Calibri"/>
                <a:ea typeface="Calibri"/>
                <a:cs typeface="Calibri"/>
                <a:sym typeface="Calibri"/>
              </a:defRPr>
            </a:lvl6pPr>
            <a:lvl7pPr marR="0" lvl="6" algn="l" rtl="0">
              <a:lnSpc>
                <a:spcPct val="90000"/>
              </a:lnSpc>
              <a:spcBef>
                <a:spcPts val="400"/>
              </a:spcBef>
              <a:spcAft>
                <a:spcPts val="0"/>
              </a:spcAft>
              <a:buClr>
                <a:schemeClr val="dk1"/>
              </a:buClr>
              <a:buSzPts val="1500"/>
              <a:buFont typeface="Arial"/>
              <a:buNone/>
              <a:defRPr sz="1500" b="0" i="0" u="none" strike="noStrike" cap="none">
                <a:solidFill>
                  <a:schemeClr val="dk1"/>
                </a:solidFill>
                <a:latin typeface="Calibri"/>
                <a:ea typeface="Calibri"/>
                <a:cs typeface="Calibri"/>
                <a:sym typeface="Calibri"/>
              </a:defRPr>
            </a:lvl7pPr>
            <a:lvl8pPr marR="0" lvl="7" algn="l" rtl="0">
              <a:lnSpc>
                <a:spcPct val="90000"/>
              </a:lnSpc>
              <a:spcBef>
                <a:spcPts val="400"/>
              </a:spcBef>
              <a:spcAft>
                <a:spcPts val="0"/>
              </a:spcAft>
              <a:buClr>
                <a:schemeClr val="dk1"/>
              </a:buClr>
              <a:buSzPts val="1500"/>
              <a:buFont typeface="Arial"/>
              <a:buNone/>
              <a:defRPr sz="1500" b="0" i="0" u="none" strike="noStrike" cap="none">
                <a:solidFill>
                  <a:schemeClr val="dk1"/>
                </a:solidFill>
                <a:latin typeface="Calibri"/>
                <a:ea typeface="Calibri"/>
                <a:cs typeface="Calibri"/>
                <a:sym typeface="Calibri"/>
              </a:defRPr>
            </a:lvl8pPr>
            <a:lvl9pPr marR="0" lvl="8" algn="l" rtl="0">
              <a:lnSpc>
                <a:spcPct val="90000"/>
              </a:lnSpc>
              <a:spcBef>
                <a:spcPts val="400"/>
              </a:spcBef>
              <a:spcAft>
                <a:spcPts val="0"/>
              </a:spcAft>
              <a:buClr>
                <a:schemeClr val="dk1"/>
              </a:buClr>
              <a:buSzPts val="1500"/>
              <a:buFont typeface="Arial"/>
              <a:buNone/>
              <a:defRPr sz="1500" b="0" i="0" u="none" strike="noStrike" cap="none">
                <a:solidFill>
                  <a:schemeClr val="dk1"/>
                </a:solidFill>
                <a:latin typeface="Calibri"/>
                <a:ea typeface="Calibri"/>
                <a:cs typeface="Calibri"/>
                <a:sym typeface="Calibri"/>
              </a:defRPr>
            </a:lvl9pPr>
          </a:lstStyle>
          <a:p>
            <a:endParaRPr dirty="0"/>
          </a:p>
        </p:txBody>
      </p:sp>
      <p:sp>
        <p:nvSpPr>
          <p:cNvPr id="55" name="Google Shape;55;p19"/>
          <p:cNvSpPr txBox="1">
            <a:spLocks noGrp="1"/>
          </p:cNvSpPr>
          <p:nvPr>
            <p:ph type="body" idx="1"/>
          </p:nvPr>
        </p:nvSpPr>
        <p:spPr>
          <a:xfrm>
            <a:off x="839788" y="2057400"/>
            <a:ext cx="3932400" cy="3811500"/>
          </a:xfrm>
          <a:prstGeom prst="rect">
            <a:avLst/>
          </a:prstGeom>
          <a:noFill/>
          <a:ln>
            <a:noFill/>
          </a:ln>
        </p:spPr>
        <p:txBody>
          <a:bodyPr spcFirstLastPara="1" wrap="square" lIns="68575" tIns="34275" rIns="68575" bIns="34275" anchor="t" anchorCtr="0">
            <a:noAutofit/>
          </a:bodyPr>
          <a:lstStyle>
            <a:lvl1pPr marL="457200" lvl="0" indent="-228600" algn="l">
              <a:lnSpc>
                <a:spcPct val="90000"/>
              </a:lnSpc>
              <a:spcBef>
                <a:spcPts val="800"/>
              </a:spcBef>
              <a:spcAft>
                <a:spcPts val="0"/>
              </a:spcAft>
              <a:buClr>
                <a:srgbClr val="1E4E79"/>
              </a:buClr>
              <a:buSzPts val="1200"/>
              <a:buNone/>
              <a:defRPr sz="1200"/>
            </a:lvl1pPr>
            <a:lvl2pPr marL="914400" lvl="1" indent="-228600" algn="l">
              <a:lnSpc>
                <a:spcPct val="90000"/>
              </a:lnSpc>
              <a:spcBef>
                <a:spcPts val="400"/>
              </a:spcBef>
              <a:spcAft>
                <a:spcPts val="0"/>
              </a:spcAft>
              <a:buClr>
                <a:srgbClr val="1E4E79"/>
              </a:buClr>
              <a:buSzPts val="1100"/>
              <a:buNone/>
              <a:defRPr sz="1100"/>
            </a:lvl2pPr>
            <a:lvl3pPr marL="1371600" lvl="2" indent="-228600" algn="l">
              <a:lnSpc>
                <a:spcPct val="90000"/>
              </a:lnSpc>
              <a:spcBef>
                <a:spcPts val="400"/>
              </a:spcBef>
              <a:spcAft>
                <a:spcPts val="0"/>
              </a:spcAft>
              <a:buClr>
                <a:srgbClr val="1E4E79"/>
              </a:buClr>
              <a:buSzPts val="900"/>
              <a:buNone/>
              <a:defRPr sz="900"/>
            </a:lvl3pPr>
            <a:lvl4pPr marL="1828800" lvl="3" indent="-228600" algn="l">
              <a:lnSpc>
                <a:spcPct val="90000"/>
              </a:lnSpc>
              <a:spcBef>
                <a:spcPts val="400"/>
              </a:spcBef>
              <a:spcAft>
                <a:spcPts val="0"/>
              </a:spcAft>
              <a:buClr>
                <a:srgbClr val="1E4E79"/>
              </a:buClr>
              <a:buSzPts val="800"/>
              <a:buNone/>
              <a:defRPr sz="800"/>
            </a:lvl4pPr>
            <a:lvl5pPr marL="2286000" lvl="4" indent="-228600" algn="l">
              <a:lnSpc>
                <a:spcPct val="90000"/>
              </a:lnSpc>
              <a:spcBef>
                <a:spcPts val="400"/>
              </a:spcBef>
              <a:spcAft>
                <a:spcPts val="0"/>
              </a:spcAft>
              <a:buClr>
                <a:srgbClr val="1E4E79"/>
              </a:buClr>
              <a:buSzPts val="800"/>
              <a:buNone/>
              <a:defRPr sz="800"/>
            </a:lvl5pPr>
            <a:lvl6pPr marL="2743200" lvl="5" indent="-228600" algn="l">
              <a:lnSpc>
                <a:spcPct val="90000"/>
              </a:lnSpc>
              <a:spcBef>
                <a:spcPts val="400"/>
              </a:spcBef>
              <a:spcAft>
                <a:spcPts val="0"/>
              </a:spcAft>
              <a:buClr>
                <a:schemeClr val="dk1"/>
              </a:buClr>
              <a:buSzPts val="800"/>
              <a:buNone/>
              <a:defRPr sz="800"/>
            </a:lvl6pPr>
            <a:lvl7pPr marL="3200400" lvl="6" indent="-228600" algn="l">
              <a:lnSpc>
                <a:spcPct val="90000"/>
              </a:lnSpc>
              <a:spcBef>
                <a:spcPts val="400"/>
              </a:spcBef>
              <a:spcAft>
                <a:spcPts val="0"/>
              </a:spcAft>
              <a:buClr>
                <a:schemeClr val="dk1"/>
              </a:buClr>
              <a:buSzPts val="800"/>
              <a:buNone/>
              <a:defRPr sz="800"/>
            </a:lvl7pPr>
            <a:lvl8pPr marL="3657600" lvl="7" indent="-228600" algn="l">
              <a:lnSpc>
                <a:spcPct val="90000"/>
              </a:lnSpc>
              <a:spcBef>
                <a:spcPts val="400"/>
              </a:spcBef>
              <a:spcAft>
                <a:spcPts val="0"/>
              </a:spcAft>
              <a:buClr>
                <a:schemeClr val="dk1"/>
              </a:buClr>
              <a:buSzPts val="800"/>
              <a:buNone/>
              <a:defRPr sz="800"/>
            </a:lvl8pPr>
            <a:lvl9pPr marL="4114800" lvl="8" indent="-228600" algn="l">
              <a:lnSpc>
                <a:spcPct val="90000"/>
              </a:lnSpc>
              <a:spcBef>
                <a:spcPts val="400"/>
              </a:spcBef>
              <a:spcAft>
                <a:spcPts val="0"/>
              </a:spcAft>
              <a:buClr>
                <a:schemeClr val="dk1"/>
              </a:buClr>
              <a:buSzPts val="800"/>
              <a:buNone/>
              <a:defRPr sz="800"/>
            </a:lvl9pPr>
          </a:lstStyle>
          <a:p>
            <a:endParaRPr/>
          </a:p>
        </p:txBody>
      </p:sp>
      <p:sp>
        <p:nvSpPr>
          <p:cNvPr id="56" name="Google Shape;56;p19"/>
          <p:cNvSpPr txBox="1">
            <a:spLocks noGrp="1"/>
          </p:cNvSpPr>
          <p:nvPr>
            <p:ph type="dt" idx="10"/>
          </p:nvPr>
        </p:nvSpPr>
        <p:spPr>
          <a:xfrm>
            <a:off x="838200" y="6356350"/>
            <a:ext cx="2743200" cy="365100"/>
          </a:xfrm>
          <a:prstGeom prst="rect">
            <a:avLst/>
          </a:prstGeom>
          <a:noFill/>
          <a:ln>
            <a:noFill/>
          </a:ln>
        </p:spPr>
        <p:txBody>
          <a:bodyPr spcFirstLastPara="1" wrap="square" lIns="68575" tIns="34275" rIns="68575" bIns="34275" anchor="ctr" anchorCtr="0">
            <a:noAutofit/>
          </a:bodyPr>
          <a:lstStyle>
            <a:lvl1pPr lvl="0" algn="l">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dirty="0"/>
          </a:p>
        </p:txBody>
      </p:sp>
      <p:sp>
        <p:nvSpPr>
          <p:cNvPr id="57" name="Google Shape;57;p19"/>
          <p:cNvSpPr txBox="1">
            <a:spLocks noGrp="1"/>
          </p:cNvSpPr>
          <p:nvPr>
            <p:ph type="sldNum" idx="12"/>
          </p:nvPr>
        </p:nvSpPr>
        <p:spPr>
          <a:xfrm>
            <a:off x="11246533" y="6394050"/>
            <a:ext cx="475200" cy="365100"/>
          </a:xfrm>
          <a:prstGeom prst="rect">
            <a:avLst/>
          </a:prstGeom>
          <a:noFill/>
          <a:ln>
            <a:noFill/>
          </a:ln>
        </p:spPr>
        <p:txBody>
          <a:bodyPr spcFirstLastPara="1" wrap="square" lIns="68575" tIns="34275" rIns="68575" bIns="34275"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fld id="{00000000-1234-1234-1234-123412341234}" type="slidenum">
              <a:rPr lang="en-US" smtClean="0"/>
              <a:pPr/>
              <a:t>‹#›</a:t>
            </a:fld>
            <a:endParaRPr lang="en-US" dirty="0"/>
          </a:p>
        </p:txBody>
      </p:sp>
    </p:spTree>
    <p:extLst>
      <p:ext uri="{BB962C8B-B14F-4D97-AF65-F5344CB8AC3E}">
        <p14:creationId xmlns:p14="http://schemas.microsoft.com/office/powerpoint/2010/main" val="549511480"/>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matchingName="Title and Vertical Text" type="vertTx">
  <p:cSld name="Title and Vertical Text">
    <p:spTree>
      <p:nvGrpSpPr>
        <p:cNvPr id="1" name="Shape 58"/>
        <p:cNvGrpSpPr/>
        <p:nvPr/>
      </p:nvGrpSpPr>
      <p:grpSpPr>
        <a:xfrm>
          <a:off x="0" y="0"/>
          <a:ext cx="0" cy="0"/>
          <a:chOff x="0" y="0"/>
          <a:chExt cx="0" cy="0"/>
        </a:xfrm>
      </p:grpSpPr>
      <p:sp>
        <p:nvSpPr>
          <p:cNvPr id="59" name="Google Shape;59;p20"/>
          <p:cNvSpPr txBox="1">
            <a:spLocks noGrp="1"/>
          </p:cNvSpPr>
          <p:nvPr>
            <p:ph type="title"/>
          </p:nvPr>
        </p:nvSpPr>
        <p:spPr>
          <a:xfrm>
            <a:off x="838200" y="365125"/>
            <a:ext cx="10515600" cy="1325700"/>
          </a:xfrm>
          <a:prstGeom prst="rect">
            <a:avLst/>
          </a:prstGeom>
          <a:noFill/>
          <a:ln>
            <a:noFill/>
          </a:ln>
        </p:spPr>
        <p:txBody>
          <a:bodyPr spcFirstLastPara="1" wrap="square" lIns="68575" tIns="34275" rIns="68575" bIns="34275" anchor="ctr" anchorCtr="0">
            <a:noAutofit/>
          </a:bodyPr>
          <a:lstStyle>
            <a:lvl1pPr lvl="0" algn="ctr">
              <a:lnSpc>
                <a:spcPct val="90000"/>
              </a:lnSpc>
              <a:spcBef>
                <a:spcPts val="0"/>
              </a:spcBef>
              <a:spcAft>
                <a:spcPts val="0"/>
              </a:spcAft>
              <a:buClr>
                <a:srgbClr val="2E75B5"/>
              </a:buClr>
              <a:buSzPts val="14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60" name="Google Shape;60;p20"/>
          <p:cNvSpPr txBox="1">
            <a:spLocks noGrp="1"/>
          </p:cNvSpPr>
          <p:nvPr>
            <p:ph type="body" idx="1"/>
          </p:nvPr>
        </p:nvSpPr>
        <p:spPr>
          <a:xfrm rot="5400000">
            <a:off x="3775950" y="-1401117"/>
            <a:ext cx="4640100" cy="10515600"/>
          </a:xfrm>
          <a:prstGeom prst="rect">
            <a:avLst/>
          </a:prstGeom>
          <a:noFill/>
          <a:ln>
            <a:noFill/>
          </a:ln>
        </p:spPr>
        <p:txBody>
          <a:bodyPr spcFirstLastPara="1" wrap="square" lIns="68575" tIns="34275" rIns="68575" bIns="34275" anchor="t" anchorCtr="0">
            <a:noAutofit/>
          </a:bodyPr>
          <a:lstStyle>
            <a:lvl1pPr marL="457200" lvl="0" indent="-361950" algn="l">
              <a:lnSpc>
                <a:spcPct val="90000"/>
              </a:lnSpc>
              <a:spcBef>
                <a:spcPts val="800"/>
              </a:spcBef>
              <a:spcAft>
                <a:spcPts val="0"/>
              </a:spcAft>
              <a:buClr>
                <a:srgbClr val="1E4E79"/>
              </a:buClr>
              <a:buSzPts val="2100"/>
              <a:buChar char="•"/>
              <a:defRPr/>
            </a:lvl1pPr>
            <a:lvl2pPr marL="914400" lvl="1" indent="-342900" algn="l">
              <a:lnSpc>
                <a:spcPct val="90000"/>
              </a:lnSpc>
              <a:spcBef>
                <a:spcPts val="400"/>
              </a:spcBef>
              <a:spcAft>
                <a:spcPts val="0"/>
              </a:spcAft>
              <a:buClr>
                <a:srgbClr val="1E4E79"/>
              </a:buClr>
              <a:buSzPts val="1800"/>
              <a:buChar char="•"/>
              <a:defRPr/>
            </a:lvl2pPr>
            <a:lvl3pPr marL="1371600" lvl="2" indent="-323850" algn="l">
              <a:lnSpc>
                <a:spcPct val="90000"/>
              </a:lnSpc>
              <a:spcBef>
                <a:spcPts val="400"/>
              </a:spcBef>
              <a:spcAft>
                <a:spcPts val="0"/>
              </a:spcAft>
              <a:buClr>
                <a:srgbClr val="1E4E79"/>
              </a:buClr>
              <a:buSzPts val="1500"/>
              <a:buChar char="•"/>
              <a:defRPr/>
            </a:lvl3pPr>
            <a:lvl4pPr marL="1828800" lvl="3" indent="-317500" algn="l">
              <a:lnSpc>
                <a:spcPct val="90000"/>
              </a:lnSpc>
              <a:spcBef>
                <a:spcPts val="400"/>
              </a:spcBef>
              <a:spcAft>
                <a:spcPts val="0"/>
              </a:spcAft>
              <a:buClr>
                <a:srgbClr val="1E4E79"/>
              </a:buClr>
              <a:buSzPts val="1400"/>
              <a:buChar char="•"/>
              <a:defRPr/>
            </a:lvl4pPr>
            <a:lvl5pPr marL="2286000" lvl="4" indent="-317500" algn="l">
              <a:lnSpc>
                <a:spcPct val="90000"/>
              </a:lnSpc>
              <a:spcBef>
                <a:spcPts val="400"/>
              </a:spcBef>
              <a:spcAft>
                <a:spcPts val="0"/>
              </a:spcAft>
              <a:buClr>
                <a:srgbClr val="1E4E79"/>
              </a:buClr>
              <a:buSzPts val="1400"/>
              <a:buChar char="•"/>
              <a:defRPr/>
            </a:lvl5pPr>
            <a:lvl6pPr marL="2743200" lvl="5" indent="-317500" algn="l">
              <a:lnSpc>
                <a:spcPct val="90000"/>
              </a:lnSpc>
              <a:spcBef>
                <a:spcPts val="400"/>
              </a:spcBef>
              <a:spcAft>
                <a:spcPts val="0"/>
              </a:spcAft>
              <a:buSzPts val="1400"/>
              <a:buChar char="•"/>
              <a:defRPr/>
            </a:lvl6pPr>
            <a:lvl7pPr marL="3200400" lvl="6" indent="-317500" algn="l">
              <a:lnSpc>
                <a:spcPct val="90000"/>
              </a:lnSpc>
              <a:spcBef>
                <a:spcPts val="400"/>
              </a:spcBef>
              <a:spcAft>
                <a:spcPts val="0"/>
              </a:spcAft>
              <a:buSzPts val="1400"/>
              <a:buChar char="•"/>
              <a:defRPr/>
            </a:lvl7pPr>
            <a:lvl8pPr marL="3657600" lvl="7" indent="-317500" algn="l">
              <a:lnSpc>
                <a:spcPct val="90000"/>
              </a:lnSpc>
              <a:spcBef>
                <a:spcPts val="400"/>
              </a:spcBef>
              <a:spcAft>
                <a:spcPts val="0"/>
              </a:spcAft>
              <a:buSzPts val="1400"/>
              <a:buChar char="•"/>
              <a:defRPr/>
            </a:lvl8pPr>
            <a:lvl9pPr marL="4114800" lvl="8" indent="-317500" algn="l">
              <a:lnSpc>
                <a:spcPct val="90000"/>
              </a:lnSpc>
              <a:spcBef>
                <a:spcPts val="400"/>
              </a:spcBef>
              <a:spcAft>
                <a:spcPts val="0"/>
              </a:spcAft>
              <a:buSzPts val="1400"/>
              <a:buChar char="•"/>
              <a:defRPr/>
            </a:lvl9pPr>
          </a:lstStyle>
          <a:p>
            <a:endParaRPr/>
          </a:p>
        </p:txBody>
      </p:sp>
      <p:sp>
        <p:nvSpPr>
          <p:cNvPr id="61" name="Google Shape;61;p20"/>
          <p:cNvSpPr txBox="1">
            <a:spLocks noGrp="1"/>
          </p:cNvSpPr>
          <p:nvPr>
            <p:ph type="dt" idx="10"/>
          </p:nvPr>
        </p:nvSpPr>
        <p:spPr>
          <a:xfrm>
            <a:off x="838200" y="6356350"/>
            <a:ext cx="2743200" cy="365100"/>
          </a:xfrm>
          <a:prstGeom prst="rect">
            <a:avLst/>
          </a:prstGeom>
          <a:noFill/>
          <a:ln>
            <a:noFill/>
          </a:ln>
        </p:spPr>
        <p:txBody>
          <a:bodyPr spcFirstLastPara="1" wrap="square" lIns="68575" tIns="34275" rIns="68575" bIns="34275" anchor="ctr" anchorCtr="0">
            <a:noAutofit/>
          </a:bodyPr>
          <a:lstStyle>
            <a:lvl1pPr lvl="0" algn="l">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dirty="0"/>
          </a:p>
        </p:txBody>
      </p:sp>
      <p:sp>
        <p:nvSpPr>
          <p:cNvPr id="62" name="Google Shape;62;p20"/>
          <p:cNvSpPr txBox="1">
            <a:spLocks noGrp="1"/>
          </p:cNvSpPr>
          <p:nvPr>
            <p:ph type="sldNum" idx="12"/>
          </p:nvPr>
        </p:nvSpPr>
        <p:spPr>
          <a:xfrm>
            <a:off x="11246533" y="6394050"/>
            <a:ext cx="475200" cy="365100"/>
          </a:xfrm>
          <a:prstGeom prst="rect">
            <a:avLst/>
          </a:prstGeom>
          <a:noFill/>
          <a:ln>
            <a:noFill/>
          </a:ln>
        </p:spPr>
        <p:txBody>
          <a:bodyPr spcFirstLastPara="1" wrap="square" lIns="68575" tIns="34275" rIns="68575" bIns="34275"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fld id="{00000000-1234-1234-1234-123412341234}" type="slidenum">
              <a:rPr lang="en-US" smtClean="0"/>
              <a:pPr/>
              <a:t>‹#›</a:t>
            </a:fld>
            <a:endParaRPr lang="en-US" dirty="0"/>
          </a:p>
        </p:txBody>
      </p:sp>
    </p:spTree>
    <p:extLst>
      <p:ext uri="{BB962C8B-B14F-4D97-AF65-F5344CB8AC3E}">
        <p14:creationId xmlns:p14="http://schemas.microsoft.com/office/powerpoint/2010/main" val="1412033961"/>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 Title and Text">
    <p:spTree>
      <p:nvGrpSpPr>
        <p:cNvPr id="1" name="Shape 63"/>
        <p:cNvGrpSpPr/>
        <p:nvPr/>
      </p:nvGrpSpPr>
      <p:grpSpPr>
        <a:xfrm>
          <a:off x="0" y="0"/>
          <a:ext cx="0" cy="0"/>
          <a:chOff x="0" y="0"/>
          <a:chExt cx="0" cy="0"/>
        </a:xfrm>
      </p:grpSpPr>
      <p:sp>
        <p:nvSpPr>
          <p:cNvPr id="64" name="Google Shape;64;p21"/>
          <p:cNvSpPr txBox="1">
            <a:spLocks noGrp="1"/>
          </p:cNvSpPr>
          <p:nvPr>
            <p:ph type="title"/>
          </p:nvPr>
        </p:nvSpPr>
        <p:spPr>
          <a:xfrm rot="5400000">
            <a:off x="7133450" y="1956675"/>
            <a:ext cx="5811900" cy="2628800"/>
          </a:xfrm>
          <a:prstGeom prst="rect">
            <a:avLst/>
          </a:prstGeom>
          <a:noFill/>
          <a:ln>
            <a:noFill/>
          </a:ln>
        </p:spPr>
        <p:txBody>
          <a:bodyPr spcFirstLastPara="1" wrap="square" lIns="68575" tIns="34275" rIns="68575" bIns="34275" anchor="ctr" anchorCtr="0">
            <a:noAutofit/>
          </a:bodyPr>
          <a:lstStyle>
            <a:lvl1pPr lvl="0" algn="ctr">
              <a:lnSpc>
                <a:spcPct val="90000"/>
              </a:lnSpc>
              <a:spcBef>
                <a:spcPts val="0"/>
              </a:spcBef>
              <a:spcAft>
                <a:spcPts val="0"/>
              </a:spcAft>
              <a:buClr>
                <a:srgbClr val="2E75B5"/>
              </a:buClr>
              <a:buSzPts val="14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65" name="Google Shape;65;p21"/>
          <p:cNvSpPr txBox="1">
            <a:spLocks noGrp="1"/>
          </p:cNvSpPr>
          <p:nvPr>
            <p:ph type="body" idx="1"/>
          </p:nvPr>
        </p:nvSpPr>
        <p:spPr>
          <a:xfrm rot="5400000">
            <a:off x="1799350" y="-596125"/>
            <a:ext cx="5811900" cy="7734400"/>
          </a:xfrm>
          <a:prstGeom prst="rect">
            <a:avLst/>
          </a:prstGeom>
          <a:noFill/>
          <a:ln>
            <a:noFill/>
          </a:ln>
        </p:spPr>
        <p:txBody>
          <a:bodyPr spcFirstLastPara="1" wrap="square" lIns="68575" tIns="34275" rIns="68575" bIns="34275" anchor="t" anchorCtr="0">
            <a:noAutofit/>
          </a:bodyPr>
          <a:lstStyle>
            <a:lvl1pPr marL="457200" lvl="0" indent="-361950" algn="l">
              <a:lnSpc>
                <a:spcPct val="90000"/>
              </a:lnSpc>
              <a:spcBef>
                <a:spcPts val="800"/>
              </a:spcBef>
              <a:spcAft>
                <a:spcPts val="0"/>
              </a:spcAft>
              <a:buClr>
                <a:srgbClr val="1E4E79"/>
              </a:buClr>
              <a:buSzPts val="2100"/>
              <a:buChar char="•"/>
              <a:defRPr/>
            </a:lvl1pPr>
            <a:lvl2pPr marL="914400" lvl="1" indent="-342900" algn="l">
              <a:lnSpc>
                <a:spcPct val="90000"/>
              </a:lnSpc>
              <a:spcBef>
                <a:spcPts val="400"/>
              </a:spcBef>
              <a:spcAft>
                <a:spcPts val="0"/>
              </a:spcAft>
              <a:buClr>
                <a:srgbClr val="1E4E79"/>
              </a:buClr>
              <a:buSzPts val="1800"/>
              <a:buChar char="•"/>
              <a:defRPr/>
            </a:lvl2pPr>
            <a:lvl3pPr marL="1371600" lvl="2" indent="-323850" algn="l">
              <a:lnSpc>
                <a:spcPct val="90000"/>
              </a:lnSpc>
              <a:spcBef>
                <a:spcPts val="400"/>
              </a:spcBef>
              <a:spcAft>
                <a:spcPts val="0"/>
              </a:spcAft>
              <a:buClr>
                <a:srgbClr val="1E4E79"/>
              </a:buClr>
              <a:buSzPts val="1500"/>
              <a:buChar char="•"/>
              <a:defRPr/>
            </a:lvl3pPr>
            <a:lvl4pPr marL="1828800" lvl="3" indent="-317500" algn="l">
              <a:lnSpc>
                <a:spcPct val="90000"/>
              </a:lnSpc>
              <a:spcBef>
                <a:spcPts val="400"/>
              </a:spcBef>
              <a:spcAft>
                <a:spcPts val="0"/>
              </a:spcAft>
              <a:buClr>
                <a:srgbClr val="1E4E79"/>
              </a:buClr>
              <a:buSzPts val="1400"/>
              <a:buChar char="•"/>
              <a:defRPr/>
            </a:lvl4pPr>
            <a:lvl5pPr marL="2286000" lvl="4" indent="-317500" algn="l">
              <a:lnSpc>
                <a:spcPct val="90000"/>
              </a:lnSpc>
              <a:spcBef>
                <a:spcPts val="400"/>
              </a:spcBef>
              <a:spcAft>
                <a:spcPts val="0"/>
              </a:spcAft>
              <a:buClr>
                <a:srgbClr val="1E4E79"/>
              </a:buClr>
              <a:buSzPts val="1400"/>
              <a:buChar char="•"/>
              <a:defRPr/>
            </a:lvl5pPr>
            <a:lvl6pPr marL="2743200" lvl="5" indent="-317500" algn="l">
              <a:lnSpc>
                <a:spcPct val="90000"/>
              </a:lnSpc>
              <a:spcBef>
                <a:spcPts val="400"/>
              </a:spcBef>
              <a:spcAft>
                <a:spcPts val="0"/>
              </a:spcAft>
              <a:buSzPts val="1400"/>
              <a:buChar char="•"/>
              <a:defRPr/>
            </a:lvl6pPr>
            <a:lvl7pPr marL="3200400" lvl="6" indent="-317500" algn="l">
              <a:lnSpc>
                <a:spcPct val="90000"/>
              </a:lnSpc>
              <a:spcBef>
                <a:spcPts val="400"/>
              </a:spcBef>
              <a:spcAft>
                <a:spcPts val="0"/>
              </a:spcAft>
              <a:buSzPts val="1400"/>
              <a:buChar char="•"/>
              <a:defRPr/>
            </a:lvl7pPr>
            <a:lvl8pPr marL="3657600" lvl="7" indent="-317500" algn="l">
              <a:lnSpc>
                <a:spcPct val="90000"/>
              </a:lnSpc>
              <a:spcBef>
                <a:spcPts val="400"/>
              </a:spcBef>
              <a:spcAft>
                <a:spcPts val="0"/>
              </a:spcAft>
              <a:buSzPts val="1400"/>
              <a:buChar char="•"/>
              <a:defRPr/>
            </a:lvl8pPr>
            <a:lvl9pPr marL="4114800" lvl="8" indent="-317500" algn="l">
              <a:lnSpc>
                <a:spcPct val="90000"/>
              </a:lnSpc>
              <a:spcBef>
                <a:spcPts val="400"/>
              </a:spcBef>
              <a:spcAft>
                <a:spcPts val="0"/>
              </a:spcAft>
              <a:buSzPts val="1400"/>
              <a:buChar char="•"/>
              <a:defRPr/>
            </a:lvl9pPr>
          </a:lstStyle>
          <a:p>
            <a:endParaRPr/>
          </a:p>
        </p:txBody>
      </p:sp>
      <p:sp>
        <p:nvSpPr>
          <p:cNvPr id="66" name="Google Shape;66;p21"/>
          <p:cNvSpPr txBox="1">
            <a:spLocks noGrp="1"/>
          </p:cNvSpPr>
          <p:nvPr>
            <p:ph type="dt" idx="10"/>
          </p:nvPr>
        </p:nvSpPr>
        <p:spPr>
          <a:xfrm>
            <a:off x="838200" y="6356350"/>
            <a:ext cx="2743200" cy="365100"/>
          </a:xfrm>
          <a:prstGeom prst="rect">
            <a:avLst/>
          </a:prstGeom>
          <a:noFill/>
          <a:ln>
            <a:noFill/>
          </a:ln>
        </p:spPr>
        <p:txBody>
          <a:bodyPr spcFirstLastPara="1" wrap="square" lIns="68575" tIns="34275" rIns="68575" bIns="34275" anchor="ctr" anchorCtr="0">
            <a:noAutofit/>
          </a:bodyPr>
          <a:lstStyle>
            <a:lvl1pPr lvl="0" algn="l">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dirty="0"/>
          </a:p>
        </p:txBody>
      </p:sp>
      <p:sp>
        <p:nvSpPr>
          <p:cNvPr id="67" name="Google Shape;67;p21"/>
          <p:cNvSpPr txBox="1">
            <a:spLocks noGrp="1"/>
          </p:cNvSpPr>
          <p:nvPr>
            <p:ph type="sldNum" idx="12"/>
          </p:nvPr>
        </p:nvSpPr>
        <p:spPr>
          <a:xfrm>
            <a:off x="11246533" y="6394050"/>
            <a:ext cx="475200" cy="365100"/>
          </a:xfrm>
          <a:prstGeom prst="rect">
            <a:avLst/>
          </a:prstGeom>
          <a:noFill/>
          <a:ln>
            <a:noFill/>
          </a:ln>
        </p:spPr>
        <p:txBody>
          <a:bodyPr spcFirstLastPara="1" wrap="square" lIns="68575" tIns="34275" rIns="68575" bIns="34275"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fld id="{00000000-1234-1234-1234-123412341234}" type="slidenum">
              <a:rPr lang="en-US" smtClean="0"/>
              <a:pPr/>
              <a:t>‹#›</a:t>
            </a:fld>
            <a:endParaRPr lang="en-US" dirty="0"/>
          </a:p>
        </p:txBody>
      </p:sp>
    </p:spTree>
    <p:extLst>
      <p:ext uri="{BB962C8B-B14F-4D97-AF65-F5344CB8AC3E}">
        <p14:creationId xmlns:p14="http://schemas.microsoft.com/office/powerpoint/2010/main" val="1726803602"/>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27"/>
        <p:cNvGrpSpPr/>
        <p:nvPr/>
      </p:nvGrpSpPr>
      <p:grpSpPr>
        <a:xfrm>
          <a:off x="0" y="0"/>
          <a:ext cx="0" cy="0"/>
          <a:chOff x="0" y="0"/>
          <a:chExt cx="0" cy="0"/>
        </a:xfrm>
      </p:grpSpPr>
      <p:sp>
        <p:nvSpPr>
          <p:cNvPr id="28" name="Google Shape;28;p4"/>
          <p:cNvSpPr txBox="1">
            <a:spLocks noGrp="1"/>
          </p:cNvSpPr>
          <p:nvPr>
            <p:ph type="title"/>
          </p:nvPr>
        </p:nvSpPr>
        <p:spPr>
          <a:xfrm>
            <a:off x="415600" y="593367"/>
            <a:ext cx="11360700" cy="763500"/>
          </a:xfrm>
          <a:prstGeom prst="rect">
            <a:avLst/>
          </a:prstGeom>
        </p:spPr>
        <p:txBody>
          <a:bodyPr spcFirstLastPara="1" wrap="square" lIns="121900" tIns="121900" rIns="121900" bIns="121900" anchor="t" anchorCtr="0">
            <a:noAutofit/>
          </a:bodyPr>
          <a:lstStyle>
            <a:lvl1pPr lvl="0">
              <a:spcBef>
                <a:spcPts val="0"/>
              </a:spcBef>
              <a:spcAft>
                <a:spcPts val="0"/>
              </a:spcAft>
              <a:buSzPts val="3700"/>
              <a:buNone/>
              <a:defRPr/>
            </a:lvl1pPr>
            <a:lvl2pPr lvl="1">
              <a:spcBef>
                <a:spcPts val="0"/>
              </a:spcBef>
              <a:spcAft>
                <a:spcPts val="0"/>
              </a:spcAft>
              <a:buSzPts val="3700"/>
              <a:buNone/>
              <a:defRPr/>
            </a:lvl2pPr>
            <a:lvl3pPr lvl="2">
              <a:spcBef>
                <a:spcPts val="0"/>
              </a:spcBef>
              <a:spcAft>
                <a:spcPts val="0"/>
              </a:spcAft>
              <a:buSzPts val="3700"/>
              <a:buNone/>
              <a:defRPr/>
            </a:lvl3pPr>
            <a:lvl4pPr lvl="3">
              <a:spcBef>
                <a:spcPts val="0"/>
              </a:spcBef>
              <a:spcAft>
                <a:spcPts val="0"/>
              </a:spcAft>
              <a:buSzPts val="3700"/>
              <a:buNone/>
              <a:defRPr/>
            </a:lvl4pPr>
            <a:lvl5pPr lvl="4">
              <a:spcBef>
                <a:spcPts val="0"/>
              </a:spcBef>
              <a:spcAft>
                <a:spcPts val="0"/>
              </a:spcAft>
              <a:buSzPts val="3700"/>
              <a:buNone/>
              <a:defRPr/>
            </a:lvl5pPr>
            <a:lvl6pPr lvl="5">
              <a:spcBef>
                <a:spcPts val="0"/>
              </a:spcBef>
              <a:spcAft>
                <a:spcPts val="0"/>
              </a:spcAft>
              <a:buSzPts val="3700"/>
              <a:buNone/>
              <a:defRPr/>
            </a:lvl6pPr>
            <a:lvl7pPr lvl="6">
              <a:spcBef>
                <a:spcPts val="0"/>
              </a:spcBef>
              <a:spcAft>
                <a:spcPts val="0"/>
              </a:spcAft>
              <a:buSzPts val="3700"/>
              <a:buNone/>
              <a:defRPr/>
            </a:lvl7pPr>
            <a:lvl8pPr lvl="7">
              <a:spcBef>
                <a:spcPts val="0"/>
              </a:spcBef>
              <a:spcAft>
                <a:spcPts val="0"/>
              </a:spcAft>
              <a:buSzPts val="3700"/>
              <a:buNone/>
              <a:defRPr/>
            </a:lvl8pPr>
            <a:lvl9pPr lvl="8">
              <a:spcBef>
                <a:spcPts val="0"/>
              </a:spcBef>
              <a:spcAft>
                <a:spcPts val="0"/>
              </a:spcAft>
              <a:buSzPts val="3700"/>
              <a:buNone/>
              <a:defRPr/>
            </a:lvl9pPr>
          </a:lstStyle>
          <a:p>
            <a:endParaRPr/>
          </a:p>
        </p:txBody>
      </p:sp>
      <p:sp>
        <p:nvSpPr>
          <p:cNvPr id="29" name="Google Shape;29;p4"/>
          <p:cNvSpPr txBox="1">
            <a:spLocks noGrp="1"/>
          </p:cNvSpPr>
          <p:nvPr>
            <p:ph type="body" idx="1"/>
          </p:nvPr>
        </p:nvSpPr>
        <p:spPr>
          <a:xfrm>
            <a:off x="415600" y="1536633"/>
            <a:ext cx="11360700" cy="4555200"/>
          </a:xfrm>
          <a:prstGeom prst="rect">
            <a:avLst/>
          </a:prstGeom>
        </p:spPr>
        <p:txBody>
          <a:bodyPr spcFirstLastPara="1" wrap="square" lIns="121900" tIns="121900" rIns="121900" bIns="121900" anchor="t" anchorCtr="0">
            <a:noAutofit/>
          </a:bodyPr>
          <a:lstStyle>
            <a:lvl1pPr marL="457200" lvl="0" indent="-381000">
              <a:spcBef>
                <a:spcPts val="0"/>
              </a:spcBef>
              <a:spcAft>
                <a:spcPts val="0"/>
              </a:spcAft>
              <a:buSzPts val="2400"/>
              <a:buChar char="●"/>
              <a:defRPr/>
            </a:lvl1pPr>
            <a:lvl2pPr marL="914400" lvl="1" indent="-349250">
              <a:spcBef>
                <a:spcPts val="2100"/>
              </a:spcBef>
              <a:spcAft>
                <a:spcPts val="0"/>
              </a:spcAft>
              <a:buSzPts val="1900"/>
              <a:buChar char="○"/>
              <a:defRPr/>
            </a:lvl2pPr>
            <a:lvl3pPr marL="1371600" lvl="2" indent="-349250">
              <a:spcBef>
                <a:spcPts val="2100"/>
              </a:spcBef>
              <a:spcAft>
                <a:spcPts val="0"/>
              </a:spcAft>
              <a:buSzPts val="1900"/>
              <a:buChar char="■"/>
              <a:defRPr/>
            </a:lvl3pPr>
            <a:lvl4pPr marL="1828800" lvl="3" indent="-349250">
              <a:spcBef>
                <a:spcPts val="2100"/>
              </a:spcBef>
              <a:spcAft>
                <a:spcPts val="0"/>
              </a:spcAft>
              <a:buSzPts val="1900"/>
              <a:buChar char="●"/>
              <a:defRPr/>
            </a:lvl4pPr>
            <a:lvl5pPr marL="2286000" lvl="4" indent="-349250">
              <a:spcBef>
                <a:spcPts val="2100"/>
              </a:spcBef>
              <a:spcAft>
                <a:spcPts val="0"/>
              </a:spcAft>
              <a:buSzPts val="1900"/>
              <a:buChar char="○"/>
              <a:defRPr/>
            </a:lvl5pPr>
            <a:lvl6pPr marL="2743200" lvl="5" indent="-349250">
              <a:spcBef>
                <a:spcPts val="2100"/>
              </a:spcBef>
              <a:spcAft>
                <a:spcPts val="0"/>
              </a:spcAft>
              <a:buSzPts val="1900"/>
              <a:buChar char="■"/>
              <a:defRPr/>
            </a:lvl6pPr>
            <a:lvl7pPr marL="3200400" lvl="6" indent="-349250">
              <a:spcBef>
                <a:spcPts val="2100"/>
              </a:spcBef>
              <a:spcAft>
                <a:spcPts val="0"/>
              </a:spcAft>
              <a:buSzPts val="1900"/>
              <a:buChar char="●"/>
              <a:defRPr/>
            </a:lvl7pPr>
            <a:lvl8pPr marL="3657600" lvl="7" indent="-349250">
              <a:spcBef>
                <a:spcPts val="2100"/>
              </a:spcBef>
              <a:spcAft>
                <a:spcPts val="0"/>
              </a:spcAft>
              <a:buSzPts val="1900"/>
              <a:buChar char="○"/>
              <a:defRPr/>
            </a:lvl8pPr>
            <a:lvl9pPr marL="4114800" lvl="8" indent="-349250">
              <a:spcBef>
                <a:spcPts val="2100"/>
              </a:spcBef>
              <a:spcAft>
                <a:spcPts val="2100"/>
              </a:spcAft>
              <a:buSzPts val="1900"/>
              <a:buChar char="■"/>
              <a:defRPr/>
            </a:lvl9pPr>
          </a:lstStyle>
          <a:p>
            <a:endParaRPr/>
          </a:p>
        </p:txBody>
      </p:sp>
      <p:sp>
        <p:nvSpPr>
          <p:cNvPr id="30" name="Google Shape;30;p4"/>
          <p:cNvSpPr txBox="1">
            <a:spLocks noGrp="1"/>
          </p:cNvSpPr>
          <p:nvPr>
            <p:ph type="sldNum" idx="12"/>
          </p:nvPr>
        </p:nvSpPr>
        <p:spPr>
          <a:xfrm>
            <a:off x="11068010" y="6217622"/>
            <a:ext cx="731700" cy="524700"/>
          </a:xfrm>
          <a:prstGeom prst="rect">
            <a:avLst/>
          </a:prstGeom>
        </p:spPr>
        <p:txBody>
          <a:bodyPr spcFirstLastPara="1" wrap="square" lIns="121900" tIns="121900" rIns="121900" bIns="121900"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28411119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jp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5.xml"/><Relationship Id="rId13" Type="http://schemas.openxmlformats.org/officeDocument/2006/relationships/slideLayout" Target="../slideLayouts/slideLayout30.xml"/><Relationship Id="rId3" Type="http://schemas.openxmlformats.org/officeDocument/2006/relationships/slideLayout" Target="../slideLayouts/slideLayout20.xml"/><Relationship Id="rId7" Type="http://schemas.openxmlformats.org/officeDocument/2006/relationships/slideLayout" Target="../slideLayouts/slideLayout24.xml"/><Relationship Id="rId12" Type="http://schemas.openxmlformats.org/officeDocument/2006/relationships/slideLayout" Target="../slideLayouts/slideLayout29.xml"/><Relationship Id="rId17" Type="http://schemas.openxmlformats.org/officeDocument/2006/relationships/image" Target="../media/image1.jpg"/><Relationship Id="rId2" Type="http://schemas.openxmlformats.org/officeDocument/2006/relationships/slideLayout" Target="../slideLayouts/slideLayout19.xml"/><Relationship Id="rId16" Type="http://schemas.openxmlformats.org/officeDocument/2006/relationships/theme" Target="../theme/theme2.xml"/><Relationship Id="rId1" Type="http://schemas.openxmlformats.org/officeDocument/2006/relationships/slideLayout" Target="../slideLayouts/slideLayout18.xml"/><Relationship Id="rId6" Type="http://schemas.openxmlformats.org/officeDocument/2006/relationships/slideLayout" Target="../slideLayouts/slideLayout23.xml"/><Relationship Id="rId11" Type="http://schemas.openxmlformats.org/officeDocument/2006/relationships/slideLayout" Target="../slideLayouts/slideLayout28.xml"/><Relationship Id="rId5" Type="http://schemas.openxmlformats.org/officeDocument/2006/relationships/slideLayout" Target="../slideLayouts/slideLayout22.xml"/><Relationship Id="rId15" Type="http://schemas.openxmlformats.org/officeDocument/2006/relationships/slideLayout" Target="../slideLayouts/slideLayout32.xml"/><Relationship Id="rId10" Type="http://schemas.openxmlformats.org/officeDocument/2006/relationships/slideLayout" Target="../slideLayouts/slideLayout27.xml"/><Relationship Id="rId4" Type="http://schemas.openxmlformats.org/officeDocument/2006/relationships/slideLayout" Target="../slideLayouts/slideLayout21.xml"/><Relationship Id="rId9" Type="http://schemas.openxmlformats.org/officeDocument/2006/relationships/slideLayout" Target="../slideLayouts/slideLayout26.xml"/><Relationship Id="rId14" Type="http://schemas.openxmlformats.org/officeDocument/2006/relationships/slideLayout" Target="../slideLayouts/slideLayout3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40.xml"/><Relationship Id="rId3" Type="http://schemas.openxmlformats.org/officeDocument/2006/relationships/slideLayout" Target="../slideLayouts/slideLayout35.xml"/><Relationship Id="rId7" Type="http://schemas.openxmlformats.org/officeDocument/2006/relationships/slideLayout" Target="../slideLayouts/slideLayout39.xml"/><Relationship Id="rId12" Type="http://schemas.openxmlformats.org/officeDocument/2006/relationships/image" Target="../media/image1.jpg"/><Relationship Id="rId2" Type="http://schemas.openxmlformats.org/officeDocument/2006/relationships/slideLayout" Target="../slideLayouts/slideLayout34.xml"/><Relationship Id="rId1" Type="http://schemas.openxmlformats.org/officeDocument/2006/relationships/slideLayout" Target="../slideLayouts/slideLayout33.xml"/><Relationship Id="rId6" Type="http://schemas.openxmlformats.org/officeDocument/2006/relationships/slideLayout" Target="../slideLayouts/slideLayout38.xml"/><Relationship Id="rId11" Type="http://schemas.openxmlformats.org/officeDocument/2006/relationships/theme" Target="../theme/theme3.xml"/><Relationship Id="rId5" Type="http://schemas.openxmlformats.org/officeDocument/2006/relationships/slideLayout" Target="../slideLayouts/slideLayout37.xml"/><Relationship Id="rId10" Type="http://schemas.openxmlformats.org/officeDocument/2006/relationships/slideLayout" Target="../slideLayouts/slideLayout42.xml"/><Relationship Id="rId4" Type="http://schemas.openxmlformats.org/officeDocument/2006/relationships/slideLayout" Target="../slideLayouts/slideLayout36.xml"/><Relationship Id="rId9" Type="http://schemas.openxmlformats.org/officeDocument/2006/relationships/slideLayout" Target="../slideLayouts/slideLayout4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9"/>
        <p:cNvGrpSpPr/>
        <p:nvPr/>
      </p:nvGrpSpPr>
      <p:grpSpPr>
        <a:xfrm>
          <a:off x="0" y="0"/>
          <a:ext cx="0" cy="0"/>
          <a:chOff x="0" y="0"/>
          <a:chExt cx="0" cy="0"/>
        </a:xfrm>
      </p:grpSpPr>
      <p:sp>
        <p:nvSpPr>
          <p:cNvPr id="10" name="Google Shape;10;p1"/>
          <p:cNvSpPr txBox="1">
            <a:spLocks noGrp="1"/>
          </p:cNvSpPr>
          <p:nvPr>
            <p:ph type="title"/>
          </p:nvPr>
        </p:nvSpPr>
        <p:spPr>
          <a:xfrm>
            <a:off x="415600" y="593367"/>
            <a:ext cx="11360700" cy="763500"/>
          </a:xfrm>
          <a:prstGeom prst="rect">
            <a:avLst/>
          </a:prstGeom>
          <a:noFill/>
          <a:ln>
            <a:noFill/>
          </a:ln>
        </p:spPr>
        <p:txBody>
          <a:bodyPr spcFirstLastPara="1" wrap="square" lIns="121900" tIns="121900" rIns="121900" bIns="121900" anchor="t" anchorCtr="0">
            <a:noAutofit/>
          </a:bodyPr>
          <a:lstStyle>
            <a:lvl1pPr lvl="0" algn="ctr">
              <a:spcBef>
                <a:spcPts val="0"/>
              </a:spcBef>
              <a:spcAft>
                <a:spcPts val="0"/>
              </a:spcAft>
              <a:buClr>
                <a:schemeClr val="dk1"/>
              </a:buClr>
              <a:buSzPts val="3700"/>
              <a:buNone/>
              <a:defRPr sz="3700" b="1">
                <a:solidFill>
                  <a:schemeClr val="dk1"/>
                </a:solidFill>
              </a:defRPr>
            </a:lvl1pPr>
            <a:lvl2pPr lvl="1">
              <a:spcBef>
                <a:spcPts val="0"/>
              </a:spcBef>
              <a:spcAft>
                <a:spcPts val="0"/>
              </a:spcAft>
              <a:buClr>
                <a:schemeClr val="dk1"/>
              </a:buClr>
              <a:buSzPts val="3700"/>
              <a:buNone/>
              <a:defRPr sz="3700">
                <a:solidFill>
                  <a:schemeClr val="dk1"/>
                </a:solidFill>
              </a:defRPr>
            </a:lvl2pPr>
            <a:lvl3pPr lvl="2">
              <a:spcBef>
                <a:spcPts val="0"/>
              </a:spcBef>
              <a:spcAft>
                <a:spcPts val="0"/>
              </a:spcAft>
              <a:buClr>
                <a:schemeClr val="dk1"/>
              </a:buClr>
              <a:buSzPts val="3700"/>
              <a:buNone/>
              <a:defRPr sz="3700">
                <a:solidFill>
                  <a:schemeClr val="dk1"/>
                </a:solidFill>
              </a:defRPr>
            </a:lvl3pPr>
            <a:lvl4pPr lvl="3">
              <a:spcBef>
                <a:spcPts val="0"/>
              </a:spcBef>
              <a:spcAft>
                <a:spcPts val="0"/>
              </a:spcAft>
              <a:buClr>
                <a:schemeClr val="dk1"/>
              </a:buClr>
              <a:buSzPts val="3700"/>
              <a:buNone/>
              <a:defRPr sz="3700">
                <a:solidFill>
                  <a:schemeClr val="dk1"/>
                </a:solidFill>
              </a:defRPr>
            </a:lvl4pPr>
            <a:lvl5pPr lvl="4">
              <a:spcBef>
                <a:spcPts val="0"/>
              </a:spcBef>
              <a:spcAft>
                <a:spcPts val="0"/>
              </a:spcAft>
              <a:buClr>
                <a:schemeClr val="dk1"/>
              </a:buClr>
              <a:buSzPts val="3700"/>
              <a:buNone/>
              <a:defRPr sz="3700">
                <a:solidFill>
                  <a:schemeClr val="dk1"/>
                </a:solidFill>
              </a:defRPr>
            </a:lvl5pPr>
            <a:lvl6pPr lvl="5">
              <a:spcBef>
                <a:spcPts val="0"/>
              </a:spcBef>
              <a:spcAft>
                <a:spcPts val="0"/>
              </a:spcAft>
              <a:buClr>
                <a:schemeClr val="dk1"/>
              </a:buClr>
              <a:buSzPts val="3700"/>
              <a:buNone/>
              <a:defRPr sz="3700">
                <a:solidFill>
                  <a:schemeClr val="dk1"/>
                </a:solidFill>
              </a:defRPr>
            </a:lvl6pPr>
            <a:lvl7pPr lvl="6">
              <a:spcBef>
                <a:spcPts val="0"/>
              </a:spcBef>
              <a:spcAft>
                <a:spcPts val="0"/>
              </a:spcAft>
              <a:buClr>
                <a:schemeClr val="dk1"/>
              </a:buClr>
              <a:buSzPts val="3700"/>
              <a:buNone/>
              <a:defRPr sz="3700">
                <a:solidFill>
                  <a:schemeClr val="dk1"/>
                </a:solidFill>
              </a:defRPr>
            </a:lvl7pPr>
            <a:lvl8pPr lvl="7">
              <a:spcBef>
                <a:spcPts val="0"/>
              </a:spcBef>
              <a:spcAft>
                <a:spcPts val="0"/>
              </a:spcAft>
              <a:buClr>
                <a:schemeClr val="dk1"/>
              </a:buClr>
              <a:buSzPts val="3700"/>
              <a:buNone/>
              <a:defRPr sz="3700">
                <a:solidFill>
                  <a:schemeClr val="dk1"/>
                </a:solidFill>
              </a:defRPr>
            </a:lvl8pPr>
            <a:lvl9pPr lvl="8">
              <a:spcBef>
                <a:spcPts val="0"/>
              </a:spcBef>
              <a:spcAft>
                <a:spcPts val="0"/>
              </a:spcAft>
              <a:buClr>
                <a:schemeClr val="dk1"/>
              </a:buClr>
              <a:buSzPts val="3700"/>
              <a:buNone/>
              <a:defRPr sz="3700">
                <a:solidFill>
                  <a:schemeClr val="dk1"/>
                </a:solidFill>
              </a:defRPr>
            </a:lvl9pPr>
          </a:lstStyle>
          <a:p>
            <a:endParaRPr/>
          </a:p>
        </p:txBody>
      </p:sp>
      <p:sp>
        <p:nvSpPr>
          <p:cNvPr id="11" name="Google Shape;11;p1"/>
          <p:cNvSpPr txBox="1">
            <a:spLocks noGrp="1"/>
          </p:cNvSpPr>
          <p:nvPr>
            <p:ph type="body" idx="1"/>
          </p:nvPr>
        </p:nvSpPr>
        <p:spPr>
          <a:xfrm>
            <a:off x="415600" y="1536633"/>
            <a:ext cx="11360700" cy="4555200"/>
          </a:xfrm>
          <a:prstGeom prst="rect">
            <a:avLst/>
          </a:prstGeom>
          <a:noFill/>
          <a:ln>
            <a:noFill/>
          </a:ln>
        </p:spPr>
        <p:txBody>
          <a:bodyPr spcFirstLastPara="1" wrap="square" lIns="121900" tIns="121900" rIns="121900" bIns="121900" anchor="t" anchorCtr="0">
            <a:noAutofit/>
          </a:bodyPr>
          <a:lstStyle>
            <a:lvl1pPr marL="457200" lvl="0" indent="-381000">
              <a:lnSpc>
                <a:spcPct val="115000"/>
              </a:lnSpc>
              <a:spcBef>
                <a:spcPts val="0"/>
              </a:spcBef>
              <a:spcAft>
                <a:spcPts val="0"/>
              </a:spcAft>
              <a:buSzPts val="2400"/>
              <a:buChar char="●"/>
              <a:defRPr sz="2400"/>
            </a:lvl1pPr>
            <a:lvl2pPr marL="914400" lvl="1" indent="-349250">
              <a:lnSpc>
                <a:spcPct val="115000"/>
              </a:lnSpc>
              <a:spcBef>
                <a:spcPts val="2100"/>
              </a:spcBef>
              <a:spcAft>
                <a:spcPts val="0"/>
              </a:spcAft>
              <a:buSzPts val="1900"/>
              <a:buChar char="○"/>
              <a:defRPr sz="1900"/>
            </a:lvl2pPr>
            <a:lvl3pPr marL="1371600" lvl="2" indent="-349250">
              <a:lnSpc>
                <a:spcPct val="115000"/>
              </a:lnSpc>
              <a:spcBef>
                <a:spcPts val="2100"/>
              </a:spcBef>
              <a:spcAft>
                <a:spcPts val="0"/>
              </a:spcAft>
              <a:buSzPts val="1900"/>
              <a:buChar char="■"/>
              <a:defRPr sz="1900"/>
            </a:lvl3pPr>
            <a:lvl4pPr marL="1828800" lvl="3" indent="-349250">
              <a:lnSpc>
                <a:spcPct val="115000"/>
              </a:lnSpc>
              <a:spcBef>
                <a:spcPts val="2100"/>
              </a:spcBef>
              <a:spcAft>
                <a:spcPts val="0"/>
              </a:spcAft>
              <a:buSzPts val="1900"/>
              <a:buChar char="●"/>
              <a:defRPr sz="1900"/>
            </a:lvl4pPr>
            <a:lvl5pPr marL="2286000" lvl="4" indent="-349250">
              <a:lnSpc>
                <a:spcPct val="115000"/>
              </a:lnSpc>
              <a:spcBef>
                <a:spcPts val="2100"/>
              </a:spcBef>
              <a:spcAft>
                <a:spcPts val="0"/>
              </a:spcAft>
              <a:buSzPts val="1900"/>
              <a:buChar char="○"/>
              <a:defRPr sz="1900"/>
            </a:lvl5pPr>
            <a:lvl6pPr marL="2743200" lvl="5" indent="-349250">
              <a:lnSpc>
                <a:spcPct val="115000"/>
              </a:lnSpc>
              <a:spcBef>
                <a:spcPts val="2100"/>
              </a:spcBef>
              <a:spcAft>
                <a:spcPts val="0"/>
              </a:spcAft>
              <a:buSzPts val="1900"/>
              <a:buChar char="■"/>
              <a:defRPr sz="1900"/>
            </a:lvl6pPr>
            <a:lvl7pPr marL="3200400" lvl="6" indent="-349250">
              <a:lnSpc>
                <a:spcPct val="115000"/>
              </a:lnSpc>
              <a:spcBef>
                <a:spcPts val="2100"/>
              </a:spcBef>
              <a:spcAft>
                <a:spcPts val="0"/>
              </a:spcAft>
              <a:buSzPts val="1900"/>
              <a:buChar char="●"/>
              <a:defRPr sz="1900"/>
            </a:lvl7pPr>
            <a:lvl8pPr marL="3657600" lvl="7" indent="-349250">
              <a:lnSpc>
                <a:spcPct val="115000"/>
              </a:lnSpc>
              <a:spcBef>
                <a:spcPts val="2100"/>
              </a:spcBef>
              <a:spcAft>
                <a:spcPts val="0"/>
              </a:spcAft>
              <a:buSzPts val="1900"/>
              <a:buChar char="○"/>
              <a:defRPr sz="1900"/>
            </a:lvl8pPr>
            <a:lvl9pPr marL="4114800" lvl="8" indent="-349250">
              <a:lnSpc>
                <a:spcPct val="115000"/>
              </a:lnSpc>
              <a:spcBef>
                <a:spcPts val="2100"/>
              </a:spcBef>
              <a:spcAft>
                <a:spcPts val="2100"/>
              </a:spcAft>
              <a:buSzPts val="1900"/>
              <a:buChar char="■"/>
              <a:defRPr sz="1900"/>
            </a:lvl9pPr>
          </a:lstStyle>
          <a:p>
            <a:endParaRPr/>
          </a:p>
        </p:txBody>
      </p:sp>
      <p:sp>
        <p:nvSpPr>
          <p:cNvPr id="12" name="Google Shape;12;p1"/>
          <p:cNvSpPr txBox="1">
            <a:spLocks noGrp="1"/>
          </p:cNvSpPr>
          <p:nvPr>
            <p:ph type="sldNum" idx="12"/>
          </p:nvPr>
        </p:nvSpPr>
        <p:spPr>
          <a:xfrm>
            <a:off x="11068010" y="6217622"/>
            <a:ext cx="731700" cy="524700"/>
          </a:xfrm>
          <a:prstGeom prst="rect">
            <a:avLst/>
          </a:prstGeom>
          <a:noFill/>
          <a:ln>
            <a:noFill/>
          </a:ln>
        </p:spPr>
        <p:txBody>
          <a:bodyPr spcFirstLastPara="1" wrap="square" lIns="121900" tIns="121900" rIns="121900" bIns="121900" anchor="ctr" anchorCtr="0">
            <a:noAutofit/>
          </a:bodyPr>
          <a:lstStyle>
            <a:lvl1pPr lvl="0" algn="r">
              <a:buNone/>
              <a:defRPr sz="1300">
                <a:solidFill>
                  <a:schemeClr val="dk2"/>
                </a:solidFill>
              </a:defRPr>
            </a:lvl1pPr>
            <a:lvl2pPr lvl="1" algn="r">
              <a:buNone/>
              <a:defRPr sz="1300">
                <a:solidFill>
                  <a:schemeClr val="dk2"/>
                </a:solidFill>
              </a:defRPr>
            </a:lvl2pPr>
            <a:lvl3pPr lvl="2" algn="r">
              <a:buNone/>
              <a:defRPr sz="1300">
                <a:solidFill>
                  <a:schemeClr val="dk2"/>
                </a:solidFill>
              </a:defRPr>
            </a:lvl3pPr>
            <a:lvl4pPr lvl="3" algn="r">
              <a:buNone/>
              <a:defRPr sz="1300">
                <a:solidFill>
                  <a:schemeClr val="dk2"/>
                </a:solidFill>
              </a:defRPr>
            </a:lvl4pPr>
            <a:lvl5pPr lvl="4" algn="r">
              <a:buNone/>
              <a:defRPr sz="1300">
                <a:solidFill>
                  <a:schemeClr val="dk2"/>
                </a:solidFill>
              </a:defRPr>
            </a:lvl5pPr>
            <a:lvl6pPr lvl="5" algn="r">
              <a:buNone/>
              <a:defRPr sz="1300">
                <a:solidFill>
                  <a:schemeClr val="dk2"/>
                </a:solidFill>
              </a:defRPr>
            </a:lvl6pPr>
            <a:lvl7pPr lvl="6" algn="r">
              <a:buNone/>
              <a:defRPr sz="1300">
                <a:solidFill>
                  <a:schemeClr val="dk2"/>
                </a:solidFill>
              </a:defRPr>
            </a:lvl7pPr>
            <a:lvl8pPr lvl="7" algn="r">
              <a:buNone/>
              <a:defRPr sz="1300">
                <a:solidFill>
                  <a:schemeClr val="dk2"/>
                </a:solidFill>
              </a:defRPr>
            </a:lvl8pPr>
            <a:lvl9pPr lvl="8" algn="r">
              <a:buNone/>
              <a:defRPr sz="1300">
                <a:solidFill>
                  <a:schemeClr val="dk2"/>
                </a:solidFill>
              </a:defRPr>
            </a:lvl9pPr>
          </a:lstStyle>
          <a:p>
            <a:pPr marL="0" lvl="0" indent="0" algn="r" rtl="0">
              <a:spcBef>
                <a:spcPts val="0"/>
              </a:spcBef>
              <a:spcAft>
                <a:spcPts val="0"/>
              </a:spcAft>
              <a:buNone/>
            </a:pPr>
            <a:fld id="{00000000-1234-1234-1234-123412341234}" type="slidenum">
              <a:rPr lang="en-US"/>
              <a:t>‹#›</a:t>
            </a:fld>
            <a:endParaRPr dirty="0"/>
          </a:p>
        </p:txBody>
      </p:sp>
      <p:pic>
        <p:nvPicPr>
          <p:cNvPr id="13" name="Google Shape;13;p1"/>
          <p:cNvPicPr preferRelativeResize="0"/>
          <p:nvPr/>
        </p:nvPicPr>
        <p:blipFill rotWithShape="1">
          <a:blip r:embed="rId19">
            <a:alphaModFix/>
          </a:blip>
          <a:srcRect r="61031" b="-13430"/>
          <a:stretch/>
        </p:blipFill>
        <p:spPr>
          <a:xfrm>
            <a:off x="5820185" y="6356350"/>
            <a:ext cx="527889" cy="440592"/>
          </a:xfrm>
          <a:prstGeom prst="rect">
            <a:avLst/>
          </a:prstGeom>
          <a:noFill/>
          <a:ln>
            <a:noFill/>
          </a:ln>
        </p:spPr>
      </p:pic>
      <p:sp>
        <p:nvSpPr>
          <p:cNvPr id="14" name="Google Shape;14;p1"/>
          <p:cNvSpPr/>
          <p:nvPr/>
        </p:nvSpPr>
        <p:spPr>
          <a:xfrm>
            <a:off x="11897582" y="-8468"/>
            <a:ext cx="317100" cy="6866400"/>
          </a:xfrm>
          <a:custGeom>
            <a:avLst/>
            <a:gdLst/>
            <a:ahLst/>
            <a:cxnLst/>
            <a:rect l="l" t="t" r="r" b="b"/>
            <a:pathLst>
              <a:path w="120000" h="120000" extrusionOk="0">
                <a:moveTo>
                  <a:pt x="0" y="0"/>
                </a:moveTo>
                <a:lnTo>
                  <a:pt x="105579" y="119999"/>
                </a:lnTo>
                <a:lnTo>
                  <a:pt x="119976" y="119999"/>
                </a:lnTo>
                <a:cubicBezTo>
                  <a:pt x="120243" y="79950"/>
                  <a:pt x="118110" y="40049"/>
                  <a:pt x="118377" y="0"/>
                </a:cubicBezTo>
                <a:lnTo>
                  <a:pt x="0" y="0"/>
                </a:lnTo>
                <a:close/>
              </a:path>
            </a:pathLst>
          </a:custGeom>
          <a:solidFill>
            <a:srgbClr val="226292">
              <a:alpha val="81570"/>
            </a:srgbClr>
          </a:solidFill>
          <a:ln>
            <a:noFill/>
          </a:ln>
        </p:spPr>
        <p:txBody>
          <a:bodyPr spcFirstLastPara="1" wrap="square" lIns="91425" tIns="91425" rIns="91425" bIns="91425" anchor="ctr" anchorCtr="0">
            <a:noAutofit/>
          </a:bodyPr>
          <a:lstStyle/>
          <a:p>
            <a:pPr marL="0" marR="0" lvl="0" indent="0" algn="l" rtl="0">
              <a:spcBef>
                <a:spcPts val="0"/>
              </a:spcBef>
              <a:spcAft>
                <a:spcPts val="0"/>
              </a:spcAft>
              <a:buNone/>
            </a:pPr>
            <a:endParaRPr sz="1500" dirty="0">
              <a:solidFill>
                <a:srgbClr val="000000"/>
              </a:solidFill>
              <a:latin typeface="Calibri"/>
              <a:ea typeface="Calibri"/>
              <a:cs typeface="Calibri"/>
              <a:sym typeface="Calibri"/>
            </a:endParaRPr>
          </a:p>
        </p:txBody>
      </p:sp>
      <p:grpSp>
        <p:nvGrpSpPr>
          <p:cNvPr id="15" name="Google Shape;15;p1"/>
          <p:cNvGrpSpPr/>
          <p:nvPr/>
        </p:nvGrpSpPr>
        <p:grpSpPr>
          <a:xfrm>
            <a:off x="11721738" y="-23284"/>
            <a:ext cx="493466" cy="6897900"/>
            <a:chOff x="11721738" y="-23284"/>
            <a:chExt cx="493466" cy="6897900"/>
          </a:xfrm>
        </p:grpSpPr>
        <p:sp>
          <p:nvSpPr>
            <p:cNvPr id="16" name="Google Shape;16;p1"/>
            <p:cNvSpPr/>
            <p:nvPr/>
          </p:nvSpPr>
          <p:spPr>
            <a:xfrm>
              <a:off x="11721738" y="-23284"/>
              <a:ext cx="475200" cy="6897900"/>
            </a:xfrm>
            <a:custGeom>
              <a:avLst/>
              <a:gdLst/>
              <a:ahLst/>
              <a:cxnLst/>
              <a:rect l="l" t="t" r="r" b="b"/>
              <a:pathLst>
                <a:path w="120000" h="120000" extrusionOk="0">
                  <a:moveTo>
                    <a:pt x="0" y="0"/>
                  </a:moveTo>
                  <a:lnTo>
                    <a:pt x="103976" y="119999"/>
                  </a:lnTo>
                  <a:lnTo>
                    <a:pt x="120000" y="119852"/>
                  </a:lnTo>
                  <a:lnTo>
                    <a:pt x="120000" y="0"/>
                  </a:lnTo>
                  <a:lnTo>
                    <a:pt x="0" y="0"/>
                  </a:lnTo>
                  <a:close/>
                </a:path>
              </a:pathLst>
            </a:custGeom>
            <a:solidFill>
              <a:srgbClr val="16B0E3">
                <a:alpha val="49410"/>
              </a:srgbClr>
            </a:solidFill>
            <a:ln>
              <a:noFill/>
            </a:ln>
          </p:spPr>
        </p:sp>
        <p:sp>
          <p:nvSpPr>
            <p:cNvPr id="17" name="Google Shape;17;p1"/>
            <p:cNvSpPr/>
            <p:nvPr/>
          </p:nvSpPr>
          <p:spPr>
            <a:xfrm>
              <a:off x="11886404" y="1"/>
              <a:ext cx="328800" cy="6866400"/>
            </a:xfrm>
            <a:custGeom>
              <a:avLst/>
              <a:gdLst/>
              <a:ahLst/>
              <a:cxnLst/>
              <a:rect l="l" t="t" r="r" b="b"/>
              <a:pathLst>
                <a:path w="120000" h="120000" extrusionOk="0">
                  <a:moveTo>
                    <a:pt x="106997" y="0"/>
                  </a:moveTo>
                  <a:lnTo>
                    <a:pt x="0" y="119852"/>
                  </a:lnTo>
                  <a:lnTo>
                    <a:pt x="119980" y="120000"/>
                  </a:lnTo>
                  <a:cubicBezTo>
                    <a:pt x="120129" y="80049"/>
                    <a:pt x="119383" y="40098"/>
                    <a:pt x="119532" y="147"/>
                  </a:cubicBezTo>
                  <a:lnTo>
                    <a:pt x="106997" y="0"/>
                  </a:lnTo>
                  <a:close/>
                </a:path>
              </a:pathLst>
            </a:custGeom>
            <a:solidFill>
              <a:srgbClr val="5B9BD5">
                <a:alpha val="35690"/>
              </a:srgbClr>
            </a:solidFill>
            <a:ln>
              <a:noFill/>
            </a:ln>
          </p:spPr>
          <p:txBody>
            <a:bodyPr spcFirstLastPara="1" wrap="square" lIns="91425" tIns="91425" rIns="91425" bIns="91425" anchor="ctr" anchorCtr="0">
              <a:noAutofit/>
            </a:bodyPr>
            <a:lstStyle/>
            <a:p>
              <a:pPr marL="0" marR="0" lvl="0" indent="0" algn="l" rtl="0">
                <a:spcBef>
                  <a:spcPts val="0"/>
                </a:spcBef>
                <a:spcAft>
                  <a:spcPts val="0"/>
                </a:spcAft>
                <a:buNone/>
              </a:pPr>
              <a:endParaRPr sz="1500" dirty="0">
                <a:solidFill>
                  <a:srgbClr val="000000"/>
                </a:solidFill>
                <a:latin typeface="Calibri"/>
                <a:ea typeface="Calibri"/>
                <a:cs typeface="Calibri"/>
                <a:sym typeface="Calibri"/>
              </a:endParaRPr>
            </a:p>
          </p:txBody>
        </p:sp>
        <p:cxnSp>
          <p:nvCxnSpPr>
            <p:cNvPr id="18" name="Google Shape;18;p1"/>
            <p:cNvCxnSpPr/>
            <p:nvPr/>
          </p:nvCxnSpPr>
          <p:spPr>
            <a:xfrm rot="10800000" flipH="1">
              <a:off x="11982424" y="4184101"/>
              <a:ext cx="194400" cy="2682300"/>
            </a:xfrm>
            <a:prstGeom prst="straightConnector1">
              <a:avLst/>
            </a:prstGeom>
            <a:noFill/>
            <a:ln w="9525" cap="flat" cmpd="sng">
              <a:solidFill>
                <a:srgbClr val="5B9BD5">
                  <a:alpha val="69410"/>
                </a:srgbClr>
              </a:solidFill>
              <a:prstDash val="solid"/>
              <a:round/>
              <a:headEnd type="none" w="sm" len="sm"/>
              <a:tailEnd type="none" w="sm" len="sm"/>
            </a:ln>
          </p:spPr>
        </p:cxnSp>
      </p:grpSp>
      <p:sp>
        <p:nvSpPr>
          <p:cNvPr id="19" name="Google Shape;19;p1"/>
          <p:cNvSpPr/>
          <p:nvPr/>
        </p:nvSpPr>
        <p:spPr>
          <a:xfrm>
            <a:off x="0" y="4013101"/>
            <a:ext cx="381300" cy="2853300"/>
          </a:xfrm>
          <a:custGeom>
            <a:avLst/>
            <a:gdLst/>
            <a:ahLst/>
            <a:cxnLst/>
            <a:rect l="l" t="t" r="r" b="b"/>
            <a:pathLst>
              <a:path w="120000" h="120000" extrusionOk="0">
                <a:moveTo>
                  <a:pt x="0" y="0"/>
                </a:moveTo>
                <a:lnTo>
                  <a:pt x="120000" y="120000"/>
                </a:lnTo>
                <a:lnTo>
                  <a:pt x="0" y="119643"/>
                </a:lnTo>
                <a:cubicBezTo>
                  <a:pt x="740" y="80118"/>
                  <a:pt x="1481" y="40593"/>
                  <a:pt x="0" y="0"/>
                </a:cubicBezTo>
                <a:close/>
              </a:path>
            </a:pathLst>
          </a:custGeom>
          <a:solidFill>
            <a:srgbClr val="5B9BD5">
              <a:alpha val="69410"/>
            </a:srgbClr>
          </a:solidFill>
          <a:ln>
            <a:noFill/>
          </a:ln>
        </p:spPr>
        <p:txBody>
          <a:bodyPr spcFirstLastPara="1" wrap="square" lIns="91425" tIns="91425" rIns="91425" bIns="91425" anchor="ctr" anchorCtr="0">
            <a:noAutofit/>
          </a:bodyPr>
          <a:lstStyle/>
          <a:p>
            <a:pPr marL="0" marR="0" lvl="0" indent="0" algn="l" rtl="0">
              <a:spcBef>
                <a:spcPts val="0"/>
              </a:spcBef>
              <a:spcAft>
                <a:spcPts val="0"/>
              </a:spcAft>
              <a:buNone/>
            </a:pPr>
            <a:endParaRPr sz="1500" dirty="0">
              <a:solidFill>
                <a:srgbClr val="000000"/>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106"/>
        <p:cNvGrpSpPr/>
        <p:nvPr/>
      </p:nvGrpSpPr>
      <p:grpSpPr>
        <a:xfrm>
          <a:off x="0" y="0"/>
          <a:ext cx="0" cy="0"/>
          <a:chOff x="0" y="0"/>
          <a:chExt cx="0" cy="0"/>
        </a:xfrm>
      </p:grpSpPr>
      <p:sp>
        <p:nvSpPr>
          <p:cNvPr id="107" name="Google Shape;107;p20"/>
          <p:cNvSpPr txBox="1">
            <a:spLocks noGrp="1"/>
          </p:cNvSpPr>
          <p:nvPr>
            <p:ph type="title"/>
          </p:nvPr>
        </p:nvSpPr>
        <p:spPr>
          <a:xfrm>
            <a:off x="415600" y="593367"/>
            <a:ext cx="11360700" cy="763500"/>
          </a:xfrm>
          <a:prstGeom prst="rect">
            <a:avLst/>
          </a:prstGeom>
          <a:noFill/>
          <a:ln>
            <a:noFill/>
          </a:ln>
        </p:spPr>
        <p:txBody>
          <a:bodyPr spcFirstLastPara="1" wrap="square" lIns="121900" tIns="121900" rIns="121900" bIns="121900" anchor="t" anchorCtr="0">
            <a:noAutofit/>
          </a:bodyPr>
          <a:lstStyle>
            <a:lvl1pPr lvl="0" algn="ctr" rtl="0">
              <a:spcBef>
                <a:spcPts val="0"/>
              </a:spcBef>
              <a:spcAft>
                <a:spcPts val="0"/>
              </a:spcAft>
              <a:buClr>
                <a:schemeClr val="dk1"/>
              </a:buClr>
              <a:buSzPts val="3700"/>
              <a:buNone/>
              <a:defRPr sz="3700" b="1">
                <a:solidFill>
                  <a:schemeClr val="dk1"/>
                </a:solidFill>
              </a:defRPr>
            </a:lvl1pPr>
            <a:lvl2pPr lvl="1" rtl="0">
              <a:spcBef>
                <a:spcPts val="0"/>
              </a:spcBef>
              <a:spcAft>
                <a:spcPts val="0"/>
              </a:spcAft>
              <a:buClr>
                <a:schemeClr val="dk1"/>
              </a:buClr>
              <a:buSzPts val="3700"/>
              <a:buNone/>
              <a:defRPr sz="3700">
                <a:solidFill>
                  <a:schemeClr val="dk1"/>
                </a:solidFill>
              </a:defRPr>
            </a:lvl2pPr>
            <a:lvl3pPr lvl="2" rtl="0">
              <a:spcBef>
                <a:spcPts val="0"/>
              </a:spcBef>
              <a:spcAft>
                <a:spcPts val="0"/>
              </a:spcAft>
              <a:buClr>
                <a:schemeClr val="dk1"/>
              </a:buClr>
              <a:buSzPts val="3700"/>
              <a:buNone/>
              <a:defRPr sz="3700">
                <a:solidFill>
                  <a:schemeClr val="dk1"/>
                </a:solidFill>
              </a:defRPr>
            </a:lvl3pPr>
            <a:lvl4pPr lvl="3" rtl="0">
              <a:spcBef>
                <a:spcPts val="0"/>
              </a:spcBef>
              <a:spcAft>
                <a:spcPts val="0"/>
              </a:spcAft>
              <a:buClr>
                <a:schemeClr val="dk1"/>
              </a:buClr>
              <a:buSzPts val="3700"/>
              <a:buNone/>
              <a:defRPr sz="3700">
                <a:solidFill>
                  <a:schemeClr val="dk1"/>
                </a:solidFill>
              </a:defRPr>
            </a:lvl4pPr>
            <a:lvl5pPr lvl="4" rtl="0">
              <a:spcBef>
                <a:spcPts val="0"/>
              </a:spcBef>
              <a:spcAft>
                <a:spcPts val="0"/>
              </a:spcAft>
              <a:buClr>
                <a:schemeClr val="dk1"/>
              </a:buClr>
              <a:buSzPts val="3700"/>
              <a:buNone/>
              <a:defRPr sz="3700">
                <a:solidFill>
                  <a:schemeClr val="dk1"/>
                </a:solidFill>
              </a:defRPr>
            </a:lvl5pPr>
            <a:lvl6pPr lvl="5" rtl="0">
              <a:spcBef>
                <a:spcPts val="0"/>
              </a:spcBef>
              <a:spcAft>
                <a:spcPts val="0"/>
              </a:spcAft>
              <a:buClr>
                <a:schemeClr val="dk1"/>
              </a:buClr>
              <a:buSzPts val="3700"/>
              <a:buNone/>
              <a:defRPr sz="3700">
                <a:solidFill>
                  <a:schemeClr val="dk1"/>
                </a:solidFill>
              </a:defRPr>
            </a:lvl6pPr>
            <a:lvl7pPr lvl="6" rtl="0">
              <a:spcBef>
                <a:spcPts val="0"/>
              </a:spcBef>
              <a:spcAft>
                <a:spcPts val="0"/>
              </a:spcAft>
              <a:buClr>
                <a:schemeClr val="dk1"/>
              </a:buClr>
              <a:buSzPts val="3700"/>
              <a:buNone/>
              <a:defRPr sz="3700">
                <a:solidFill>
                  <a:schemeClr val="dk1"/>
                </a:solidFill>
              </a:defRPr>
            </a:lvl7pPr>
            <a:lvl8pPr lvl="7" rtl="0">
              <a:spcBef>
                <a:spcPts val="0"/>
              </a:spcBef>
              <a:spcAft>
                <a:spcPts val="0"/>
              </a:spcAft>
              <a:buClr>
                <a:schemeClr val="dk1"/>
              </a:buClr>
              <a:buSzPts val="3700"/>
              <a:buNone/>
              <a:defRPr sz="3700">
                <a:solidFill>
                  <a:schemeClr val="dk1"/>
                </a:solidFill>
              </a:defRPr>
            </a:lvl8pPr>
            <a:lvl9pPr lvl="8" rtl="0">
              <a:spcBef>
                <a:spcPts val="0"/>
              </a:spcBef>
              <a:spcAft>
                <a:spcPts val="0"/>
              </a:spcAft>
              <a:buClr>
                <a:schemeClr val="dk1"/>
              </a:buClr>
              <a:buSzPts val="3700"/>
              <a:buNone/>
              <a:defRPr sz="3700">
                <a:solidFill>
                  <a:schemeClr val="dk1"/>
                </a:solidFill>
              </a:defRPr>
            </a:lvl9pPr>
          </a:lstStyle>
          <a:p>
            <a:endParaRPr/>
          </a:p>
        </p:txBody>
      </p:sp>
      <p:sp>
        <p:nvSpPr>
          <p:cNvPr id="108" name="Google Shape;108;p20"/>
          <p:cNvSpPr txBox="1">
            <a:spLocks noGrp="1"/>
          </p:cNvSpPr>
          <p:nvPr>
            <p:ph type="body" idx="1"/>
          </p:nvPr>
        </p:nvSpPr>
        <p:spPr>
          <a:xfrm>
            <a:off x="415600" y="1536633"/>
            <a:ext cx="11360700" cy="4555200"/>
          </a:xfrm>
          <a:prstGeom prst="rect">
            <a:avLst/>
          </a:prstGeom>
          <a:noFill/>
          <a:ln>
            <a:noFill/>
          </a:ln>
        </p:spPr>
        <p:txBody>
          <a:bodyPr spcFirstLastPara="1" wrap="square" lIns="121900" tIns="121900" rIns="121900" bIns="121900" anchor="t" anchorCtr="0">
            <a:noAutofit/>
          </a:bodyPr>
          <a:lstStyle>
            <a:lvl1pPr marL="457200" lvl="0" indent="-381000" rtl="0">
              <a:lnSpc>
                <a:spcPct val="115000"/>
              </a:lnSpc>
              <a:spcBef>
                <a:spcPts val="0"/>
              </a:spcBef>
              <a:spcAft>
                <a:spcPts val="0"/>
              </a:spcAft>
              <a:buSzPts val="2400"/>
              <a:buChar char="●"/>
              <a:defRPr sz="2400"/>
            </a:lvl1pPr>
            <a:lvl2pPr marL="914400" lvl="1" indent="-349250" rtl="0">
              <a:lnSpc>
                <a:spcPct val="115000"/>
              </a:lnSpc>
              <a:spcBef>
                <a:spcPts val="2100"/>
              </a:spcBef>
              <a:spcAft>
                <a:spcPts val="0"/>
              </a:spcAft>
              <a:buSzPts val="1900"/>
              <a:buChar char="○"/>
              <a:defRPr sz="1900"/>
            </a:lvl2pPr>
            <a:lvl3pPr marL="1371600" lvl="2" indent="-349250" rtl="0">
              <a:lnSpc>
                <a:spcPct val="115000"/>
              </a:lnSpc>
              <a:spcBef>
                <a:spcPts val="2100"/>
              </a:spcBef>
              <a:spcAft>
                <a:spcPts val="0"/>
              </a:spcAft>
              <a:buSzPts val="1900"/>
              <a:buChar char="■"/>
              <a:defRPr sz="1900"/>
            </a:lvl3pPr>
            <a:lvl4pPr marL="1828800" lvl="3" indent="-349250" rtl="0">
              <a:lnSpc>
                <a:spcPct val="115000"/>
              </a:lnSpc>
              <a:spcBef>
                <a:spcPts val="2100"/>
              </a:spcBef>
              <a:spcAft>
                <a:spcPts val="0"/>
              </a:spcAft>
              <a:buSzPts val="1900"/>
              <a:buChar char="●"/>
              <a:defRPr sz="1900"/>
            </a:lvl4pPr>
            <a:lvl5pPr marL="2286000" lvl="4" indent="-349250" rtl="0">
              <a:lnSpc>
                <a:spcPct val="115000"/>
              </a:lnSpc>
              <a:spcBef>
                <a:spcPts val="2100"/>
              </a:spcBef>
              <a:spcAft>
                <a:spcPts val="0"/>
              </a:spcAft>
              <a:buSzPts val="1900"/>
              <a:buChar char="○"/>
              <a:defRPr sz="1900"/>
            </a:lvl5pPr>
            <a:lvl6pPr marL="2743200" lvl="5" indent="-349250" rtl="0">
              <a:lnSpc>
                <a:spcPct val="115000"/>
              </a:lnSpc>
              <a:spcBef>
                <a:spcPts val="2100"/>
              </a:spcBef>
              <a:spcAft>
                <a:spcPts val="0"/>
              </a:spcAft>
              <a:buSzPts val="1900"/>
              <a:buChar char="■"/>
              <a:defRPr sz="1900"/>
            </a:lvl6pPr>
            <a:lvl7pPr marL="3200400" lvl="6" indent="-349250" rtl="0">
              <a:lnSpc>
                <a:spcPct val="115000"/>
              </a:lnSpc>
              <a:spcBef>
                <a:spcPts val="2100"/>
              </a:spcBef>
              <a:spcAft>
                <a:spcPts val="0"/>
              </a:spcAft>
              <a:buSzPts val="1900"/>
              <a:buChar char="●"/>
              <a:defRPr sz="1900"/>
            </a:lvl7pPr>
            <a:lvl8pPr marL="3657600" lvl="7" indent="-349250" rtl="0">
              <a:lnSpc>
                <a:spcPct val="115000"/>
              </a:lnSpc>
              <a:spcBef>
                <a:spcPts val="2100"/>
              </a:spcBef>
              <a:spcAft>
                <a:spcPts val="0"/>
              </a:spcAft>
              <a:buSzPts val="1900"/>
              <a:buChar char="○"/>
              <a:defRPr sz="1900"/>
            </a:lvl8pPr>
            <a:lvl9pPr marL="4114800" lvl="8" indent="-349250" rtl="0">
              <a:lnSpc>
                <a:spcPct val="115000"/>
              </a:lnSpc>
              <a:spcBef>
                <a:spcPts val="2100"/>
              </a:spcBef>
              <a:spcAft>
                <a:spcPts val="2100"/>
              </a:spcAft>
              <a:buSzPts val="1900"/>
              <a:buChar char="■"/>
              <a:defRPr sz="1900"/>
            </a:lvl9pPr>
          </a:lstStyle>
          <a:p>
            <a:endParaRPr/>
          </a:p>
        </p:txBody>
      </p:sp>
      <p:sp>
        <p:nvSpPr>
          <p:cNvPr id="109" name="Google Shape;109;p20"/>
          <p:cNvSpPr txBox="1">
            <a:spLocks noGrp="1"/>
          </p:cNvSpPr>
          <p:nvPr>
            <p:ph type="sldNum" idx="12"/>
          </p:nvPr>
        </p:nvSpPr>
        <p:spPr>
          <a:xfrm>
            <a:off x="11144210" y="6217622"/>
            <a:ext cx="731700" cy="524700"/>
          </a:xfrm>
          <a:prstGeom prst="rect">
            <a:avLst/>
          </a:prstGeom>
          <a:noFill/>
          <a:ln>
            <a:noFill/>
          </a:ln>
        </p:spPr>
        <p:txBody>
          <a:bodyPr spcFirstLastPara="1" wrap="square" lIns="121900" tIns="121900" rIns="121900" bIns="121900" anchor="ctr" anchorCtr="0">
            <a:noAutofit/>
          </a:bodyPr>
          <a:lstStyle>
            <a:lvl1pPr lvl="0" algn="r" rtl="0">
              <a:buNone/>
              <a:defRPr sz="1300">
                <a:solidFill>
                  <a:schemeClr val="dk2"/>
                </a:solidFill>
              </a:defRPr>
            </a:lvl1pPr>
            <a:lvl2pPr lvl="1" algn="r" rtl="0">
              <a:buNone/>
              <a:defRPr sz="1300">
                <a:solidFill>
                  <a:schemeClr val="dk2"/>
                </a:solidFill>
              </a:defRPr>
            </a:lvl2pPr>
            <a:lvl3pPr lvl="2" algn="r" rtl="0">
              <a:buNone/>
              <a:defRPr sz="1300">
                <a:solidFill>
                  <a:schemeClr val="dk2"/>
                </a:solidFill>
              </a:defRPr>
            </a:lvl3pPr>
            <a:lvl4pPr lvl="3" algn="r" rtl="0">
              <a:buNone/>
              <a:defRPr sz="1300">
                <a:solidFill>
                  <a:schemeClr val="dk2"/>
                </a:solidFill>
              </a:defRPr>
            </a:lvl4pPr>
            <a:lvl5pPr lvl="4" algn="r" rtl="0">
              <a:buNone/>
              <a:defRPr sz="1300">
                <a:solidFill>
                  <a:schemeClr val="dk2"/>
                </a:solidFill>
              </a:defRPr>
            </a:lvl5pPr>
            <a:lvl6pPr lvl="5" algn="r" rtl="0">
              <a:buNone/>
              <a:defRPr sz="1300">
                <a:solidFill>
                  <a:schemeClr val="dk2"/>
                </a:solidFill>
              </a:defRPr>
            </a:lvl6pPr>
            <a:lvl7pPr lvl="6" algn="r" rtl="0">
              <a:buNone/>
              <a:defRPr sz="1300">
                <a:solidFill>
                  <a:schemeClr val="dk2"/>
                </a:solidFill>
              </a:defRPr>
            </a:lvl7pPr>
            <a:lvl8pPr lvl="7" algn="r" rtl="0">
              <a:buNone/>
              <a:defRPr sz="1300">
                <a:solidFill>
                  <a:schemeClr val="dk2"/>
                </a:solidFill>
              </a:defRPr>
            </a:lvl8pPr>
            <a:lvl9pPr lvl="8" algn="r" rtl="0">
              <a:buNone/>
              <a:defRPr sz="1300">
                <a:solidFill>
                  <a:schemeClr val="dk2"/>
                </a:solidFill>
              </a:defRPr>
            </a:lvl9pPr>
          </a:lstStyle>
          <a:p>
            <a:pPr marL="0" lvl="0" indent="0" algn="r" rtl="0">
              <a:spcBef>
                <a:spcPts val="0"/>
              </a:spcBef>
              <a:spcAft>
                <a:spcPts val="0"/>
              </a:spcAft>
              <a:buNone/>
            </a:pPr>
            <a:fld id="{00000000-1234-1234-1234-123412341234}" type="slidenum">
              <a:rPr lang="en-US"/>
              <a:t>‹#›</a:t>
            </a:fld>
            <a:endParaRPr dirty="0"/>
          </a:p>
        </p:txBody>
      </p:sp>
      <p:pic>
        <p:nvPicPr>
          <p:cNvPr id="110" name="Google Shape;110;p20"/>
          <p:cNvPicPr preferRelativeResize="0"/>
          <p:nvPr/>
        </p:nvPicPr>
        <p:blipFill rotWithShape="1">
          <a:blip r:embed="rId17">
            <a:alphaModFix/>
          </a:blip>
          <a:srcRect r="61031" b="-13430"/>
          <a:stretch/>
        </p:blipFill>
        <p:spPr>
          <a:xfrm>
            <a:off x="5820185" y="6356350"/>
            <a:ext cx="527889" cy="440592"/>
          </a:xfrm>
          <a:prstGeom prst="rect">
            <a:avLst/>
          </a:prstGeom>
          <a:noFill/>
          <a:ln>
            <a:noFill/>
          </a:ln>
        </p:spPr>
      </p:pic>
      <p:sp>
        <p:nvSpPr>
          <p:cNvPr id="111" name="Google Shape;111;p20"/>
          <p:cNvSpPr/>
          <p:nvPr/>
        </p:nvSpPr>
        <p:spPr>
          <a:xfrm>
            <a:off x="11897582" y="-8468"/>
            <a:ext cx="317100" cy="6866400"/>
          </a:xfrm>
          <a:custGeom>
            <a:avLst/>
            <a:gdLst/>
            <a:ahLst/>
            <a:cxnLst/>
            <a:rect l="l" t="t" r="r" b="b"/>
            <a:pathLst>
              <a:path w="120000" h="120000" extrusionOk="0">
                <a:moveTo>
                  <a:pt x="0" y="0"/>
                </a:moveTo>
                <a:lnTo>
                  <a:pt x="105579" y="119999"/>
                </a:lnTo>
                <a:lnTo>
                  <a:pt x="119976" y="119999"/>
                </a:lnTo>
                <a:cubicBezTo>
                  <a:pt x="120243" y="79950"/>
                  <a:pt x="118110" y="40049"/>
                  <a:pt x="118377" y="0"/>
                </a:cubicBezTo>
                <a:lnTo>
                  <a:pt x="0" y="0"/>
                </a:lnTo>
                <a:close/>
              </a:path>
            </a:pathLst>
          </a:custGeom>
          <a:solidFill>
            <a:srgbClr val="226292">
              <a:alpha val="81570"/>
            </a:srgbClr>
          </a:solidFill>
          <a:ln>
            <a:noFill/>
          </a:ln>
        </p:spPr>
        <p:txBody>
          <a:bodyPr spcFirstLastPara="1" wrap="square" lIns="91425" tIns="91425" rIns="91425" bIns="91425" anchor="ctr" anchorCtr="0">
            <a:noAutofit/>
          </a:bodyPr>
          <a:lstStyle/>
          <a:p>
            <a:pPr marL="0" marR="0" lvl="0" indent="0" algn="l" rtl="0">
              <a:spcBef>
                <a:spcPts val="0"/>
              </a:spcBef>
              <a:spcAft>
                <a:spcPts val="0"/>
              </a:spcAft>
              <a:buNone/>
            </a:pPr>
            <a:endParaRPr sz="1500" dirty="0">
              <a:solidFill>
                <a:srgbClr val="000000"/>
              </a:solidFill>
              <a:latin typeface="Calibri"/>
              <a:ea typeface="Calibri"/>
              <a:cs typeface="Calibri"/>
              <a:sym typeface="Calibri"/>
            </a:endParaRPr>
          </a:p>
        </p:txBody>
      </p:sp>
      <p:grpSp>
        <p:nvGrpSpPr>
          <p:cNvPr id="112" name="Google Shape;112;p20"/>
          <p:cNvGrpSpPr/>
          <p:nvPr/>
        </p:nvGrpSpPr>
        <p:grpSpPr>
          <a:xfrm>
            <a:off x="11721738" y="-23284"/>
            <a:ext cx="493466" cy="6897900"/>
            <a:chOff x="11721738" y="-23284"/>
            <a:chExt cx="493466" cy="6897900"/>
          </a:xfrm>
        </p:grpSpPr>
        <p:sp>
          <p:nvSpPr>
            <p:cNvPr id="113" name="Google Shape;113;p20"/>
            <p:cNvSpPr/>
            <p:nvPr/>
          </p:nvSpPr>
          <p:spPr>
            <a:xfrm>
              <a:off x="11721738" y="-23284"/>
              <a:ext cx="475200" cy="6897900"/>
            </a:xfrm>
            <a:custGeom>
              <a:avLst/>
              <a:gdLst/>
              <a:ahLst/>
              <a:cxnLst/>
              <a:rect l="l" t="t" r="r" b="b"/>
              <a:pathLst>
                <a:path w="120000" h="120000" extrusionOk="0">
                  <a:moveTo>
                    <a:pt x="0" y="0"/>
                  </a:moveTo>
                  <a:lnTo>
                    <a:pt x="103976" y="119999"/>
                  </a:lnTo>
                  <a:lnTo>
                    <a:pt x="120000" y="119852"/>
                  </a:lnTo>
                  <a:lnTo>
                    <a:pt x="120000" y="0"/>
                  </a:lnTo>
                  <a:lnTo>
                    <a:pt x="0" y="0"/>
                  </a:lnTo>
                  <a:close/>
                </a:path>
              </a:pathLst>
            </a:custGeom>
            <a:solidFill>
              <a:srgbClr val="16B0E3">
                <a:alpha val="49410"/>
              </a:srgbClr>
            </a:solidFill>
            <a:ln>
              <a:noFill/>
            </a:ln>
          </p:spPr>
        </p:sp>
        <p:sp>
          <p:nvSpPr>
            <p:cNvPr id="114" name="Google Shape;114;p20"/>
            <p:cNvSpPr/>
            <p:nvPr/>
          </p:nvSpPr>
          <p:spPr>
            <a:xfrm>
              <a:off x="11886404" y="1"/>
              <a:ext cx="328800" cy="6866400"/>
            </a:xfrm>
            <a:custGeom>
              <a:avLst/>
              <a:gdLst/>
              <a:ahLst/>
              <a:cxnLst/>
              <a:rect l="l" t="t" r="r" b="b"/>
              <a:pathLst>
                <a:path w="120000" h="120000" extrusionOk="0">
                  <a:moveTo>
                    <a:pt x="106997" y="0"/>
                  </a:moveTo>
                  <a:lnTo>
                    <a:pt x="0" y="119852"/>
                  </a:lnTo>
                  <a:lnTo>
                    <a:pt x="119980" y="120000"/>
                  </a:lnTo>
                  <a:cubicBezTo>
                    <a:pt x="120129" y="80049"/>
                    <a:pt x="119383" y="40098"/>
                    <a:pt x="119532" y="147"/>
                  </a:cubicBezTo>
                  <a:lnTo>
                    <a:pt x="106997" y="0"/>
                  </a:lnTo>
                  <a:close/>
                </a:path>
              </a:pathLst>
            </a:custGeom>
            <a:solidFill>
              <a:srgbClr val="5B9BD5">
                <a:alpha val="35690"/>
              </a:srgbClr>
            </a:solidFill>
            <a:ln>
              <a:noFill/>
            </a:ln>
          </p:spPr>
          <p:txBody>
            <a:bodyPr spcFirstLastPara="1" wrap="square" lIns="91425" tIns="91425" rIns="91425" bIns="91425" anchor="ctr" anchorCtr="0">
              <a:noAutofit/>
            </a:bodyPr>
            <a:lstStyle/>
            <a:p>
              <a:pPr marL="0" marR="0" lvl="0" indent="0" algn="l" rtl="0">
                <a:spcBef>
                  <a:spcPts val="0"/>
                </a:spcBef>
                <a:spcAft>
                  <a:spcPts val="0"/>
                </a:spcAft>
                <a:buNone/>
              </a:pPr>
              <a:endParaRPr sz="1500" dirty="0">
                <a:solidFill>
                  <a:srgbClr val="000000"/>
                </a:solidFill>
                <a:latin typeface="Calibri"/>
                <a:ea typeface="Calibri"/>
                <a:cs typeface="Calibri"/>
                <a:sym typeface="Calibri"/>
              </a:endParaRPr>
            </a:p>
          </p:txBody>
        </p:sp>
        <p:cxnSp>
          <p:nvCxnSpPr>
            <p:cNvPr id="115" name="Google Shape;115;p20"/>
            <p:cNvCxnSpPr/>
            <p:nvPr/>
          </p:nvCxnSpPr>
          <p:spPr>
            <a:xfrm rot="10800000" flipH="1">
              <a:off x="11982424" y="4184101"/>
              <a:ext cx="194400" cy="2682300"/>
            </a:xfrm>
            <a:prstGeom prst="straightConnector1">
              <a:avLst/>
            </a:prstGeom>
            <a:noFill/>
            <a:ln w="9525" cap="flat" cmpd="sng">
              <a:solidFill>
                <a:srgbClr val="5B9BD5">
                  <a:alpha val="69410"/>
                </a:srgbClr>
              </a:solidFill>
              <a:prstDash val="solid"/>
              <a:round/>
              <a:headEnd type="none" w="sm" len="sm"/>
              <a:tailEnd type="none" w="sm" len="sm"/>
            </a:ln>
          </p:spPr>
        </p:cxnSp>
      </p:grpSp>
      <p:sp>
        <p:nvSpPr>
          <p:cNvPr id="116" name="Google Shape;116;p20"/>
          <p:cNvSpPr/>
          <p:nvPr/>
        </p:nvSpPr>
        <p:spPr>
          <a:xfrm>
            <a:off x="0" y="4013101"/>
            <a:ext cx="381300" cy="2853300"/>
          </a:xfrm>
          <a:custGeom>
            <a:avLst/>
            <a:gdLst/>
            <a:ahLst/>
            <a:cxnLst/>
            <a:rect l="l" t="t" r="r" b="b"/>
            <a:pathLst>
              <a:path w="120000" h="120000" extrusionOk="0">
                <a:moveTo>
                  <a:pt x="0" y="0"/>
                </a:moveTo>
                <a:lnTo>
                  <a:pt x="120000" y="120000"/>
                </a:lnTo>
                <a:lnTo>
                  <a:pt x="0" y="119643"/>
                </a:lnTo>
                <a:cubicBezTo>
                  <a:pt x="740" y="80118"/>
                  <a:pt x="1481" y="40593"/>
                  <a:pt x="0" y="0"/>
                </a:cubicBezTo>
                <a:close/>
              </a:path>
            </a:pathLst>
          </a:custGeom>
          <a:solidFill>
            <a:srgbClr val="5B9BD5">
              <a:alpha val="69410"/>
            </a:srgbClr>
          </a:solidFill>
          <a:ln>
            <a:noFill/>
          </a:ln>
        </p:spPr>
        <p:txBody>
          <a:bodyPr spcFirstLastPara="1" wrap="square" lIns="91425" tIns="91425" rIns="91425" bIns="91425" anchor="ctr" anchorCtr="0">
            <a:noAutofit/>
          </a:bodyPr>
          <a:lstStyle/>
          <a:p>
            <a:pPr marL="0" marR="0" lvl="0" indent="0" algn="l" rtl="0">
              <a:spcBef>
                <a:spcPts val="0"/>
              </a:spcBef>
              <a:spcAft>
                <a:spcPts val="0"/>
              </a:spcAft>
              <a:buNone/>
            </a:pPr>
            <a:endParaRPr sz="1500" dirty="0">
              <a:solidFill>
                <a:srgbClr val="000000"/>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sldLayoutIdLst>
    <p:sldLayoutId id="2147483668" r:id="rId1"/>
    <p:sldLayoutId id="2147483669" r:id="rId2"/>
    <p:sldLayoutId id="2147483671" r:id="rId3"/>
    <p:sldLayoutId id="2147483672" r:id="rId4"/>
    <p:sldLayoutId id="2147483673" r:id="rId5"/>
    <p:sldLayoutId id="2147483674" r:id="rId6"/>
    <p:sldLayoutId id="2147483675" r:id="rId7"/>
    <p:sldLayoutId id="2147483676" r:id="rId8"/>
    <p:sldLayoutId id="2147483677" r:id="rId9"/>
    <p:sldLayoutId id="2147483678" r:id="rId10"/>
    <p:sldLayoutId id="2147483679" r:id="rId11"/>
    <p:sldLayoutId id="2147483680" r:id="rId12"/>
    <p:sldLayoutId id="2147483681" r:id="rId13"/>
    <p:sldLayoutId id="2147483682" r:id="rId14"/>
    <p:sldLayoutId id="2147483696" r:id="rId15"/>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12"/>
          <p:cNvSpPr txBox="1">
            <a:spLocks noGrp="1"/>
          </p:cNvSpPr>
          <p:nvPr>
            <p:ph type="title"/>
          </p:nvPr>
        </p:nvSpPr>
        <p:spPr>
          <a:xfrm>
            <a:off x="838200" y="365125"/>
            <a:ext cx="10515600" cy="1325700"/>
          </a:xfrm>
          <a:prstGeom prst="rect">
            <a:avLst/>
          </a:prstGeom>
          <a:noFill/>
          <a:ln>
            <a:noFill/>
          </a:ln>
        </p:spPr>
        <p:txBody>
          <a:bodyPr spcFirstLastPara="1" wrap="square" lIns="68575" tIns="34275" rIns="68575" bIns="34275" anchor="ctr" anchorCtr="0">
            <a:noAutofit/>
          </a:bodyPr>
          <a:lstStyle>
            <a:lvl1pPr marR="0" lvl="0" algn="ctr" rtl="0">
              <a:lnSpc>
                <a:spcPct val="90000"/>
              </a:lnSpc>
              <a:spcBef>
                <a:spcPts val="0"/>
              </a:spcBef>
              <a:spcAft>
                <a:spcPts val="0"/>
              </a:spcAft>
              <a:buClr>
                <a:srgbClr val="2E75B5"/>
              </a:buClr>
              <a:buSzPts val="3300"/>
              <a:buFont typeface="Arial"/>
              <a:buNone/>
              <a:defRPr sz="3300" b="0" i="0" u="none" strike="noStrike" cap="none">
                <a:solidFill>
                  <a:srgbClr val="2E75B5"/>
                </a:solidFill>
                <a:latin typeface="Arial"/>
                <a:ea typeface="Arial"/>
                <a:cs typeface="Arial"/>
                <a:sym typeface="Arial"/>
              </a:defRPr>
            </a:lvl1pPr>
            <a:lvl2pPr marR="0" lvl="1"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9pPr>
          </a:lstStyle>
          <a:p>
            <a:endParaRPr/>
          </a:p>
        </p:txBody>
      </p:sp>
      <p:sp>
        <p:nvSpPr>
          <p:cNvPr id="11" name="Google Shape;11;p12"/>
          <p:cNvSpPr txBox="1">
            <a:spLocks noGrp="1"/>
          </p:cNvSpPr>
          <p:nvPr>
            <p:ph type="body" idx="1"/>
          </p:nvPr>
        </p:nvSpPr>
        <p:spPr>
          <a:xfrm>
            <a:off x="793667" y="1866838"/>
            <a:ext cx="10515600" cy="4351200"/>
          </a:xfrm>
          <a:prstGeom prst="rect">
            <a:avLst/>
          </a:prstGeom>
          <a:noFill/>
          <a:ln>
            <a:noFill/>
          </a:ln>
        </p:spPr>
        <p:txBody>
          <a:bodyPr spcFirstLastPara="1" wrap="square" lIns="68575" tIns="34275" rIns="68575" bIns="34275" anchor="t" anchorCtr="0">
            <a:noAutofit/>
          </a:bodyPr>
          <a:lstStyle>
            <a:lvl1pPr marL="457200" marR="0" lvl="0" indent="-361950" algn="l" rtl="0">
              <a:lnSpc>
                <a:spcPct val="90000"/>
              </a:lnSpc>
              <a:spcBef>
                <a:spcPts val="800"/>
              </a:spcBef>
              <a:spcAft>
                <a:spcPts val="0"/>
              </a:spcAft>
              <a:buClr>
                <a:srgbClr val="1E4E79"/>
              </a:buClr>
              <a:buSzPts val="2100"/>
              <a:buFont typeface="Arial"/>
              <a:buChar char="•"/>
              <a:defRPr sz="2100" b="0" i="0" u="none" strike="noStrike" cap="none">
                <a:solidFill>
                  <a:srgbClr val="1E4E79"/>
                </a:solidFill>
                <a:latin typeface="Arial"/>
                <a:ea typeface="Arial"/>
                <a:cs typeface="Arial"/>
                <a:sym typeface="Arial"/>
              </a:defRPr>
            </a:lvl1pPr>
            <a:lvl2pPr marL="914400" marR="0" lvl="1" indent="-342900" algn="l" rtl="0">
              <a:lnSpc>
                <a:spcPct val="90000"/>
              </a:lnSpc>
              <a:spcBef>
                <a:spcPts val="400"/>
              </a:spcBef>
              <a:spcAft>
                <a:spcPts val="0"/>
              </a:spcAft>
              <a:buClr>
                <a:srgbClr val="1E4E79"/>
              </a:buClr>
              <a:buSzPts val="1800"/>
              <a:buFont typeface="Arial"/>
              <a:buChar char="•"/>
              <a:defRPr sz="1800" b="0" i="0" u="none" strike="noStrike" cap="none">
                <a:solidFill>
                  <a:srgbClr val="1E4E79"/>
                </a:solidFill>
                <a:latin typeface="Arial"/>
                <a:ea typeface="Arial"/>
                <a:cs typeface="Arial"/>
                <a:sym typeface="Arial"/>
              </a:defRPr>
            </a:lvl2pPr>
            <a:lvl3pPr marL="1371600" marR="0" lvl="2" indent="-323850" algn="l" rtl="0">
              <a:lnSpc>
                <a:spcPct val="90000"/>
              </a:lnSpc>
              <a:spcBef>
                <a:spcPts val="400"/>
              </a:spcBef>
              <a:spcAft>
                <a:spcPts val="0"/>
              </a:spcAft>
              <a:buClr>
                <a:srgbClr val="1E4E79"/>
              </a:buClr>
              <a:buSzPts val="1500"/>
              <a:buFont typeface="Arial"/>
              <a:buChar char="•"/>
              <a:defRPr sz="1500" b="0" i="0" u="none" strike="noStrike" cap="none">
                <a:solidFill>
                  <a:srgbClr val="1E4E79"/>
                </a:solidFill>
                <a:latin typeface="Arial"/>
                <a:ea typeface="Arial"/>
                <a:cs typeface="Arial"/>
                <a:sym typeface="Arial"/>
              </a:defRPr>
            </a:lvl3pPr>
            <a:lvl4pPr marL="1828800" marR="0" lvl="3" indent="-317500" algn="l" rtl="0">
              <a:lnSpc>
                <a:spcPct val="90000"/>
              </a:lnSpc>
              <a:spcBef>
                <a:spcPts val="400"/>
              </a:spcBef>
              <a:spcAft>
                <a:spcPts val="0"/>
              </a:spcAft>
              <a:buClr>
                <a:srgbClr val="1E4E79"/>
              </a:buClr>
              <a:buSzPts val="1400"/>
              <a:buFont typeface="Arial"/>
              <a:buChar char="•"/>
              <a:defRPr sz="1400" b="0" i="0" u="none" strike="noStrike" cap="none">
                <a:solidFill>
                  <a:srgbClr val="1E4E79"/>
                </a:solidFill>
                <a:latin typeface="Arial"/>
                <a:ea typeface="Arial"/>
                <a:cs typeface="Arial"/>
                <a:sym typeface="Arial"/>
              </a:defRPr>
            </a:lvl4pPr>
            <a:lvl5pPr marL="2286000" marR="0" lvl="4" indent="-317500" algn="l" rtl="0">
              <a:lnSpc>
                <a:spcPct val="90000"/>
              </a:lnSpc>
              <a:spcBef>
                <a:spcPts val="400"/>
              </a:spcBef>
              <a:spcAft>
                <a:spcPts val="0"/>
              </a:spcAft>
              <a:buClr>
                <a:srgbClr val="1E4E79"/>
              </a:buClr>
              <a:buSzPts val="1400"/>
              <a:buFont typeface="Arial"/>
              <a:buChar char="•"/>
              <a:defRPr sz="1400" b="0" i="0" u="none" strike="noStrike" cap="none">
                <a:solidFill>
                  <a:srgbClr val="1E4E79"/>
                </a:solidFill>
                <a:latin typeface="Arial"/>
                <a:ea typeface="Arial"/>
                <a:cs typeface="Arial"/>
                <a:sym typeface="Arial"/>
              </a:defRPr>
            </a:lvl5pPr>
            <a:lvl6pPr marL="2743200" marR="0" lvl="5" indent="-317500" algn="l" rtl="0">
              <a:lnSpc>
                <a:spcPct val="90000"/>
              </a:lnSpc>
              <a:spcBef>
                <a:spcPts val="400"/>
              </a:spcBef>
              <a:spcAft>
                <a:spcPts val="0"/>
              </a:spcAft>
              <a:buClr>
                <a:srgbClr val="1E4E79"/>
              </a:buClr>
              <a:buSzPts val="1400"/>
              <a:buFont typeface="Arial"/>
              <a:buChar char="•"/>
              <a:defRPr sz="1400" b="0" i="0" u="none" strike="noStrike" cap="none">
                <a:solidFill>
                  <a:srgbClr val="1E4E79"/>
                </a:solidFill>
                <a:latin typeface="Calibri"/>
                <a:ea typeface="Calibri"/>
                <a:cs typeface="Calibri"/>
                <a:sym typeface="Calibri"/>
              </a:defRPr>
            </a:lvl6pPr>
            <a:lvl7pPr marL="3200400" marR="0" lvl="6" indent="-317500" algn="l" rtl="0">
              <a:lnSpc>
                <a:spcPct val="90000"/>
              </a:lnSpc>
              <a:spcBef>
                <a:spcPts val="400"/>
              </a:spcBef>
              <a:spcAft>
                <a:spcPts val="0"/>
              </a:spcAft>
              <a:buClr>
                <a:srgbClr val="1E4E79"/>
              </a:buClr>
              <a:buSzPts val="1400"/>
              <a:buFont typeface="Arial"/>
              <a:buChar char="•"/>
              <a:defRPr sz="1400" b="0" i="0" u="none" strike="noStrike" cap="none">
                <a:solidFill>
                  <a:srgbClr val="1E4E79"/>
                </a:solidFill>
                <a:latin typeface="Calibri"/>
                <a:ea typeface="Calibri"/>
                <a:cs typeface="Calibri"/>
                <a:sym typeface="Calibri"/>
              </a:defRPr>
            </a:lvl7pPr>
            <a:lvl8pPr marL="3657600" marR="0" lvl="7" indent="-317500" algn="l" rtl="0">
              <a:lnSpc>
                <a:spcPct val="90000"/>
              </a:lnSpc>
              <a:spcBef>
                <a:spcPts val="400"/>
              </a:spcBef>
              <a:spcAft>
                <a:spcPts val="0"/>
              </a:spcAft>
              <a:buClr>
                <a:srgbClr val="1E4E79"/>
              </a:buClr>
              <a:buSzPts val="1400"/>
              <a:buFont typeface="Arial"/>
              <a:buChar char="•"/>
              <a:defRPr sz="1400" b="0" i="0" u="none" strike="noStrike" cap="none">
                <a:solidFill>
                  <a:srgbClr val="1E4E79"/>
                </a:solidFill>
                <a:latin typeface="Calibri"/>
                <a:ea typeface="Calibri"/>
                <a:cs typeface="Calibri"/>
                <a:sym typeface="Calibri"/>
              </a:defRPr>
            </a:lvl8pPr>
            <a:lvl9pPr marL="4114800" marR="0" lvl="8" indent="-317500" algn="l" rtl="0">
              <a:lnSpc>
                <a:spcPct val="90000"/>
              </a:lnSpc>
              <a:spcBef>
                <a:spcPts val="400"/>
              </a:spcBef>
              <a:spcAft>
                <a:spcPts val="0"/>
              </a:spcAft>
              <a:buClr>
                <a:srgbClr val="1E4E79"/>
              </a:buClr>
              <a:buSzPts val="1400"/>
              <a:buFont typeface="Arial"/>
              <a:buChar char="•"/>
              <a:defRPr sz="1400" b="0" i="0" u="none" strike="noStrike" cap="none">
                <a:solidFill>
                  <a:srgbClr val="1E4E79"/>
                </a:solidFill>
                <a:latin typeface="Calibri"/>
                <a:ea typeface="Calibri"/>
                <a:cs typeface="Calibri"/>
                <a:sym typeface="Calibri"/>
              </a:defRPr>
            </a:lvl9pPr>
          </a:lstStyle>
          <a:p>
            <a:endParaRPr/>
          </a:p>
        </p:txBody>
      </p:sp>
      <p:sp>
        <p:nvSpPr>
          <p:cNvPr id="12" name="Google Shape;12;p12"/>
          <p:cNvSpPr txBox="1">
            <a:spLocks noGrp="1"/>
          </p:cNvSpPr>
          <p:nvPr>
            <p:ph type="dt" idx="10"/>
          </p:nvPr>
        </p:nvSpPr>
        <p:spPr>
          <a:xfrm>
            <a:off x="838200" y="6356350"/>
            <a:ext cx="2743200" cy="365100"/>
          </a:xfrm>
          <a:prstGeom prst="rect">
            <a:avLst/>
          </a:prstGeom>
          <a:noFill/>
          <a:ln>
            <a:noFill/>
          </a:ln>
        </p:spPr>
        <p:txBody>
          <a:bodyPr spcFirstLastPara="1" wrap="square" lIns="68575" tIns="34275" rIns="68575" bIns="34275" anchor="ctr" anchorCtr="0">
            <a:noAutofit/>
          </a:bodyPr>
          <a:lstStyle>
            <a:lvl1pPr marR="0" lvl="0" algn="l" rtl="0">
              <a:lnSpc>
                <a:spcPct val="100000"/>
              </a:lnSpc>
              <a:spcBef>
                <a:spcPts val="0"/>
              </a:spcBef>
              <a:spcAft>
                <a:spcPts val="0"/>
              </a:spcAft>
              <a:buClr>
                <a:srgbClr val="000000"/>
              </a:buClr>
              <a:buSzPts val="1100"/>
              <a:buFont typeface="Arial"/>
              <a:buNone/>
              <a:defRPr sz="9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9pPr>
          </a:lstStyle>
          <a:p>
            <a:endParaRPr dirty="0"/>
          </a:p>
        </p:txBody>
      </p:sp>
      <p:sp>
        <p:nvSpPr>
          <p:cNvPr id="13" name="Google Shape;13;p12"/>
          <p:cNvSpPr txBox="1">
            <a:spLocks noGrp="1"/>
          </p:cNvSpPr>
          <p:nvPr>
            <p:ph type="ftr" idx="11"/>
          </p:nvPr>
        </p:nvSpPr>
        <p:spPr>
          <a:xfrm>
            <a:off x="4038600" y="6356350"/>
            <a:ext cx="4114800" cy="365100"/>
          </a:xfrm>
          <a:prstGeom prst="rect">
            <a:avLst/>
          </a:prstGeom>
          <a:noFill/>
          <a:ln>
            <a:noFill/>
          </a:ln>
        </p:spPr>
        <p:txBody>
          <a:bodyPr spcFirstLastPara="1" wrap="square" lIns="68575" tIns="34275" rIns="68575" bIns="34275" anchor="ctr" anchorCtr="0">
            <a:noAutofit/>
          </a:bodyPr>
          <a:lstStyle>
            <a:lvl1pPr marR="0" lvl="0" algn="ctr" rtl="0">
              <a:lnSpc>
                <a:spcPct val="100000"/>
              </a:lnSpc>
              <a:spcBef>
                <a:spcPts val="0"/>
              </a:spcBef>
              <a:spcAft>
                <a:spcPts val="0"/>
              </a:spcAft>
              <a:buClr>
                <a:srgbClr val="000000"/>
              </a:buClr>
              <a:buSzPts val="1100"/>
              <a:buFont typeface="Arial"/>
              <a:buNone/>
              <a:defRPr sz="9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9pPr>
          </a:lstStyle>
          <a:p>
            <a:endParaRPr dirty="0"/>
          </a:p>
        </p:txBody>
      </p:sp>
      <p:sp>
        <p:nvSpPr>
          <p:cNvPr id="14" name="Google Shape;14;p12"/>
          <p:cNvSpPr txBox="1">
            <a:spLocks noGrp="1"/>
          </p:cNvSpPr>
          <p:nvPr>
            <p:ph type="sldNum" idx="12"/>
          </p:nvPr>
        </p:nvSpPr>
        <p:spPr>
          <a:xfrm>
            <a:off x="11246533" y="6394050"/>
            <a:ext cx="475200" cy="365100"/>
          </a:xfrm>
          <a:prstGeom prst="rect">
            <a:avLst/>
          </a:prstGeom>
          <a:noFill/>
          <a:ln>
            <a:noFill/>
          </a:ln>
        </p:spPr>
        <p:txBody>
          <a:bodyPr spcFirstLastPara="1" wrap="square" lIns="68575" tIns="34275" rIns="68575" bIns="34275"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fld id="{00000000-1234-1234-1234-123412341234}" type="slidenum">
              <a:rPr lang="en-US" smtClean="0"/>
              <a:pPr/>
              <a:t>‹#›</a:t>
            </a:fld>
            <a:endParaRPr lang="en-US" dirty="0"/>
          </a:p>
        </p:txBody>
      </p:sp>
      <p:sp>
        <p:nvSpPr>
          <p:cNvPr id="15" name="Google Shape;15;p12"/>
          <p:cNvSpPr/>
          <p:nvPr/>
        </p:nvSpPr>
        <p:spPr>
          <a:xfrm>
            <a:off x="0" y="4013101"/>
            <a:ext cx="381200" cy="2853300"/>
          </a:xfrm>
          <a:custGeom>
            <a:avLst/>
            <a:gdLst/>
            <a:ahLst/>
            <a:cxnLst/>
            <a:rect l="l" t="t" r="r" b="b"/>
            <a:pathLst>
              <a:path w="120000" h="120000" extrusionOk="0">
                <a:moveTo>
                  <a:pt x="0" y="0"/>
                </a:moveTo>
                <a:lnTo>
                  <a:pt x="120000" y="120000"/>
                </a:lnTo>
                <a:lnTo>
                  <a:pt x="0" y="119643"/>
                </a:lnTo>
                <a:cubicBezTo>
                  <a:pt x="740" y="80118"/>
                  <a:pt x="1481" y="40593"/>
                  <a:pt x="0" y="0"/>
                </a:cubicBezTo>
                <a:close/>
              </a:path>
            </a:pathLst>
          </a:custGeom>
          <a:solidFill>
            <a:schemeClr val="accent1">
              <a:alpha val="68235"/>
            </a:schemeClr>
          </a:solidFill>
          <a:ln>
            <a:noFill/>
          </a:ln>
        </p:spPr>
        <p:txBody>
          <a:bodyPr spcFirstLastPara="1" wrap="square" lIns="68575" tIns="68575" rIns="68575" bIns="68575" anchor="ctr" anchorCtr="0">
            <a:noAutofit/>
          </a:bodyPr>
          <a:lstStyle/>
          <a:p>
            <a:pPr marL="0" marR="0" lvl="0" indent="0" algn="l" rtl="0">
              <a:lnSpc>
                <a:spcPct val="100000"/>
              </a:lnSpc>
              <a:spcBef>
                <a:spcPts val="0"/>
              </a:spcBef>
              <a:spcAft>
                <a:spcPts val="0"/>
              </a:spcAft>
              <a:buClr>
                <a:srgbClr val="000000"/>
              </a:buClr>
              <a:buSzPts val="1100"/>
              <a:buFont typeface="Arial"/>
              <a:buNone/>
            </a:pPr>
            <a:endParaRPr sz="1100" b="0" i="0" u="none" strike="noStrike" cap="none" dirty="0">
              <a:solidFill>
                <a:srgbClr val="000000"/>
              </a:solidFill>
              <a:latin typeface="Calibri"/>
              <a:ea typeface="Calibri"/>
              <a:cs typeface="Calibri"/>
              <a:sym typeface="Calibri"/>
            </a:endParaRPr>
          </a:p>
        </p:txBody>
      </p:sp>
      <p:sp>
        <p:nvSpPr>
          <p:cNvPr id="16" name="Google Shape;16;p12"/>
          <p:cNvSpPr/>
          <p:nvPr/>
        </p:nvSpPr>
        <p:spPr>
          <a:xfrm>
            <a:off x="11897583" y="-8468"/>
            <a:ext cx="317200" cy="6866400"/>
          </a:xfrm>
          <a:custGeom>
            <a:avLst/>
            <a:gdLst/>
            <a:ahLst/>
            <a:cxnLst/>
            <a:rect l="l" t="t" r="r" b="b"/>
            <a:pathLst>
              <a:path w="120000" h="120000" extrusionOk="0">
                <a:moveTo>
                  <a:pt x="0" y="0"/>
                </a:moveTo>
                <a:lnTo>
                  <a:pt x="105579" y="119999"/>
                </a:lnTo>
                <a:lnTo>
                  <a:pt x="119976" y="119999"/>
                </a:lnTo>
                <a:cubicBezTo>
                  <a:pt x="120243" y="79950"/>
                  <a:pt x="118110" y="40049"/>
                  <a:pt x="118377" y="0"/>
                </a:cubicBezTo>
                <a:lnTo>
                  <a:pt x="0" y="0"/>
                </a:lnTo>
                <a:close/>
              </a:path>
            </a:pathLst>
          </a:custGeom>
          <a:solidFill>
            <a:srgbClr val="226292">
              <a:alpha val="80392"/>
            </a:srgbClr>
          </a:solidFill>
          <a:ln>
            <a:noFill/>
          </a:ln>
        </p:spPr>
        <p:txBody>
          <a:bodyPr spcFirstLastPara="1" wrap="square" lIns="68575" tIns="68575" rIns="68575" bIns="68575" anchor="ctr" anchorCtr="0">
            <a:noAutofit/>
          </a:bodyPr>
          <a:lstStyle/>
          <a:p>
            <a:pPr marL="0" marR="0" lvl="0" indent="0" algn="l" rtl="0">
              <a:lnSpc>
                <a:spcPct val="100000"/>
              </a:lnSpc>
              <a:spcBef>
                <a:spcPts val="0"/>
              </a:spcBef>
              <a:spcAft>
                <a:spcPts val="0"/>
              </a:spcAft>
              <a:buClr>
                <a:srgbClr val="000000"/>
              </a:buClr>
              <a:buSzPts val="1100"/>
              <a:buFont typeface="Arial"/>
              <a:buNone/>
            </a:pPr>
            <a:endParaRPr sz="1100" b="0" i="0" u="none" strike="noStrike" cap="none" dirty="0">
              <a:solidFill>
                <a:srgbClr val="000000"/>
              </a:solidFill>
              <a:latin typeface="Calibri"/>
              <a:ea typeface="Calibri"/>
              <a:cs typeface="Calibri"/>
              <a:sym typeface="Calibri"/>
            </a:endParaRPr>
          </a:p>
        </p:txBody>
      </p:sp>
      <p:sp>
        <p:nvSpPr>
          <p:cNvPr id="17" name="Google Shape;17;p12"/>
          <p:cNvSpPr/>
          <p:nvPr/>
        </p:nvSpPr>
        <p:spPr>
          <a:xfrm>
            <a:off x="11721739" y="-23284"/>
            <a:ext cx="475200" cy="6897900"/>
          </a:xfrm>
          <a:custGeom>
            <a:avLst/>
            <a:gdLst/>
            <a:ahLst/>
            <a:cxnLst/>
            <a:rect l="l" t="t" r="r" b="b"/>
            <a:pathLst>
              <a:path w="120000" h="120000" extrusionOk="0">
                <a:moveTo>
                  <a:pt x="0" y="0"/>
                </a:moveTo>
                <a:lnTo>
                  <a:pt x="103976" y="119999"/>
                </a:lnTo>
                <a:lnTo>
                  <a:pt x="120000" y="119852"/>
                </a:lnTo>
                <a:lnTo>
                  <a:pt x="120000" y="0"/>
                </a:lnTo>
                <a:lnTo>
                  <a:pt x="0" y="0"/>
                </a:lnTo>
                <a:close/>
              </a:path>
            </a:pathLst>
          </a:custGeom>
          <a:solidFill>
            <a:srgbClr val="16B0E3">
              <a:alpha val="48235"/>
            </a:srgbClr>
          </a:solidFill>
          <a:ln>
            <a:noFill/>
          </a:ln>
        </p:spPr>
      </p:sp>
      <p:sp>
        <p:nvSpPr>
          <p:cNvPr id="18" name="Google Shape;18;p12"/>
          <p:cNvSpPr/>
          <p:nvPr/>
        </p:nvSpPr>
        <p:spPr>
          <a:xfrm>
            <a:off x="11886404" y="1"/>
            <a:ext cx="328800" cy="6866400"/>
          </a:xfrm>
          <a:custGeom>
            <a:avLst/>
            <a:gdLst/>
            <a:ahLst/>
            <a:cxnLst/>
            <a:rect l="l" t="t" r="r" b="b"/>
            <a:pathLst>
              <a:path w="120000" h="120000" extrusionOk="0">
                <a:moveTo>
                  <a:pt x="106997" y="0"/>
                </a:moveTo>
                <a:lnTo>
                  <a:pt x="0" y="119852"/>
                </a:lnTo>
                <a:lnTo>
                  <a:pt x="119980" y="120000"/>
                </a:lnTo>
                <a:cubicBezTo>
                  <a:pt x="120129" y="80049"/>
                  <a:pt x="119383" y="40098"/>
                  <a:pt x="119532" y="147"/>
                </a:cubicBezTo>
                <a:lnTo>
                  <a:pt x="106997" y="0"/>
                </a:lnTo>
                <a:close/>
              </a:path>
            </a:pathLst>
          </a:custGeom>
          <a:solidFill>
            <a:schemeClr val="accent1">
              <a:alpha val="34509"/>
            </a:schemeClr>
          </a:solidFill>
          <a:ln>
            <a:noFill/>
          </a:ln>
        </p:spPr>
        <p:txBody>
          <a:bodyPr spcFirstLastPara="1" wrap="square" lIns="68575" tIns="68575" rIns="68575" bIns="68575" anchor="ctr" anchorCtr="0">
            <a:noAutofit/>
          </a:bodyPr>
          <a:lstStyle/>
          <a:p>
            <a:pPr marL="0" marR="0" lvl="0" indent="0" algn="l" rtl="0">
              <a:lnSpc>
                <a:spcPct val="100000"/>
              </a:lnSpc>
              <a:spcBef>
                <a:spcPts val="0"/>
              </a:spcBef>
              <a:spcAft>
                <a:spcPts val="0"/>
              </a:spcAft>
              <a:buClr>
                <a:srgbClr val="000000"/>
              </a:buClr>
              <a:buSzPts val="1100"/>
              <a:buFont typeface="Arial"/>
              <a:buNone/>
            </a:pPr>
            <a:endParaRPr sz="1100" b="0" i="0" u="none" strike="noStrike" cap="none" dirty="0">
              <a:solidFill>
                <a:srgbClr val="000000"/>
              </a:solidFill>
              <a:latin typeface="Calibri"/>
              <a:ea typeface="Calibri"/>
              <a:cs typeface="Calibri"/>
              <a:sym typeface="Calibri"/>
            </a:endParaRPr>
          </a:p>
        </p:txBody>
      </p:sp>
      <p:cxnSp>
        <p:nvCxnSpPr>
          <p:cNvPr id="19" name="Google Shape;19;p12"/>
          <p:cNvCxnSpPr/>
          <p:nvPr/>
        </p:nvCxnSpPr>
        <p:spPr>
          <a:xfrm rot="10800000" flipH="1">
            <a:off x="11982424" y="4184101"/>
            <a:ext cx="194400" cy="2682300"/>
          </a:xfrm>
          <a:prstGeom prst="straightConnector1">
            <a:avLst/>
          </a:prstGeom>
          <a:noFill/>
          <a:ln w="9525" cap="flat" cmpd="sng">
            <a:solidFill>
              <a:schemeClr val="accent1">
                <a:alpha val="68235"/>
              </a:schemeClr>
            </a:solidFill>
            <a:prstDash val="solid"/>
            <a:round/>
            <a:headEnd type="none" w="sm" len="sm"/>
            <a:tailEnd type="none" w="sm" len="sm"/>
          </a:ln>
        </p:spPr>
      </p:cxnSp>
      <p:pic>
        <p:nvPicPr>
          <p:cNvPr id="20" name="Google Shape;20;p12"/>
          <p:cNvPicPr preferRelativeResize="0"/>
          <p:nvPr/>
        </p:nvPicPr>
        <p:blipFill rotWithShape="1">
          <a:blip r:embed="rId12">
            <a:alphaModFix/>
          </a:blip>
          <a:srcRect r="61032" b="-13433"/>
          <a:stretch/>
        </p:blipFill>
        <p:spPr>
          <a:xfrm>
            <a:off x="5849267" y="6356300"/>
            <a:ext cx="690667" cy="440600"/>
          </a:xfrm>
          <a:prstGeom prst="rect">
            <a:avLst/>
          </a:prstGeom>
          <a:noFill/>
          <a:ln>
            <a:noFill/>
          </a:ln>
        </p:spPr>
      </p:pic>
    </p:spTree>
    <p:extLst>
      <p:ext uri="{BB962C8B-B14F-4D97-AF65-F5344CB8AC3E}">
        <p14:creationId xmlns:p14="http://schemas.microsoft.com/office/powerpoint/2010/main" val="3563604658"/>
      </p:ext>
    </p:extLst>
  </p:cSld>
  <p:clrMap bg1="lt1" tx1="dk1" bg2="dk2" tx2="lt2" accent1="accent1" accent2="accent2" accent3="accent3" accent4="accent4" accent5="accent5" accent6="accent6" hlink="hlink" folHlink="folHlink"/>
  <p:sldLayoutIdLst>
    <p:sldLayoutId id="2147483686" r:id="rId1"/>
    <p:sldLayoutId id="2147483687" r:id="rId2"/>
    <p:sldLayoutId id="2147483688" r:id="rId3"/>
    <p:sldLayoutId id="2147483689" r:id="rId4"/>
    <p:sldLayoutId id="2147483690" r:id="rId5"/>
    <p:sldLayoutId id="2147483691" r:id="rId6"/>
    <p:sldLayoutId id="2147483692" r:id="rId7"/>
    <p:sldLayoutId id="2147483693" r:id="rId8"/>
    <p:sldLayoutId id="2147483694" r:id="rId9"/>
    <p:sldLayoutId id="2147483697" r:id="rId10"/>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18.xml"/><Relationship Id="rId4" Type="http://schemas.openxmlformats.org/officeDocument/2006/relationships/image" Target="../media/image6.jp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8.xml"/></Relationships>
</file>

<file path=ppt/slides/_rels/slide4.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3.xml"/><Relationship Id="rId1" Type="http://schemas.openxmlformats.org/officeDocument/2006/relationships/slideLayout" Target="../slideLayouts/slideLayout18.xml"/><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5.xml"/><Relationship Id="rId1" Type="http://schemas.openxmlformats.org/officeDocument/2006/relationships/slideLayout" Target="../slideLayouts/slideLayout12.xml"/><Relationship Id="rId4" Type="http://schemas.openxmlformats.org/officeDocument/2006/relationships/hyperlink" Target="https://www.researchgate.net/publication/319142168_Equality_equity_and_reality_of_open_access_on_scholarly_information" TargetMode="Externa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hyperlink" Target="https://www.ted.com/talks/verna_myers_how_to_overcome_our_biases_walk_boldly_toward_them?language=en#t-334121" TargetMode="External"/><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33.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33.xml"/></Relationships>
</file>

<file path=ppt/slides/_rels/slide3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0.xml"/><Relationship Id="rId1" Type="http://schemas.openxmlformats.org/officeDocument/2006/relationships/slideLayout" Target="../slideLayouts/slideLayout33.xml"/></Relationships>
</file>

<file path=ppt/slides/_rels/slide3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1.xml"/><Relationship Id="rId1" Type="http://schemas.openxmlformats.org/officeDocument/2006/relationships/slideLayout" Target="../slideLayouts/slideLayout33.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42.xml"/></Relationships>
</file>

<file path=ppt/slides/_rels/slide34.xml.rels><?xml version="1.0" encoding="UTF-8" standalone="yes"?>
<Relationships xmlns="http://schemas.openxmlformats.org/package/2006/relationships"><Relationship Id="rId3" Type="http://schemas.openxmlformats.org/officeDocument/2006/relationships/hyperlink" Target="https://implicit.harvard.edu/implicit/" TargetMode="External"/><Relationship Id="rId2" Type="http://schemas.openxmlformats.org/officeDocument/2006/relationships/hyperlink" Target="https://www.ywca-ens.org/equity-institute/" TargetMode="External"/><Relationship Id="rId1" Type="http://schemas.openxmlformats.org/officeDocument/2006/relationships/slideLayout" Target="../slideLayouts/slideLayout3.xml"/><Relationship Id="rId5" Type="http://schemas.openxmlformats.org/officeDocument/2006/relationships/hyperlink" Target="https://www.northwestern.edu/searle/initiatives/calendar.html" TargetMode="External"/><Relationship Id="rId4" Type="http://schemas.openxmlformats.org/officeDocument/2006/relationships/hyperlink" Target="https://www.northwestern.edu/equity/resources/training/campus-training.html" TargetMode="External"/></Relationships>
</file>

<file path=ppt/slides/_rels/slide35.xml.rels><?xml version="1.0" encoding="UTF-8" standalone="yes"?>
<Relationships xmlns="http://schemas.openxmlformats.org/package/2006/relationships"><Relationship Id="rId8" Type="http://schemas.openxmlformats.org/officeDocument/2006/relationships/image" Target="../media/image17.png"/><Relationship Id="rId13" Type="http://schemas.openxmlformats.org/officeDocument/2006/relationships/image" Target="../media/image22.png"/><Relationship Id="rId3" Type="http://schemas.openxmlformats.org/officeDocument/2006/relationships/image" Target="../media/image12.png"/><Relationship Id="rId7" Type="http://schemas.openxmlformats.org/officeDocument/2006/relationships/image" Target="../media/image16.png"/><Relationship Id="rId12" Type="http://schemas.openxmlformats.org/officeDocument/2006/relationships/image" Target="../media/image21.jpg"/><Relationship Id="rId2" Type="http://schemas.openxmlformats.org/officeDocument/2006/relationships/notesSlide" Target="../notesSlides/notesSlide33.xml"/><Relationship Id="rId16" Type="http://schemas.openxmlformats.org/officeDocument/2006/relationships/image" Target="../media/image25.jpg"/><Relationship Id="rId1" Type="http://schemas.openxmlformats.org/officeDocument/2006/relationships/slideLayout" Target="../slideLayouts/slideLayout5.xml"/><Relationship Id="rId6" Type="http://schemas.openxmlformats.org/officeDocument/2006/relationships/image" Target="../media/image15.png"/><Relationship Id="rId11" Type="http://schemas.openxmlformats.org/officeDocument/2006/relationships/image" Target="../media/image20.gif"/><Relationship Id="rId5" Type="http://schemas.openxmlformats.org/officeDocument/2006/relationships/image" Target="../media/image14.png"/><Relationship Id="rId15" Type="http://schemas.openxmlformats.org/officeDocument/2006/relationships/image" Target="../media/image24.png"/><Relationship Id="rId10" Type="http://schemas.openxmlformats.org/officeDocument/2006/relationships/image" Target="../media/image19.png"/><Relationship Id="rId4" Type="http://schemas.openxmlformats.org/officeDocument/2006/relationships/image" Target="../media/image13.png"/><Relationship Id="rId9" Type="http://schemas.openxmlformats.org/officeDocument/2006/relationships/image" Target="../media/image18.png"/><Relationship Id="rId14" Type="http://schemas.openxmlformats.org/officeDocument/2006/relationships/image" Target="../media/image23.png"/></Relationships>
</file>

<file path=ppt/slides/_rels/slide36.xml.rels><?xml version="1.0" encoding="UTF-8" standalone="yes"?>
<Relationships xmlns="http://schemas.openxmlformats.org/package/2006/relationships"><Relationship Id="rId3" Type="http://schemas.openxmlformats.org/officeDocument/2006/relationships/hyperlink" Target="mailto:r-mcgee@northwestern.edu" TargetMode="External"/><Relationship Id="rId2" Type="http://schemas.openxmlformats.org/officeDocument/2006/relationships/notesSlide" Target="../notesSlides/notesSlide34.xml"/><Relationship Id="rId1" Type="http://schemas.openxmlformats.org/officeDocument/2006/relationships/slideLayout" Target="../slideLayouts/slideLayout3.xml"/><Relationship Id="rId5" Type="http://schemas.openxmlformats.org/officeDocument/2006/relationships/hyperlink" Target="https://www.nucats.northwestern.edu/education-and-career-development/investigator-development/mentoring/workshops.html" TargetMode="External"/><Relationship Id="rId4" Type="http://schemas.openxmlformats.org/officeDocument/2006/relationships/hyperlink" Target="mailto:n-kandula@northwestern.edu" TargetMode="Externa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a:extLst>
              <a:ext uri="{FF2B5EF4-FFF2-40B4-BE49-F238E27FC236}">
                <a16:creationId xmlns:a16="http://schemas.microsoft.com/office/drawing/2014/main" id="{044A1107-C64D-3740-940A-335F1A03D379}"/>
              </a:ext>
            </a:extLst>
          </p:cNvPr>
          <p:cNvSpPr>
            <a:spLocks noGrp="1"/>
          </p:cNvSpPr>
          <p:nvPr>
            <p:ph type="subTitle" idx="1"/>
          </p:nvPr>
        </p:nvSpPr>
        <p:spPr>
          <a:xfrm>
            <a:off x="1478949" y="5694703"/>
            <a:ext cx="9680175" cy="914400"/>
          </a:xfrm>
        </p:spPr>
        <p:txBody>
          <a:bodyPr>
            <a:normAutofit/>
          </a:bodyPr>
          <a:lstStyle/>
          <a:p>
            <a:r>
              <a:rPr lang="en-US" sz="2200" dirty="0"/>
              <a:t>Presenters: </a:t>
            </a:r>
            <a:r>
              <a:rPr lang="en-US" sz="2200" dirty="0" smtClean="0"/>
              <a:t>Rick McGee, </a:t>
            </a:r>
            <a:r>
              <a:rPr lang="en-US" sz="2200" dirty="0"/>
              <a:t>PhD and </a:t>
            </a:r>
            <a:r>
              <a:rPr lang="en-US" sz="2200" dirty="0" smtClean="0"/>
              <a:t>Namratha R. Kandula, </a:t>
            </a:r>
            <a:r>
              <a:rPr lang="en-US" sz="2200" dirty="0"/>
              <a:t>MD, MPH </a:t>
            </a:r>
          </a:p>
        </p:txBody>
      </p:sp>
      <p:sp>
        <p:nvSpPr>
          <p:cNvPr id="3" name="Title 2">
            <a:extLst>
              <a:ext uri="{FF2B5EF4-FFF2-40B4-BE49-F238E27FC236}">
                <a16:creationId xmlns:a16="http://schemas.microsoft.com/office/drawing/2014/main" id="{EEC1DDB7-3C71-614E-8955-79F795F5AC21}"/>
              </a:ext>
            </a:extLst>
          </p:cNvPr>
          <p:cNvSpPr>
            <a:spLocks noGrp="1"/>
          </p:cNvSpPr>
          <p:nvPr>
            <p:ph type="ctrTitle"/>
          </p:nvPr>
        </p:nvSpPr>
        <p:spPr/>
        <p:txBody>
          <a:bodyPr/>
          <a:lstStyle/>
          <a:p>
            <a:pPr algn="l"/>
            <a:r>
              <a:rPr lang="en-US" sz="2850" b="1" i="1" dirty="0" smtClean="0"/>
              <a:t>Cultural Awareness to Enhance Mentoring Across Differences</a:t>
            </a:r>
            <a:r>
              <a:rPr lang="en-US" sz="2800" b="1" i="1" dirty="0" smtClean="0"/>
              <a:t/>
            </a:r>
            <a:br>
              <a:rPr lang="en-US" sz="2800" b="1" i="1" dirty="0" smtClean="0"/>
            </a:br>
            <a:r>
              <a:rPr lang="en-US" sz="2000" b="1" dirty="0"/>
              <a:t>NUCATS Series on Developing and Enhancing Mentoring </a:t>
            </a:r>
            <a:r>
              <a:rPr lang="en-US" sz="2000" b="1" dirty="0" smtClean="0"/>
              <a:t>Relationships</a:t>
            </a:r>
            <a:endParaRPr lang="en-US" sz="2400" b="1" dirty="0"/>
          </a:p>
        </p:txBody>
      </p:sp>
      <p:sp>
        <p:nvSpPr>
          <p:cNvPr id="4" name="Subtitle 1">
            <a:extLst>
              <a:ext uri="{FF2B5EF4-FFF2-40B4-BE49-F238E27FC236}">
                <a16:creationId xmlns:a16="http://schemas.microsoft.com/office/drawing/2014/main" id="{99616E7D-904D-42B9-B5AA-FCAD6DDCC69D}"/>
              </a:ext>
            </a:extLst>
          </p:cNvPr>
          <p:cNvSpPr txBox="1">
            <a:spLocks/>
          </p:cNvSpPr>
          <p:nvPr/>
        </p:nvSpPr>
        <p:spPr>
          <a:xfrm>
            <a:off x="1920575" y="2150532"/>
            <a:ext cx="8350851" cy="914400"/>
          </a:xfrm>
          <a:prstGeom prst="rect">
            <a:avLst/>
          </a:prstGeom>
        </p:spPr>
        <p:txBody>
          <a:bodyPr vert="horz" lIns="0" tIns="0" rIns="121920" bIns="60960" rtlCol="0">
            <a:noAutofit/>
          </a:bodyPr>
          <a:lstStyle>
            <a:lvl1pPr marL="0" indent="0" algn="l" defTabSz="457189" rtl="0" eaLnBrk="1" latinLnBrk="0" hangingPunct="1">
              <a:lnSpc>
                <a:spcPct val="90000"/>
              </a:lnSpc>
              <a:spcBef>
                <a:spcPts val="0"/>
              </a:spcBef>
              <a:buClr>
                <a:schemeClr val="accent1"/>
              </a:buClr>
              <a:buFont typeface="Arial"/>
              <a:buNone/>
              <a:defRPr sz="2000" kern="1200" baseline="0">
                <a:solidFill>
                  <a:schemeClr val="tx1"/>
                </a:solidFill>
                <a:latin typeface="+mn-lt"/>
                <a:ea typeface="+mn-ea"/>
                <a:cs typeface="+mn-cs"/>
              </a:defRPr>
            </a:lvl1pPr>
            <a:lvl2pPr marL="457189" indent="0" algn="ctr" defTabSz="457189" rtl="0" eaLnBrk="1" latinLnBrk="0" hangingPunct="1">
              <a:spcBef>
                <a:spcPct val="20000"/>
              </a:spcBef>
              <a:buFont typeface="Lucida Grande"/>
              <a:buNone/>
              <a:defRPr sz="1700" kern="1200">
                <a:solidFill>
                  <a:schemeClr val="tx1">
                    <a:tint val="75000"/>
                  </a:schemeClr>
                </a:solidFill>
                <a:latin typeface="+mn-lt"/>
                <a:ea typeface="+mn-ea"/>
                <a:cs typeface="+mn-cs"/>
              </a:defRPr>
            </a:lvl2pPr>
            <a:lvl3pPr marL="914378" indent="0" algn="ctr" defTabSz="457189" rtl="0" eaLnBrk="1" latinLnBrk="0" hangingPunct="1">
              <a:spcBef>
                <a:spcPct val="20000"/>
              </a:spcBef>
              <a:buFont typeface="Arial"/>
              <a:buNone/>
              <a:defRPr sz="1400" kern="1200">
                <a:solidFill>
                  <a:schemeClr val="tx1">
                    <a:tint val="75000"/>
                  </a:schemeClr>
                </a:solidFill>
                <a:latin typeface="+mn-lt"/>
                <a:ea typeface="+mn-ea"/>
                <a:cs typeface="+mn-cs"/>
              </a:defRPr>
            </a:lvl3pPr>
            <a:lvl4pPr marL="1371566" indent="0" algn="ctr" defTabSz="457189" rtl="0" eaLnBrk="1" latinLnBrk="0" hangingPunct="1">
              <a:spcBef>
                <a:spcPct val="20000"/>
              </a:spcBef>
              <a:buFont typeface="Arial"/>
              <a:buNone/>
              <a:defRPr sz="1400" kern="1200">
                <a:solidFill>
                  <a:schemeClr val="tx1">
                    <a:tint val="75000"/>
                  </a:schemeClr>
                </a:solidFill>
                <a:latin typeface="+mn-lt"/>
                <a:ea typeface="+mn-ea"/>
                <a:cs typeface="+mn-cs"/>
              </a:defRPr>
            </a:lvl4pPr>
            <a:lvl5pPr marL="1828754" indent="0" algn="ctr" defTabSz="457189" rtl="0" eaLnBrk="1" latinLnBrk="0" hangingPunct="1">
              <a:spcBef>
                <a:spcPct val="20000"/>
              </a:spcBef>
              <a:buFont typeface="Arial"/>
              <a:buNone/>
              <a:defRPr sz="1400" kern="1200">
                <a:solidFill>
                  <a:schemeClr val="tx1">
                    <a:tint val="75000"/>
                  </a:schemeClr>
                </a:solidFill>
                <a:latin typeface="+mn-lt"/>
                <a:ea typeface="+mn-ea"/>
                <a:cs typeface="+mn-cs"/>
              </a:defRPr>
            </a:lvl5pPr>
            <a:lvl6pPr marL="2285943" indent="0" algn="ctr" defTabSz="457189"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132" indent="0" algn="ctr" defTabSz="457189"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320" indent="0" algn="ctr" defTabSz="457189"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509" indent="0" algn="ctr" defTabSz="457189" rtl="0" eaLnBrk="1" latinLnBrk="0" hangingPunct="1">
              <a:spcBef>
                <a:spcPct val="20000"/>
              </a:spcBef>
              <a:buFont typeface="Arial"/>
              <a:buNone/>
              <a:defRPr sz="2000" kern="1200">
                <a:solidFill>
                  <a:schemeClr val="tx1">
                    <a:tint val="75000"/>
                  </a:schemeClr>
                </a:solidFill>
                <a:latin typeface="+mn-lt"/>
                <a:ea typeface="+mn-ea"/>
                <a:cs typeface="+mn-cs"/>
              </a:defRPr>
            </a:lvl9pPr>
          </a:lstStyle>
          <a:p>
            <a:r>
              <a:rPr lang="en-US" sz="2667" dirty="0"/>
              <a:t>Welcome! We will start on time at 7:30.</a:t>
            </a:r>
          </a:p>
        </p:txBody>
      </p:sp>
    </p:spTree>
    <p:extLst>
      <p:ext uri="{BB962C8B-B14F-4D97-AF65-F5344CB8AC3E}">
        <p14:creationId xmlns:p14="http://schemas.microsoft.com/office/powerpoint/2010/main" val="1097516259"/>
      </p:ext>
    </p:extLst>
  </p:cSld>
  <p:clrMapOvr>
    <a:masterClrMapping/>
  </p:clrMapOvr>
  <p:transition advTm="15000">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326"/>
        <p:cNvGrpSpPr/>
        <p:nvPr/>
      </p:nvGrpSpPr>
      <p:grpSpPr>
        <a:xfrm>
          <a:off x="0" y="0"/>
          <a:ext cx="0" cy="0"/>
          <a:chOff x="0" y="0"/>
          <a:chExt cx="0" cy="0"/>
        </a:xfrm>
      </p:grpSpPr>
      <p:sp>
        <p:nvSpPr>
          <p:cNvPr id="327" name="Google Shape;327;p53"/>
          <p:cNvSpPr txBox="1">
            <a:spLocks noGrp="1"/>
          </p:cNvSpPr>
          <p:nvPr>
            <p:ph type="title"/>
          </p:nvPr>
        </p:nvSpPr>
        <p:spPr>
          <a:xfrm>
            <a:off x="415650" y="306846"/>
            <a:ext cx="11360700" cy="1011302"/>
          </a:xfrm>
          <a:prstGeom prst="rect">
            <a:avLst/>
          </a:prstGeom>
        </p:spPr>
        <p:txBody>
          <a:bodyPr spcFirstLastPara="1" wrap="square" lIns="121900" tIns="121900" rIns="121900" bIns="121900" anchor="t" anchorCtr="0">
            <a:noAutofit/>
          </a:bodyPr>
          <a:lstStyle/>
          <a:p>
            <a:pPr marL="0" lvl="0" indent="0" algn="ctr" rtl="0">
              <a:spcBef>
                <a:spcPts val="0"/>
              </a:spcBef>
              <a:spcAft>
                <a:spcPts val="0"/>
              </a:spcAft>
              <a:buNone/>
            </a:pPr>
            <a:r>
              <a:rPr lang="en-US" dirty="0" smtClean="0"/>
              <a:t>Today’s Facilitators</a:t>
            </a:r>
            <a:endParaRPr dirty="0">
              <a:highlight>
                <a:srgbClr val="FFFF00"/>
              </a:highlight>
            </a:endParaRPr>
          </a:p>
        </p:txBody>
      </p:sp>
      <p:sp>
        <p:nvSpPr>
          <p:cNvPr id="329" name="Google Shape;329;p53"/>
          <p:cNvSpPr txBox="1">
            <a:spLocks noGrp="1"/>
          </p:cNvSpPr>
          <p:nvPr>
            <p:ph type="sldNum" idx="12"/>
          </p:nvPr>
        </p:nvSpPr>
        <p:spPr>
          <a:xfrm>
            <a:off x="11068010" y="6217622"/>
            <a:ext cx="731700" cy="524700"/>
          </a:xfrm>
          <a:prstGeom prst="rect">
            <a:avLst/>
          </a:prstGeom>
        </p:spPr>
        <p:txBody>
          <a:bodyPr spcFirstLastPara="1" wrap="square" lIns="121900" tIns="121900" rIns="121900" bIns="121900" anchor="ctr" anchorCtr="0">
            <a:noAutofit/>
          </a:bodyPr>
          <a:lstStyle/>
          <a:p>
            <a:pPr marL="0" lvl="0" indent="0" algn="r" rtl="0">
              <a:spcBef>
                <a:spcPts val="0"/>
              </a:spcBef>
              <a:spcAft>
                <a:spcPts val="0"/>
              </a:spcAft>
              <a:buClr>
                <a:srgbClr val="000000"/>
              </a:buClr>
              <a:buSzPts val="1100"/>
              <a:buFont typeface="Arial"/>
              <a:buNone/>
            </a:pPr>
            <a:fld id="{00000000-1234-1234-1234-123412341234}" type="slidenum">
              <a:rPr lang="en-US"/>
              <a:t>2</a:t>
            </a:fld>
            <a:endParaRPr dirty="0"/>
          </a:p>
        </p:txBody>
      </p:sp>
      <p:sp>
        <p:nvSpPr>
          <p:cNvPr id="5" name="Rectangle 4"/>
          <p:cNvSpPr/>
          <p:nvPr/>
        </p:nvSpPr>
        <p:spPr>
          <a:xfrm>
            <a:off x="655883" y="4631590"/>
            <a:ext cx="4455039" cy="1598337"/>
          </a:xfrm>
          <a:prstGeom prst="rect">
            <a:avLst/>
          </a:prstGeom>
          <a:solidFill>
            <a:schemeClr val="bg1">
              <a:lumMod val="85000"/>
            </a:schemeClr>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sz="2400" dirty="0"/>
          </a:p>
        </p:txBody>
      </p:sp>
      <p:sp>
        <p:nvSpPr>
          <p:cNvPr id="6" name="Content Placeholder 5"/>
          <p:cNvSpPr txBox="1">
            <a:spLocks/>
          </p:cNvSpPr>
          <p:nvPr/>
        </p:nvSpPr>
        <p:spPr>
          <a:xfrm>
            <a:off x="804928" y="4751926"/>
            <a:ext cx="4243383" cy="1438069"/>
          </a:xfrm>
          <a:prstGeom prst="rect">
            <a:avLst/>
          </a:prstGeom>
        </p:spPr>
        <p:txBody>
          <a:bodyPr vert="horz" lIns="0" tIns="0" rIns="121920" bIns="60960" rtlCol="0">
            <a:noAutofit/>
          </a:bodyPr>
          <a:lstStyle>
            <a:lvl1pPr marL="174625" indent="-174625" algn="l" defTabSz="457200" rtl="0" eaLnBrk="1" latinLnBrk="0" hangingPunct="1">
              <a:spcBef>
                <a:spcPct val="20000"/>
              </a:spcBef>
              <a:buClr>
                <a:schemeClr val="accent1"/>
              </a:buClr>
              <a:buFont typeface="Arial"/>
              <a:buChar char="•"/>
              <a:defRPr sz="1700" kern="1200">
                <a:solidFill>
                  <a:schemeClr val="tx1"/>
                </a:solidFill>
                <a:latin typeface="+mn-lt"/>
                <a:ea typeface="+mn-ea"/>
                <a:cs typeface="+mn-cs"/>
              </a:defRPr>
            </a:lvl1pPr>
            <a:lvl2pPr marL="403225" indent="-228600" algn="l" defTabSz="457200" rtl="0" eaLnBrk="1" latinLnBrk="0" hangingPunct="1">
              <a:spcBef>
                <a:spcPct val="20000"/>
              </a:spcBef>
              <a:buFont typeface="Lucida Grande"/>
              <a:buChar char="-"/>
              <a:defRPr sz="1700" kern="1200">
                <a:solidFill>
                  <a:schemeClr val="tx1"/>
                </a:solidFill>
                <a:latin typeface="+mn-lt"/>
                <a:ea typeface="+mn-ea"/>
                <a:cs typeface="+mn-cs"/>
              </a:defRPr>
            </a:lvl2pPr>
            <a:lvl3pPr marL="630238" indent="-174625" algn="l" defTabSz="457200" rtl="0" eaLnBrk="1" latinLnBrk="0" hangingPunct="1">
              <a:spcBef>
                <a:spcPct val="20000"/>
              </a:spcBef>
              <a:buFont typeface="Arial"/>
              <a:buChar char="•"/>
              <a:defRPr sz="1400" kern="1200">
                <a:solidFill>
                  <a:schemeClr val="tx1"/>
                </a:solidFill>
                <a:latin typeface="+mn-lt"/>
                <a:ea typeface="+mn-ea"/>
                <a:cs typeface="+mn-cs"/>
              </a:defRPr>
            </a:lvl3pPr>
            <a:lvl4pPr marL="796925" indent="-166688" algn="l" defTabSz="457200" rtl="0" eaLnBrk="1" latinLnBrk="0" hangingPunct="1">
              <a:spcBef>
                <a:spcPct val="20000"/>
              </a:spcBef>
              <a:buFont typeface="Arial"/>
              <a:buChar char="•"/>
              <a:defRPr sz="1400" kern="1200">
                <a:solidFill>
                  <a:schemeClr val="tx1"/>
                </a:solidFill>
                <a:latin typeface="+mn-lt"/>
                <a:ea typeface="+mn-ea"/>
                <a:cs typeface="+mn-cs"/>
              </a:defRPr>
            </a:lvl4pPr>
            <a:lvl5pPr marL="971550" indent="-174625" algn="l" defTabSz="457200" rtl="0" eaLnBrk="1" latinLnBrk="0" hangingPunct="1">
              <a:spcBef>
                <a:spcPct val="20000"/>
              </a:spcBef>
              <a:buFont typeface="Arial"/>
              <a:buChar char="•"/>
              <a:defRPr sz="14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buNone/>
            </a:pPr>
            <a:r>
              <a:rPr lang="en-US" sz="1467" dirty="0" smtClean="0"/>
              <a:t>Associate Dean for Faculty Recruitment and Professional Development</a:t>
            </a:r>
          </a:p>
          <a:p>
            <a:pPr marL="0" indent="0" algn="ctr">
              <a:buNone/>
            </a:pPr>
            <a:r>
              <a:rPr lang="en-US" sz="1467" dirty="0" smtClean="0"/>
              <a:t>Professor of Medical Education</a:t>
            </a:r>
            <a:endParaRPr lang="en-US" sz="1467" dirty="0"/>
          </a:p>
        </p:txBody>
      </p:sp>
      <p:cxnSp>
        <p:nvCxnSpPr>
          <p:cNvPr id="7" name="Straight Connector 6"/>
          <p:cNvCxnSpPr/>
          <p:nvPr/>
        </p:nvCxnSpPr>
        <p:spPr>
          <a:xfrm>
            <a:off x="6077524" y="1694648"/>
            <a:ext cx="0" cy="402336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8" name="Rectangle 7"/>
          <p:cNvSpPr/>
          <p:nvPr/>
        </p:nvSpPr>
        <p:spPr>
          <a:xfrm>
            <a:off x="7098081" y="4631589"/>
            <a:ext cx="4544267" cy="1610720"/>
          </a:xfrm>
          <a:prstGeom prst="rect">
            <a:avLst/>
          </a:prstGeom>
          <a:solidFill>
            <a:schemeClr val="bg1">
              <a:lumMod val="85000"/>
            </a:schemeClr>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sz="2400" dirty="0"/>
          </a:p>
        </p:txBody>
      </p:sp>
      <p:sp>
        <p:nvSpPr>
          <p:cNvPr id="9" name="Content Placeholder 5"/>
          <p:cNvSpPr txBox="1">
            <a:spLocks/>
          </p:cNvSpPr>
          <p:nvPr/>
        </p:nvSpPr>
        <p:spPr>
          <a:xfrm>
            <a:off x="7166080" y="4751926"/>
            <a:ext cx="4408268" cy="1357663"/>
          </a:xfrm>
          <a:prstGeom prst="rect">
            <a:avLst/>
          </a:prstGeom>
        </p:spPr>
        <p:txBody>
          <a:bodyPr vert="horz" lIns="0" tIns="0" rIns="121920" bIns="60960" rtlCol="0">
            <a:noAutofit/>
          </a:bodyPr>
          <a:lstStyle>
            <a:lvl1pPr marL="174625" indent="-174625" algn="l" defTabSz="457200" rtl="0" eaLnBrk="1" latinLnBrk="0" hangingPunct="1">
              <a:spcBef>
                <a:spcPct val="20000"/>
              </a:spcBef>
              <a:buClr>
                <a:schemeClr val="accent1"/>
              </a:buClr>
              <a:buFont typeface="Arial"/>
              <a:buChar char="•"/>
              <a:defRPr sz="1700" kern="1200">
                <a:solidFill>
                  <a:schemeClr val="tx1"/>
                </a:solidFill>
                <a:latin typeface="+mn-lt"/>
                <a:ea typeface="+mn-ea"/>
                <a:cs typeface="+mn-cs"/>
              </a:defRPr>
            </a:lvl1pPr>
            <a:lvl2pPr marL="403225" indent="-228600" algn="l" defTabSz="457200" rtl="0" eaLnBrk="1" latinLnBrk="0" hangingPunct="1">
              <a:spcBef>
                <a:spcPct val="20000"/>
              </a:spcBef>
              <a:buFont typeface="Lucida Grande"/>
              <a:buChar char="-"/>
              <a:defRPr sz="1700" kern="1200">
                <a:solidFill>
                  <a:schemeClr val="tx1"/>
                </a:solidFill>
                <a:latin typeface="+mn-lt"/>
                <a:ea typeface="+mn-ea"/>
                <a:cs typeface="+mn-cs"/>
              </a:defRPr>
            </a:lvl2pPr>
            <a:lvl3pPr marL="630238" indent="-174625" algn="l" defTabSz="457200" rtl="0" eaLnBrk="1" latinLnBrk="0" hangingPunct="1">
              <a:spcBef>
                <a:spcPct val="20000"/>
              </a:spcBef>
              <a:buFont typeface="Arial"/>
              <a:buChar char="•"/>
              <a:defRPr sz="1400" kern="1200">
                <a:solidFill>
                  <a:schemeClr val="tx1"/>
                </a:solidFill>
                <a:latin typeface="+mn-lt"/>
                <a:ea typeface="+mn-ea"/>
                <a:cs typeface="+mn-cs"/>
              </a:defRPr>
            </a:lvl3pPr>
            <a:lvl4pPr marL="796925" indent="-166688" algn="l" defTabSz="457200" rtl="0" eaLnBrk="1" latinLnBrk="0" hangingPunct="1">
              <a:spcBef>
                <a:spcPct val="20000"/>
              </a:spcBef>
              <a:buFont typeface="Arial"/>
              <a:buChar char="•"/>
              <a:defRPr sz="1400" kern="1200">
                <a:solidFill>
                  <a:schemeClr val="tx1"/>
                </a:solidFill>
                <a:latin typeface="+mn-lt"/>
                <a:ea typeface="+mn-ea"/>
                <a:cs typeface="+mn-cs"/>
              </a:defRPr>
            </a:lvl4pPr>
            <a:lvl5pPr marL="971550" indent="-174625" algn="l" defTabSz="457200" rtl="0" eaLnBrk="1" latinLnBrk="0" hangingPunct="1">
              <a:spcBef>
                <a:spcPct val="20000"/>
              </a:spcBef>
              <a:buFont typeface="Arial"/>
              <a:buChar char="•"/>
              <a:defRPr sz="14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buNone/>
            </a:pPr>
            <a:r>
              <a:rPr lang="en-US" sz="1467" dirty="0" smtClean="0"/>
              <a:t>Co-director</a:t>
            </a:r>
            <a:r>
              <a:rPr lang="en-US" sz="1467" dirty="0"/>
              <a:t>, Institute for Public Health and Medicine (IPHAM) - Center </a:t>
            </a:r>
            <a:r>
              <a:rPr lang="en-US" sz="1467" dirty="0" smtClean="0"/>
              <a:t>for Community Health</a:t>
            </a:r>
          </a:p>
          <a:p>
            <a:pPr marL="0" indent="0" algn="ctr">
              <a:buNone/>
            </a:pPr>
            <a:r>
              <a:rPr lang="en-US" sz="1467" dirty="0" smtClean="0"/>
              <a:t>Professor of Medicine (General Internal Medicine and Geriatrics) and Preventive Medicine (Epidemiology)</a:t>
            </a:r>
            <a:endParaRPr lang="en-US" sz="1467" dirty="0"/>
          </a:p>
        </p:txBody>
      </p:sp>
      <p:sp>
        <p:nvSpPr>
          <p:cNvPr id="10" name="Content Placeholder 5"/>
          <p:cNvSpPr txBox="1">
            <a:spLocks/>
          </p:cNvSpPr>
          <p:nvPr/>
        </p:nvSpPr>
        <p:spPr>
          <a:xfrm>
            <a:off x="1580083" y="4310476"/>
            <a:ext cx="2523745" cy="254188"/>
          </a:xfrm>
          <a:prstGeom prst="rect">
            <a:avLst/>
          </a:prstGeom>
        </p:spPr>
        <p:txBody>
          <a:bodyPr vert="horz" lIns="0" tIns="0" rIns="121920" bIns="60960" rtlCol="0">
            <a:noAutofit/>
          </a:bodyPr>
          <a:lstStyle>
            <a:lvl1pPr marL="174625" indent="-174625" algn="l" defTabSz="457200" rtl="0" eaLnBrk="1" latinLnBrk="0" hangingPunct="1">
              <a:spcBef>
                <a:spcPct val="20000"/>
              </a:spcBef>
              <a:buClr>
                <a:schemeClr val="accent1"/>
              </a:buClr>
              <a:buFont typeface="Arial"/>
              <a:buChar char="•"/>
              <a:defRPr sz="1700" kern="1200">
                <a:solidFill>
                  <a:schemeClr val="tx1"/>
                </a:solidFill>
                <a:latin typeface="+mn-lt"/>
                <a:ea typeface="+mn-ea"/>
                <a:cs typeface="+mn-cs"/>
              </a:defRPr>
            </a:lvl1pPr>
            <a:lvl2pPr marL="403225" indent="-228600" algn="l" defTabSz="457200" rtl="0" eaLnBrk="1" latinLnBrk="0" hangingPunct="1">
              <a:spcBef>
                <a:spcPct val="20000"/>
              </a:spcBef>
              <a:buFont typeface="Lucida Grande"/>
              <a:buChar char="-"/>
              <a:defRPr sz="1700" kern="1200">
                <a:solidFill>
                  <a:schemeClr val="tx1"/>
                </a:solidFill>
                <a:latin typeface="+mn-lt"/>
                <a:ea typeface="+mn-ea"/>
                <a:cs typeface="+mn-cs"/>
              </a:defRPr>
            </a:lvl2pPr>
            <a:lvl3pPr marL="630238" indent="-174625" algn="l" defTabSz="457200" rtl="0" eaLnBrk="1" latinLnBrk="0" hangingPunct="1">
              <a:spcBef>
                <a:spcPct val="20000"/>
              </a:spcBef>
              <a:buFont typeface="Arial"/>
              <a:buChar char="•"/>
              <a:defRPr sz="1400" kern="1200">
                <a:solidFill>
                  <a:schemeClr val="tx1"/>
                </a:solidFill>
                <a:latin typeface="+mn-lt"/>
                <a:ea typeface="+mn-ea"/>
                <a:cs typeface="+mn-cs"/>
              </a:defRPr>
            </a:lvl3pPr>
            <a:lvl4pPr marL="796925" indent="-166688" algn="l" defTabSz="457200" rtl="0" eaLnBrk="1" latinLnBrk="0" hangingPunct="1">
              <a:spcBef>
                <a:spcPct val="20000"/>
              </a:spcBef>
              <a:buFont typeface="Arial"/>
              <a:buChar char="•"/>
              <a:defRPr sz="1400" kern="1200">
                <a:solidFill>
                  <a:schemeClr val="tx1"/>
                </a:solidFill>
                <a:latin typeface="+mn-lt"/>
                <a:ea typeface="+mn-ea"/>
                <a:cs typeface="+mn-cs"/>
              </a:defRPr>
            </a:lvl4pPr>
            <a:lvl5pPr marL="971550" indent="-174625" algn="l" defTabSz="457200" rtl="0" eaLnBrk="1" latinLnBrk="0" hangingPunct="1">
              <a:spcBef>
                <a:spcPct val="20000"/>
              </a:spcBef>
              <a:buFont typeface="Arial"/>
              <a:buChar char="•"/>
              <a:defRPr sz="14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buNone/>
            </a:pPr>
            <a:r>
              <a:rPr lang="en-US" sz="1467" i="1" dirty="0" smtClean="0">
                <a:latin typeface="Calibri Light" panose="020F0302020204030204" pitchFamily="34" charset="0"/>
                <a:cs typeface="Calibri Light" panose="020F0302020204030204" pitchFamily="34" charset="0"/>
              </a:rPr>
              <a:t>r-mcgee@northwestern.edu </a:t>
            </a:r>
            <a:endParaRPr lang="en-US" sz="1467" i="1" dirty="0">
              <a:latin typeface="Calibri Light" panose="020F0302020204030204" pitchFamily="34" charset="0"/>
              <a:cs typeface="Calibri Light" panose="020F0302020204030204" pitchFamily="34" charset="0"/>
            </a:endParaRPr>
          </a:p>
        </p:txBody>
      </p:sp>
      <p:sp>
        <p:nvSpPr>
          <p:cNvPr id="11" name="TextBox 10"/>
          <p:cNvSpPr txBox="1"/>
          <p:nvPr/>
        </p:nvSpPr>
        <p:spPr>
          <a:xfrm>
            <a:off x="1580083" y="3919545"/>
            <a:ext cx="3862175" cy="400110"/>
          </a:xfrm>
          <a:prstGeom prst="rect">
            <a:avLst/>
          </a:prstGeom>
          <a:noFill/>
        </p:spPr>
        <p:txBody>
          <a:bodyPr wrap="square" rtlCol="0">
            <a:spAutoFit/>
          </a:bodyPr>
          <a:lstStyle/>
          <a:p>
            <a:r>
              <a:rPr lang="en-US" sz="2000" dirty="0" smtClean="0">
                <a:latin typeface="+mj-lt"/>
              </a:rPr>
              <a:t>Rick McGee, </a:t>
            </a:r>
            <a:r>
              <a:rPr lang="en-US" sz="2000" dirty="0">
                <a:latin typeface="+mj-lt"/>
              </a:rPr>
              <a:t>PhD</a:t>
            </a:r>
          </a:p>
        </p:txBody>
      </p:sp>
      <p:pic>
        <p:nvPicPr>
          <p:cNvPr id="12" name="Picture 11"/>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881158" y="1246141"/>
            <a:ext cx="2004487" cy="2633472"/>
          </a:xfrm>
          <a:prstGeom prst="rect">
            <a:avLst/>
          </a:prstGeom>
        </p:spPr>
      </p:pic>
      <p:sp>
        <p:nvSpPr>
          <p:cNvPr id="13" name="Content Placeholder 5"/>
          <p:cNvSpPr txBox="1">
            <a:spLocks/>
          </p:cNvSpPr>
          <p:nvPr/>
        </p:nvSpPr>
        <p:spPr>
          <a:xfrm>
            <a:off x="8051221" y="4319655"/>
            <a:ext cx="2649783" cy="267967"/>
          </a:xfrm>
          <a:prstGeom prst="rect">
            <a:avLst/>
          </a:prstGeom>
        </p:spPr>
        <p:txBody>
          <a:bodyPr vert="horz" lIns="0" tIns="0" rIns="121920" bIns="60960" rtlCol="0">
            <a:noAutofit/>
          </a:bodyPr>
          <a:lstStyle>
            <a:lvl1pPr marL="174625" indent="-174625" algn="l" defTabSz="457200" rtl="0" eaLnBrk="1" latinLnBrk="0" hangingPunct="1">
              <a:spcBef>
                <a:spcPct val="20000"/>
              </a:spcBef>
              <a:buClr>
                <a:schemeClr val="accent1"/>
              </a:buClr>
              <a:buFont typeface="Arial"/>
              <a:buChar char="•"/>
              <a:defRPr sz="1700" kern="1200">
                <a:solidFill>
                  <a:schemeClr val="tx1"/>
                </a:solidFill>
                <a:latin typeface="+mn-lt"/>
                <a:ea typeface="+mn-ea"/>
                <a:cs typeface="+mn-cs"/>
              </a:defRPr>
            </a:lvl1pPr>
            <a:lvl2pPr marL="403225" indent="-228600" algn="l" defTabSz="457200" rtl="0" eaLnBrk="1" latinLnBrk="0" hangingPunct="1">
              <a:spcBef>
                <a:spcPct val="20000"/>
              </a:spcBef>
              <a:buFont typeface="Lucida Grande"/>
              <a:buChar char="-"/>
              <a:defRPr sz="1700" kern="1200">
                <a:solidFill>
                  <a:schemeClr val="tx1"/>
                </a:solidFill>
                <a:latin typeface="+mn-lt"/>
                <a:ea typeface="+mn-ea"/>
                <a:cs typeface="+mn-cs"/>
              </a:defRPr>
            </a:lvl2pPr>
            <a:lvl3pPr marL="630238" indent="-174625" algn="l" defTabSz="457200" rtl="0" eaLnBrk="1" latinLnBrk="0" hangingPunct="1">
              <a:spcBef>
                <a:spcPct val="20000"/>
              </a:spcBef>
              <a:buFont typeface="Arial"/>
              <a:buChar char="•"/>
              <a:defRPr sz="1400" kern="1200">
                <a:solidFill>
                  <a:schemeClr val="tx1"/>
                </a:solidFill>
                <a:latin typeface="+mn-lt"/>
                <a:ea typeface="+mn-ea"/>
                <a:cs typeface="+mn-cs"/>
              </a:defRPr>
            </a:lvl3pPr>
            <a:lvl4pPr marL="796925" indent="-166688" algn="l" defTabSz="457200" rtl="0" eaLnBrk="1" latinLnBrk="0" hangingPunct="1">
              <a:spcBef>
                <a:spcPct val="20000"/>
              </a:spcBef>
              <a:buFont typeface="Arial"/>
              <a:buChar char="•"/>
              <a:defRPr sz="1400" kern="1200">
                <a:solidFill>
                  <a:schemeClr val="tx1"/>
                </a:solidFill>
                <a:latin typeface="+mn-lt"/>
                <a:ea typeface="+mn-ea"/>
                <a:cs typeface="+mn-cs"/>
              </a:defRPr>
            </a:lvl4pPr>
            <a:lvl5pPr marL="971550" indent="-174625" algn="l" defTabSz="457200" rtl="0" eaLnBrk="1" latinLnBrk="0" hangingPunct="1">
              <a:spcBef>
                <a:spcPct val="20000"/>
              </a:spcBef>
              <a:buFont typeface="Arial"/>
              <a:buChar char="•"/>
              <a:defRPr sz="14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buNone/>
            </a:pPr>
            <a:r>
              <a:rPr lang="en-US" sz="1467" i="1" dirty="0" smtClean="0">
                <a:latin typeface="Calibri Light" panose="020F0302020204030204" pitchFamily="34" charset="0"/>
                <a:cs typeface="Calibri Light" panose="020F0302020204030204" pitchFamily="34" charset="0"/>
              </a:rPr>
              <a:t> </a:t>
            </a:r>
            <a:r>
              <a:rPr lang="en-US" sz="1467" i="1" dirty="0">
                <a:latin typeface="Calibri Light" panose="020F0302020204030204" pitchFamily="34" charset="0"/>
                <a:cs typeface="Calibri Light" panose="020F0302020204030204" pitchFamily="34" charset="0"/>
              </a:rPr>
              <a:t>n-kandula@northwestern.edu</a:t>
            </a:r>
          </a:p>
        </p:txBody>
      </p:sp>
      <p:sp>
        <p:nvSpPr>
          <p:cNvPr id="14" name="TextBox 13"/>
          <p:cNvSpPr txBox="1"/>
          <p:nvPr/>
        </p:nvSpPr>
        <p:spPr>
          <a:xfrm>
            <a:off x="7166080" y="3919545"/>
            <a:ext cx="4476116" cy="400110"/>
          </a:xfrm>
          <a:prstGeom prst="rect">
            <a:avLst/>
          </a:prstGeom>
          <a:noFill/>
        </p:spPr>
        <p:txBody>
          <a:bodyPr wrap="square" rtlCol="0">
            <a:spAutoFit/>
          </a:bodyPr>
          <a:lstStyle/>
          <a:p>
            <a:pPr algn="ctr"/>
            <a:r>
              <a:rPr lang="en-US" sz="2000" dirty="0" smtClean="0">
                <a:latin typeface="+mj-lt"/>
              </a:rPr>
              <a:t>Namratha R. Kandula, </a:t>
            </a:r>
            <a:r>
              <a:rPr lang="en-US" sz="2000" dirty="0">
                <a:latin typeface="+mj-lt"/>
              </a:rPr>
              <a:t>MD, MPH</a:t>
            </a:r>
          </a:p>
        </p:txBody>
      </p:sp>
      <p:pic>
        <p:nvPicPr>
          <p:cNvPr id="15" name="Picture 1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56130" y="1338686"/>
            <a:ext cx="2560320" cy="2560320"/>
          </a:xfrm>
          <a:prstGeom prst="rect">
            <a:avLst/>
          </a:prstGeom>
        </p:spPr>
      </p:pic>
    </p:spTree>
    <p:extLst>
      <p:ext uri="{BB962C8B-B14F-4D97-AF65-F5344CB8AC3E}">
        <p14:creationId xmlns:p14="http://schemas.microsoft.com/office/powerpoint/2010/main" val="195090502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326"/>
        <p:cNvGrpSpPr/>
        <p:nvPr/>
      </p:nvGrpSpPr>
      <p:grpSpPr>
        <a:xfrm>
          <a:off x="0" y="0"/>
          <a:ext cx="0" cy="0"/>
          <a:chOff x="0" y="0"/>
          <a:chExt cx="0" cy="0"/>
        </a:xfrm>
      </p:grpSpPr>
      <p:sp>
        <p:nvSpPr>
          <p:cNvPr id="327" name="Google Shape;327;p53"/>
          <p:cNvSpPr txBox="1">
            <a:spLocks noGrp="1"/>
          </p:cNvSpPr>
          <p:nvPr>
            <p:ph type="title"/>
          </p:nvPr>
        </p:nvSpPr>
        <p:spPr>
          <a:xfrm>
            <a:off x="415650" y="554648"/>
            <a:ext cx="11360700" cy="763500"/>
          </a:xfrm>
          <a:prstGeom prst="rect">
            <a:avLst/>
          </a:prstGeom>
        </p:spPr>
        <p:txBody>
          <a:bodyPr spcFirstLastPara="1" wrap="square" lIns="121900" tIns="121900" rIns="121900" bIns="121900" anchor="t" anchorCtr="0">
            <a:noAutofit/>
          </a:bodyPr>
          <a:lstStyle/>
          <a:p>
            <a:pPr marL="0" lvl="0" indent="0" algn="ctr" rtl="0">
              <a:spcBef>
                <a:spcPts val="0"/>
              </a:spcBef>
              <a:spcAft>
                <a:spcPts val="0"/>
              </a:spcAft>
              <a:buNone/>
            </a:pPr>
            <a:r>
              <a:rPr lang="en-US" dirty="0" smtClean="0"/>
              <a:t>Introductions</a:t>
            </a:r>
            <a:endParaRPr dirty="0">
              <a:highlight>
                <a:srgbClr val="FFFF00"/>
              </a:highlight>
            </a:endParaRPr>
          </a:p>
        </p:txBody>
      </p:sp>
      <p:sp>
        <p:nvSpPr>
          <p:cNvPr id="328" name="Google Shape;328;p53"/>
          <p:cNvSpPr txBox="1">
            <a:spLocks noGrp="1"/>
          </p:cNvSpPr>
          <p:nvPr>
            <p:ph type="body" idx="1"/>
          </p:nvPr>
        </p:nvSpPr>
        <p:spPr>
          <a:xfrm>
            <a:off x="797441" y="1435575"/>
            <a:ext cx="10896233" cy="4306010"/>
          </a:xfrm>
          <a:prstGeom prst="rect">
            <a:avLst/>
          </a:prstGeom>
        </p:spPr>
        <p:txBody>
          <a:bodyPr spcFirstLastPara="1" wrap="square" lIns="121900" tIns="121900" rIns="121900" bIns="121900" anchor="t" anchorCtr="0">
            <a:noAutofit/>
          </a:bodyPr>
          <a:lstStyle/>
          <a:p>
            <a:pPr marL="76200" lvl="0" indent="0" algn="l" rtl="0">
              <a:spcBef>
                <a:spcPts val="0"/>
              </a:spcBef>
              <a:spcAft>
                <a:spcPts val="0"/>
              </a:spcAft>
              <a:buSzPts val="2400"/>
              <a:buNone/>
            </a:pPr>
            <a:r>
              <a:rPr lang="en-US" sz="2800" dirty="0" smtClean="0"/>
              <a:t>NUCATS Staff</a:t>
            </a:r>
          </a:p>
          <a:p>
            <a:pPr marL="76200" lvl="0" indent="0" algn="l" rtl="0">
              <a:spcBef>
                <a:spcPts val="0"/>
              </a:spcBef>
              <a:spcAft>
                <a:spcPts val="0"/>
              </a:spcAft>
              <a:buSzPts val="2400"/>
              <a:buNone/>
            </a:pPr>
            <a:endParaRPr lang="en-US" sz="2800" dirty="0" smtClean="0"/>
          </a:p>
          <a:p>
            <a:pPr marL="457200" lvl="0" indent="-381000" algn="l" rtl="0">
              <a:spcBef>
                <a:spcPts val="0"/>
              </a:spcBef>
              <a:spcAft>
                <a:spcPts val="0"/>
              </a:spcAft>
              <a:buSzPts val="2400"/>
              <a:buChar char="●"/>
            </a:pPr>
            <a:r>
              <a:rPr lang="en-US" sz="2800" dirty="0" smtClean="0"/>
              <a:t>Christine Charles</a:t>
            </a:r>
          </a:p>
          <a:p>
            <a:pPr marL="457200" lvl="0" indent="-381000" algn="l" rtl="0">
              <a:spcBef>
                <a:spcPts val="0"/>
              </a:spcBef>
              <a:spcAft>
                <a:spcPts val="0"/>
              </a:spcAft>
              <a:buSzPts val="2400"/>
              <a:buChar char="●"/>
            </a:pPr>
            <a:r>
              <a:rPr lang="en-US" sz="2800" dirty="0" smtClean="0"/>
              <a:t>Jaime Ziegler</a:t>
            </a:r>
            <a:endParaRPr dirty="0"/>
          </a:p>
          <a:p>
            <a:pPr marL="0" lvl="0" indent="0" algn="l" rtl="0">
              <a:spcBef>
                <a:spcPts val="2100"/>
              </a:spcBef>
              <a:spcAft>
                <a:spcPts val="2100"/>
              </a:spcAft>
              <a:buNone/>
            </a:pPr>
            <a:endParaRPr dirty="0"/>
          </a:p>
        </p:txBody>
      </p:sp>
      <p:sp>
        <p:nvSpPr>
          <p:cNvPr id="329" name="Google Shape;329;p53"/>
          <p:cNvSpPr txBox="1">
            <a:spLocks noGrp="1"/>
          </p:cNvSpPr>
          <p:nvPr>
            <p:ph type="sldNum" idx="12"/>
          </p:nvPr>
        </p:nvSpPr>
        <p:spPr>
          <a:xfrm>
            <a:off x="11068010" y="6217622"/>
            <a:ext cx="731700" cy="524700"/>
          </a:xfrm>
          <a:prstGeom prst="rect">
            <a:avLst/>
          </a:prstGeom>
        </p:spPr>
        <p:txBody>
          <a:bodyPr spcFirstLastPara="1" wrap="square" lIns="121900" tIns="121900" rIns="121900" bIns="121900" anchor="ctr" anchorCtr="0">
            <a:noAutofit/>
          </a:bodyPr>
          <a:lstStyle/>
          <a:p>
            <a:pPr marL="0" lvl="0" indent="0" algn="r" rtl="0">
              <a:spcBef>
                <a:spcPts val="0"/>
              </a:spcBef>
              <a:spcAft>
                <a:spcPts val="0"/>
              </a:spcAft>
              <a:buClr>
                <a:srgbClr val="000000"/>
              </a:buClr>
              <a:buSzPts val="1100"/>
              <a:buFont typeface="Arial"/>
              <a:buNone/>
            </a:pPr>
            <a:fld id="{00000000-1234-1234-1234-123412341234}" type="slidenum">
              <a:rPr lang="en-US"/>
              <a:t>3</a:t>
            </a:fld>
            <a:endParaRPr dirty="0"/>
          </a:p>
        </p:txBody>
      </p:sp>
    </p:spTree>
    <p:extLst>
      <p:ext uri="{BB962C8B-B14F-4D97-AF65-F5344CB8AC3E}">
        <p14:creationId xmlns:p14="http://schemas.microsoft.com/office/powerpoint/2010/main" val="296865686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231"/>
        <p:cNvGrpSpPr/>
        <p:nvPr/>
      </p:nvGrpSpPr>
      <p:grpSpPr>
        <a:xfrm>
          <a:off x="0" y="0"/>
          <a:ext cx="0" cy="0"/>
          <a:chOff x="0" y="0"/>
          <a:chExt cx="0" cy="0"/>
        </a:xfrm>
      </p:grpSpPr>
      <p:sp>
        <p:nvSpPr>
          <p:cNvPr id="232" name="Google Shape;232;p41"/>
          <p:cNvSpPr txBox="1">
            <a:spLocks noGrp="1"/>
          </p:cNvSpPr>
          <p:nvPr>
            <p:ph type="title"/>
          </p:nvPr>
        </p:nvSpPr>
        <p:spPr>
          <a:xfrm>
            <a:off x="415600" y="247592"/>
            <a:ext cx="11360700" cy="763500"/>
          </a:xfrm>
          <a:prstGeom prst="rect">
            <a:avLst/>
          </a:prstGeom>
        </p:spPr>
        <p:txBody>
          <a:bodyPr spcFirstLastPara="1" wrap="square" lIns="121900" tIns="121900" rIns="121900" bIns="121900" anchor="t" anchorCtr="0">
            <a:noAutofit/>
          </a:bodyPr>
          <a:lstStyle/>
          <a:p>
            <a:pPr marL="0" lvl="0" indent="0" algn="ctr" rtl="0">
              <a:spcBef>
                <a:spcPts val="0"/>
              </a:spcBef>
              <a:spcAft>
                <a:spcPts val="0"/>
              </a:spcAft>
              <a:buNone/>
            </a:pPr>
            <a:r>
              <a:rPr lang="en-US" dirty="0"/>
              <a:t>Center for the Improvement of Mentored Experiences in Research (CIMER)</a:t>
            </a:r>
            <a:endParaRPr dirty="0"/>
          </a:p>
        </p:txBody>
      </p:sp>
      <p:sp>
        <p:nvSpPr>
          <p:cNvPr id="233" name="Google Shape;233;p41"/>
          <p:cNvSpPr txBox="1">
            <a:spLocks noGrp="1"/>
          </p:cNvSpPr>
          <p:nvPr>
            <p:ph type="body" idx="1"/>
          </p:nvPr>
        </p:nvSpPr>
        <p:spPr>
          <a:xfrm>
            <a:off x="415600" y="1830876"/>
            <a:ext cx="11360700" cy="4260900"/>
          </a:xfrm>
          <a:prstGeom prst="rect">
            <a:avLst/>
          </a:prstGeom>
        </p:spPr>
        <p:txBody>
          <a:bodyPr spcFirstLastPara="1" wrap="square" lIns="121900" tIns="121900" rIns="121900" bIns="121900" anchor="t" anchorCtr="0">
            <a:noAutofit/>
          </a:bodyPr>
          <a:lstStyle/>
          <a:p>
            <a:pPr marL="0" lvl="0" indent="0" algn="l" rtl="0">
              <a:lnSpc>
                <a:spcPct val="115000"/>
              </a:lnSpc>
              <a:spcBef>
                <a:spcPts val="1500"/>
              </a:spcBef>
              <a:spcAft>
                <a:spcPts val="0"/>
              </a:spcAft>
              <a:buNone/>
            </a:pPr>
            <a:endParaRPr sz="1600" b="1" dirty="0">
              <a:solidFill>
                <a:schemeClr val="dk1"/>
              </a:solidFill>
            </a:endParaRPr>
          </a:p>
          <a:p>
            <a:pPr marL="0" lvl="0" indent="0" algn="l" rtl="0">
              <a:lnSpc>
                <a:spcPct val="115000"/>
              </a:lnSpc>
              <a:spcBef>
                <a:spcPts val="1500"/>
              </a:spcBef>
              <a:spcAft>
                <a:spcPts val="0"/>
              </a:spcAft>
              <a:buClr>
                <a:schemeClr val="dk1"/>
              </a:buClr>
              <a:buSzPts val="1100"/>
              <a:buFont typeface="Arial"/>
              <a:buNone/>
            </a:pPr>
            <a:r>
              <a:rPr lang="en-US" sz="1600" b="1" dirty="0">
                <a:solidFill>
                  <a:schemeClr val="dk1"/>
                </a:solidFill>
              </a:rPr>
              <a:t/>
            </a:r>
            <a:br>
              <a:rPr lang="en-US" sz="1600" b="1" dirty="0">
                <a:solidFill>
                  <a:schemeClr val="dk1"/>
                </a:solidFill>
              </a:rPr>
            </a:br>
            <a:r>
              <a:rPr lang="en-US" sz="2200" b="1" dirty="0">
                <a:solidFill>
                  <a:schemeClr val="dk1"/>
                </a:solidFill>
              </a:rPr>
              <a:t>CIMER Mission</a:t>
            </a:r>
            <a:br>
              <a:rPr lang="en-US" sz="2200" b="1" dirty="0">
                <a:solidFill>
                  <a:schemeClr val="dk1"/>
                </a:solidFill>
              </a:rPr>
            </a:br>
            <a:r>
              <a:rPr lang="en-US" sz="2200" dirty="0">
                <a:solidFill>
                  <a:schemeClr val="dk1"/>
                </a:solidFill>
              </a:rPr>
              <a:t>Improve the research mentoring relationships for mentees and mentors at all career stages and disciplines through the development, implementation, and study of evidence-based and culturally-responsive interventions.</a:t>
            </a:r>
            <a:endParaRPr sz="2200" dirty="0">
              <a:solidFill>
                <a:schemeClr val="dk1"/>
              </a:solidFill>
            </a:endParaRPr>
          </a:p>
          <a:p>
            <a:pPr marL="0" lvl="0" indent="0" algn="l" rtl="0">
              <a:lnSpc>
                <a:spcPct val="115000"/>
              </a:lnSpc>
              <a:spcBef>
                <a:spcPts val="1500"/>
              </a:spcBef>
              <a:spcAft>
                <a:spcPts val="800"/>
              </a:spcAft>
              <a:buNone/>
            </a:pPr>
            <a:r>
              <a:rPr lang="en-US" sz="2200" b="1" dirty="0">
                <a:solidFill>
                  <a:schemeClr val="dk1"/>
                </a:solidFill>
              </a:rPr>
              <a:t>CIMER History</a:t>
            </a:r>
            <a:br>
              <a:rPr lang="en-US" sz="2200" b="1" dirty="0">
                <a:solidFill>
                  <a:schemeClr val="dk1"/>
                </a:solidFill>
              </a:rPr>
            </a:br>
            <a:r>
              <a:rPr lang="en-US" sz="2200" dirty="0">
                <a:solidFill>
                  <a:schemeClr val="dk1"/>
                </a:solidFill>
              </a:rPr>
              <a:t>A </a:t>
            </a:r>
            <a:r>
              <a:rPr lang="en-US" sz="2200" dirty="0">
                <a:solidFill>
                  <a:schemeClr val="dk1"/>
                </a:solidFill>
                <a:highlight>
                  <a:schemeClr val="lt1"/>
                </a:highlight>
              </a:rPr>
              <a:t>UW-Madison team led by Dr. Christine Pfund established CIMER in 2015 with support from the Wisconsin Center for Education Research to begin the work of expanding efforts to investigate and implement ways to improve research mentoring relationships in higher education settings.</a:t>
            </a:r>
            <a:endParaRPr sz="2200" dirty="0"/>
          </a:p>
        </p:txBody>
      </p:sp>
      <p:sp>
        <p:nvSpPr>
          <p:cNvPr id="234" name="Google Shape;234;p41"/>
          <p:cNvSpPr txBox="1">
            <a:spLocks noGrp="1"/>
          </p:cNvSpPr>
          <p:nvPr>
            <p:ph type="sldNum" idx="12"/>
          </p:nvPr>
        </p:nvSpPr>
        <p:spPr>
          <a:xfrm>
            <a:off x="11144210" y="6217622"/>
            <a:ext cx="731700" cy="524700"/>
          </a:xfrm>
          <a:prstGeom prst="rect">
            <a:avLst/>
          </a:prstGeom>
        </p:spPr>
        <p:txBody>
          <a:bodyPr spcFirstLastPara="1" wrap="square" lIns="121900" tIns="121900" rIns="121900" bIns="121900" anchor="ctr" anchorCtr="0">
            <a:noAutofit/>
          </a:bodyPr>
          <a:lstStyle/>
          <a:p>
            <a:pPr marL="0" lvl="0" indent="0" algn="r" rtl="0">
              <a:spcBef>
                <a:spcPts val="0"/>
              </a:spcBef>
              <a:spcAft>
                <a:spcPts val="0"/>
              </a:spcAft>
              <a:buNone/>
            </a:pPr>
            <a:fld id="{00000000-1234-1234-1234-123412341234}" type="slidenum">
              <a:rPr lang="en-US"/>
              <a:t>4</a:t>
            </a:fld>
            <a:endParaRPr dirty="0"/>
          </a:p>
        </p:txBody>
      </p:sp>
      <p:pic>
        <p:nvPicPr>
          <p:cNvPr id="235" name="Google Shape;235;p41"/>
          <p:cNvPicPr preferRelativeResize="0"/>
          <p:nvPr/>
        </p:nvPicPr>
        <p:blipFill>
          <a:blip r:embed="rId3">
            <a:alphaModFix/>
          </a:blip>
          <a:stretch>
            <a:fillRect/>
          </a:stretch>
        </p:blipFill>
        <p:spPr>
          <a:xfrm>
            <a:off x="2494450" y="2028242"/>
            <a:ext cx="2438400" cy="669867"/>
          </a:xfrm>
          <a:prstGeom prst="rect">
            <a:avLst/>
          </a:prstGeom>
          <a:noFill/>
          <a:ln>
            <a:noFill/>
          </a:ln>
        </p:spPr>
      </p:pic>
      <p:pic>
        <p:nvPicPr>
          <p:cNvPr id="236" name="Google Shape;236;p41"/>
          <p:cNvPicPr preferRelativeResize="0"/>
          <p:nvPr/>
        </p:nvPicPr>
        <p:blipFill>
          <a:blip r:embed="rId4">
            <a:alphaModFix/>
          </a:blip>
          <a:stretch>
            <a:fillRect/>
          </a:stretch>
        </p:blipFill>
        <p:spPr>
          <a:xfrm>
            <a:off x="5496288" y="1934550"/>
            <a:ext cx="5667375" cy="857250"/>
          </a:xfrm>
          <a:prstGeom prst="rect">
            <a:avLst/>
          </a:prstGeom>
          <a:noFill/>
          <a:ln>
            <a:noFill/>
          </a:ln>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249"/>
        <p:cNvGrpSpPr/>
        <p:nvPr/>
      </p:nvGrpSpPr>
      <p:grpSpPr>
        <a:xfrm>
          <a:off x="0" y="0"/>
          <a:ext cx="0" cy="0"/>
          <a:chOff x="0" y="0"/>
          <a:chExt cx="0" cy="0"/>
        </a:xfrm>
      </p:grpSpPr>
      <p:sp>
        <p:nvSpPr>
          <p:cNvPr id="250" name="Google Shape;250;p43"/>
          <p:cNvSpPr txBox="1">
            <a:spLocks noGrp="1"/>
          </p:cNvSpPr>
          <p:nvPr>
            <p:ph type="title"/>
          </p:nvPr>
        </p:nvSpPr>
        <p:spPr>
          <a:xfrm>
            <a:off x="0" y="229817"/>
            <a:ext cx="11360700" cy="763500"/>
          </a:xfrm>
          <a:prstGeom prst="rect">
            <a:avLst/>
          </a:prstGeom>
        </p:spPr>
        <p:txBody>
          <a:bodyPr spcFirstLastPara="1" wrap="square" lIns="121900" tIns="121900" rIns="121900" bIns="121900" anchor="t" anchorCtr="0">
            <a:noAutofit/>
          </a:bodyPr>
          <a:lstStyle/>
          <a:p>
            <a:pPr marL="0" lvl="0" indent="0" algn="ctr" rtl="0">
              <a:spcBef>
                <a:spcPts val="0"/>
              </a:spcBef>
              <a:spcAft>
                <a:spcPts val="0"/>
              </a:spcAft>
              <a:buNone/>
            </a:pPr>
            <a:r>
              <a:rPr lang="en-US" dirty="0"/>
              <a:t>Agenda </a:t>
            </a:r>
            <a:endParaRPr dirty="0"/>
          </a:p>
        </p:txBody>
      </p:sp>
      <p:sp>
        <p:nvSpPr>
          <p:cNvPr id="251" name="Google Shape;251;p43"/>
          <p:cNvSpPr txBox="1">
            <a:spLocks noGrp="1"/>
          </p:cNvSpPr>
          <p:nvPr>
            <p:ph type="sldNum" idx="12"/>
          </p:nvPr>
        </p:nvSpPr>
        <p:spPr>
          <a:xfrm>
            <a:off x="11068010" y="6217622"/>
            <a:ext cx="731700" cy="524700"/>
          </a:xfrm>
          <a:prstGeom prst="rect">
            <a:avLst/>
          </a:prstGeom>
        </p:spPr>
        <p:txBody>
          <a:bodyPr spcFirstLastPara="1" wrap="square" lIns="121900" tIns="121900" rIns="121900" bIns="121900" anchor="ctr" anchorCtr="0">
            <a:noAutofit/>
          </a:bodyPr>
          <a:lstStyle/>
          <a:p>
            <a:pPr marL="0" lvl="0" indent="0" algn="r" rtl="0">
              <a:spcBef>
                <a:spcPts val="0"/>
              </a:spcBef>
              <a:spcAft>
                <a:spcPts val="0"/>
              </a:spcAft>
              <a:buNone/>
            </a:pPr>
            <a:fld id="{00000000-1234-1234-1234-123412341234}" type="slidenum">
              <a:rPr lang="en-US"/>
              <a:t>5</a:t>
            </a:fld>
            <a:endParaRPr dirty="0"/>
          </a:p>
        </p:txBody>
      </p:sp>
      <p:graphicFrame>
        <p:nvGraphicFramePr>
          <p:cNvPr id="2" name="Table 1"/>
          <p:cNvGraphicFramePr>
            <a:graphicFrameLocks noGrp="1"/>
          </p:cNvGraphicFramePr>
          <p:nvPr>
            <p:extLst>
              <p:ext uri="{D42A27DB-BD31-4B8C-83A1-F6EECF244321}">
                <p14:modId xmlns:p14="http://schemas.microsoft.com/office/powerpoint/2010/main" val="3153126539"/>
              </p:ext>
            </p:extLst>
          </p:nvPr>
        </p:nvGraphicFramePr>
        <p:xfrm>
          <a:off x="2087949" y="1116672"/>
          <a:ext cx="7816215" cy="5281990"/>
        </p:xfrm>
        <a:graphic>
          <a:graphicData uri="http://schemas.openxmlformats.org/drawingml/2006/table">
            <a:tbl>
              <a:tblPr firstRow="1" bandRow="1">
                <a:tableStyleId>{9265FA1C-1FB6-4D2C-A335-F539E6D1213D}</a:tableStyleId>
              </a:tblPr>
              <a:tblGrid>
                <a:gridCol w="1448465">
                  <a:extLst>
                    <a:ext uri="{9D8B030D-6E8A-4147-A177-3AD203B41FA5}">
                      <a16:colId xmlns:a16="http://schemas.microsoft.com/office/drawing/2014/main" val="3033084944"/>
                    </a:ext>
                  </a:extLst>
                </a:gridCol>
                <a:gridCol w="6367750">
                  <a:extLst>
                    <a:ext uri="{9D8B030D-6E8A-4147-A177-3AD203B41FA5}">
                      <a16:colId xmlns:a16="http://schemas.microsoft.com/office/drawing/2014/main" val="2498520191"/>
                    </a:ext>
                  </a:extLst>
                </a:gridCol>
              </a:tblGrid>
              <a:tr h="532190">
                <a:tc>
                  <a:txBody>
                    <a:bodyPr/>
                    <a:lstStyle/>
                    <a:p>
                      <a:r>
                        <a:rPr lang="en-US" sz="2200" b="1" dirty="0" smtClean="0"/>
                        <a:t>Time</a:t>
                      </a:r>
                      <a:endParaRPr lang="en-US" sz="2200" b="1" dirty="0"/>
                    </a:p>
                  </a:txBody>
                  <a:tcPr>
                    <a:solidFill>
                      <a:schemeClr val="bg1">
                        <a:lumMod val="75000"/>
                      </a:schemeClr>
                    </a:solidFill>
                  </a:tcPr>
                </a:tc>
                <a:tc>
                  <a:txBody>
                    <a:bodyPr/>
                    <a:lstStyle/>
                    <a:p>
                      <a:r>
                        <a:rPr lang="en-US" sz="2200" b="1" dirty="0" smtClean="0"/>
                        <a:t>Activity</a:t>
                      </a:r>
                      <a:endParaRPr lang="en-US" sz="2200" b="1" dirty="0"/>
                    </a:p>
                  </a:txBody>
                  <a:tcPr>
                    <a:solidFill>
                      <a:schemeClr val="bg1">
                        <a:lumMod val="75000"/>
                      </a:schemeClr>
                    </a:solidFill>
                  </a:tcPr>
                </a:tc>
                <a:extLst>
                  <a:ext uri="{0D108BD9-81ED-4DB2-BD59-A6C34878D82A}">
                    <a16:rowId xmlns:a16="http://schemas.microsoft.com/office/drawing/2014/main" val="98200796"/>
                  </a:ext>
                </a:extLst>
              </a:tr>
              <a:tr h="717813">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200" b="0" i="0" u="none" strike="noStrike" kern="0" cap="none" spc="0" normalizeH="0" baseline="0" noProof="0" dirty="0" smtClean="0">
                          <a:ln>
                            <a:noFill/>
                          </a:ln>
                          <a:solidFill>
                            <a:srgbClr val="000000"/>
                          </a:solidFill>
                          <a:effectLst/>
                          <a:uLnTx/>
                          <a:uFillTx/>
                          <a:latin typeface="Arial"/>
                          <a:cs typeface="Arial"/>
                          <a:sym typeface="Arial"/>
                        </a:rPr>
                        <a:t>7:30-7:45</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200" b="0" i="0" u="none" strike="noStrike" kern="0" cap="none" spc="0" normalizeH="0" baseline="0" noProof="0" dirty="0" smtClean="0">
                          <a:ln>
                            <a:noFill/>
                          </a:ln>
                          <a:solidFill>
                            <a:srgbClr val="000000"/>
                          </a:solidFill>
                          <a:effectLst/>
                          <a:uLnTx/>
                          <a:uFillTx/>
                          <a:latin typeface="Arial"/>
                          <a:cs typeface="Arial"/>
                          <a:sym typeface="Arial"/>
                        </a:rPr>
                        <a:t>(15 mins)</a:t>
                      </a:r>
                      <a:endParaRPr lang="en-US" sz="2200" dirty="0"/>
                    </a:p>
                  </a:txBody>
                  <a:tcPr/>
                </a:tc>
                <a:tc>
                  <a:txBody>
                    <a:bodyPr/>
                    <a:lstStyle/>
                    <a:p>
                      <a:pPr marL="0" lvl="0" indent="0" algn="l" rtl="0">
                        <a:spcBef>
                          <a:spcPts val="0"/>
                        </a:spcBef>
                        <a:spcAft>
                          <a:spcPts val="0"/>
                        </a:spcAft>
                        <a:buNone/>
                      </a:pPr>
                      <a:r>
                        <a:rPr lang="en-US" sz="2200" dirty="0"/>
                        <a:t>Introductory </a:t>
                      </a:r>
                      <a:r>
                        <a:rPr lang="en-US" sz="2200" dirty="0" smtClean="0"/>
                        <a:t>Activities – Equality, Equity, Justice</a:t>
                      </a:r>
                      <a:endParaRPr sz="2200" dirty="0"/>
                    </a:p>
                  </a:txBody>
                  <a:tcPr marL="63500" marR="63500" marT="63500" marB="63500"/>
                </a:tc>
                <a:extLst>
                  <a:ext uri="{0D108BD9-81ED-4DB2-BD59-A6C34878D82A}">
                    <a16:rowId xmlns:a16="http://schemas.microsoft.com/office/drawing/2014/main" val="596954801"/>
                  </a:ext>
                </a:extLst>
              </a:tr>
              <a:tr h="731910">
                <a:tc>
                  <a:txBody>
                    <a:bodyPr/>
                    <a:lstStyle/>
                    <a:p>
                      <a:pPr marL="0" lvl="0" indent="0" algn="l" rtl="0">
                        <a:spcBef>
                          <a:spcPts val="0"/>
                        </a:spcBef>
                        <a:spcAft>
                          <a:spcPts val="0"/>
                        </a:spcAft>
                        <a:buNone/>
                      </a:pPr>
                      <a:r>
                        <a:rPr lang="en-US" sz="2200" dirty="0" smtClean="0"/>
                        <a:t>7:45-8:00</a:t>
                      </a:r>
                      <a:endParaRPr sz="2200" dirty="0"/>
                    </a:p>
                    <a:p>
                      <a:pPr marL="0" lvl="0" indent="0" algn="l" rtl="0">
                        <a:spcBef>
                          <a:spcPts val="0"/>
                        </a:spcBef>
                        <a:spcAft>
                          <a:spcPts val="0"/>
                        </a:spcAft>
                        <a:buNone/>
                      </a:pPr>
                      <a:r>
                        <a:rPr lang="en-US" sz="2200" dirty="0"/>
                        <a:t>(</a:t>
                      </a:r>
                      <a:r>
                        <a:rPr lang="en-US" sz="2200" dirty="0" smtClean="0"/>
                        <a:t>15 </a:t>
                      </a:r>
                      <a:r>
                        <a:rPr lang="en-US" sz="2200" dirty="0"/>
                        <a:t>mins)</a:t>
                      </a:r>
                      <a:endParaRPr sz="2200" dirty="0"/>
                    </a:p>
                  </a:txBody>
                  <a:tcPr marL="63500" marR="63500" marT="63500" marB="63500"/>
                </a:tc>
                <a:tc>
                  <a:txBody>
                    <a:bodyPr/>
                    <a:lstStyle/>
                    <a:p>
                      <a:pPr marL="0" lvl="0" indent="0" algn="l" rtl="0">
                        <a:spcBef>
                          <a:spcPts val="0"/>
                        </a:spcBef>
                        <a:spcAft>
                          <a:spcPts val="0"/>
                        </a:spcAft>
                        <a:buNone/>
                      </a:pPr>
                      <a:r>
                        <a:rPr lang="en-US" sz="2200" dirty="0"/>
                        <a:t>Reflecting on Diversity</a:t>
                      </a:r>
                      <a:endParaRPr sz="2200" dirty="0"/>
                    </a:p>
                  </a:txBody>
                  <a:tcPr marL="63500" marR="63500" marT="63500" marB="63500"/>
                </a:tc>
                <a:extLst>
                  <a:ext uri="{0D108BD9-81ED-4DB2-BD59-A6C34878D82A}">
                    <a16:rowId xmlns:a16="http://schemas.microsoft.com/office/drawing/2014/main" val="1667824888"/>
                  </a:ext>
                </a:extLst>
              </a:tr>
              <a:tr h="731910">
                <a:tc>
                  <a:txBody>
                    <a:bodyPr/>
                    <a:lstStyle/>
                    <a:p>
                      <a:pPr marL="0" lvl="0" indent="0" algn="l" rtl="0">
                        <a:spcBef>
                          <a:spcPts val="0"/>
                        </a:spcBef>
                        <a:spcAft>
                          <a:spcPts val="0"/>
                        </a:spcAft>
                        <a:buNone/>
                      </a:pPr>
                      <a:r>
                        <a:rPr lang="en-US" sz="2200" dirty="0" smtClean="0"/>
                        <a:t>8:00-8:10</a:t>
                      </a:r>
                      <a:endParaRPr sz="2200" dirty="0"/>
                    </a:p>
                    <a:p>
                      <a:pPr marL="0" lvl="0" indent="0" algn="l" rtl="0">
                        <a:spcBef>
                          <a:spcPts val="0"/>
                        </a:spcBef>
                        <a:spcAft>
                          <a:spcPts val="0"/>
                        </a:spcAft>
                        <a:buNone/>
                      </a:pPr>
                      <a:r>
                        <a:rPr lang="en-US" sz="2200" dirty="0"/>
                        <a:t>(</a:t>
                      </a:r>
                      <a:r>
                        <a:rPr lang="en-US" sz="2200" dirty="0" smtClean="0"/>
                        <a:t>10 </a:t>
                      </a:r>
                      <a:r>
                        <a:rPr lang="en-US" sz="2200" dirty="0"/>
                        <a:t>mins)</a:t>
                      </a:r>
                      <a:endParaRPr sz="2200" dirty="0"/>
                    </a:p>
                  </a:txBody>
                  <a:tcPr marL="63500" marR="63500" marT="63500" marB="63500"/>
                </a:tc>
                <a:tc>
                  <a:txBody>
                    <a:bodyPr/>
                    <a:lstStyle/>
                    <a:p>
                      <a:r>
                        <a:rPr lang="en-US" sz="2200" dirty="0" smtClean="0"/>
                        <a:t>Unconscious Biases and Assumptions</a:t>
                      </a:r>
                      <a:endParaRPr lang="en-US" sz="2200" dirty="0"/>
                    </a:p>
                  </a:txBody>
                  <a:tcPr/>
                </a:tc>
                <a:extLst>
                  <a:ext uri="{0D108BD9-81ED-4DB2-BD59-A6C34878D82A}">
                    <a16:rowId xmlns:a16="http://schemas.microsoft.com/office/drawing/2014/main" val="694717419"/>
                  </a:ext>
                </a:extLst>
              </a:tr>
              <a:tr h="731910">
                <a:tc>
                  <a:txBody>
                    <a:bodyPr/>
                    <a:lstStyle/>
                    <a:p>
                      <a:pPr marL="0" lvl="0" indent="0" algn="l" rtl="0">
                        <a:spcBef>
                          <a:spcPts val="0"/>
                        </a:spcBef>
                        <a:spcAft>
                          <a:spcPts val="0"/>
                        </a:spcAft>
                        <a:buNone/>
                      </a:pPr>
                      <a:r>
                        <a:rPr lang="en-US" sz="2200" dirty="0" smtClean="0"/>
                        <a:t>8:10-8:30</a:t>
                      </a:r>
                      <a:endParaRPr sz="2200" dirty="0"/>
                    </a:p>
                    <a:p>
                      <a:pPr marL="0" lvl="0" indent="0" algn="l" rtl="0">
                        <a:spcBef>
                          <a:spcPts val="0"/>
                        </a:spcBef>
                        <a:spcAft>
                          <a:spcPts val="0"/>
                        </a:spcAft>
                        <a:buNone/>
                      </a:pPr>
                      <a:r>
                        <a:rPr lang="en-US" sz="2200" dirty="0"/>
                        <a:t>(20 mins)</a:t>
                      </a:r>
                      <a:endParaRPr sz="2200" dirty="0"/>
                    </a:p>
                  </a:txBody>
                  <a:tcPr marL="63500" marR="63500" marT="63500" marB="63500"/>
                </a:tc>
                <a:tc>
                  <a:txBody>
                    <a:bodyPr/>
                    <a:lstStyle/>
                    <a:p>
                      <a:pPr marL="0" lvl="0" indent="0" algn="l" rtl="0">
                        <a:spcBef>
                          <a:spcPts val="0"/>
                        </a:spcBef>
                        <a:spcAft>
                          <a:spcPts val="0"/>
                        </a:spcAft>
                        <a:buNone/>
                      </a:pPr>
                      <a:r>
                        <a:rPr lang="en-US" sz="2200" dirty="0" smtClean="0"/>
                        <a:t>Sharing</a:t>
                      </a:r>
                      <a:r>
                        <a:rPr lang="en-US" sz="2200" baseline="0" dirty="0" smtClean="0"/>
                        <a:t> of Culture Boxes – Breakouts</a:t>
                      </a:r>
                      <a:endParaRPr sz="2200" dirty="0"/>
                    </a:p>
                  </a:txBody>
                  <a:tcPr marL="63500" marR="63500" marT="63500" marB="63500"/>
                </a:tc>
                <a:extLst>
                  <a:ext uri="{0D108BD9-81ED-4DB2-BD59-A6C34878D82A}">
                    <a16:rowId xmlns:a16="http://schemas.microsoft.com/office/drawing/2014/main" val="1894027102"/>
                  </a:ext>
                </a:extLst>
              </a:tr>
              <a:tr h="731910">
                <a:tc>
                  <a:txBody>
                    <a:bodyPr/>
                    <a:lstStyle/>
                    <a:p>
                      <a:pPr marL="0" lvl="0" indent="0" algn="l" rtl="0">
                        <a:spcBef>
                          <a:spcPts val="0"/>
                        </a:spcBef>
                        <a:spcAft>
                          <a:spcPts val="0"/>
                        </a:spcAft>
                        <a:buNone/>
                      </a:pPr>
                      <a:r>
                        <a:rPr lang="en-US" sz="2200" dirty="0" smtClean="0"/>
                        <a:t>8:30-8:50</a:t>
                      </a:r>
                      <a:endParaRPr sz="2200" dirty="0"/>
                    </a:p>
                    <a:p>
                      <a:pPr marL="0" lvl="0" indent="0" algn="l" rtl="0">
                        <a:spcBef>
                          <a:spcPts val="0"/>
                        </a:spcBef>
                        <a:spcAft>
                          <a:spcPts val="0"/>
                        </a:spcAft>
                        <a:buNone/>
                      </a:pPr>
                      <a:r>
                        <a:rPr lang="en-US" sz="2200" dirty="0" smtClean="0"/>
                        <a:t>(20 </a:t>
                      </a:r>
                      <a:r>
                        <a:rPr lang="en-US" sz="2200" dirty="0"/>
                        <a:t>mins)</a:t>
                      </a:r>
                      <a:endParaRPr sz="2200" dirty="0"/>
                    </a:p>
                  </a:txBody>
                  <a:tcPr marL="63500" marR="63500" marT="63500" marB="63500"/>
                </a:tc>
                <a:tc>
                  <a:txBody>
                    <a:bodyPr/>
                    <a:lstStyle/>
                    <a:p>
                      <a:pPr marL="0" lvl="0" indent="0" algn="l" rtl="0">
                        <a:spcBef>
                          <a:spcPts val="0"/>
                        </a:spcBef>
                        <a:spcAft>
                          <a:spcPts val="0"/>
                        </a:spcAft>
                        <a:buNone/>
                      </a:pPr>
                      <a:r>
                        <a:rPr lang="en-US" sz="2200" dirty="0"/>
                        <a:t>Case </a:t>
                      </a:r>
                      <a:r>
                        <a:rPr lang="en-US" sz="2200" dirty="0" smtClean="0"/>
                        <a:t>Study</a:t>
                      </a:r>
                      <a:r>
                        <a:rPr lang="en-US" sz="2200" baseline="0" dirty="0" smtClean="0"/>
                        <a:t> – Breakouts followed by group debrief</a:t>
                      </a:r>
                      <a:endParaRPr sz="2200" dirty="0"/>
                    </a:p>
                  </a:txBody>
                  <a:tcPr marL="63500" marR="63500" marT="63500" marB="63500"/>
                </a:tc>
                <a:extLst>
                  <a:ext uri="{0D108BD9-81ED-4DB2-BD59-A6C34878D82A}">
                    <a16:rowId xmlns:a16="http://schemas.microsoft.com/office/drawing/2014/main" val="3528054605"/>
                  </a:ext>
                </a:extLst>
              </a:tr>
              <a:tr h="731910">
                <a:tc>
                  <a:txBody>
                    <a:bodyPr/>
                    <a:lstStyle/>
                    <a:p>
                      <a:pPr marL="0" lvl="0" indent="0" algn="l" rtl="0">
                        <a:spcBef>
                          <a:spcPts val="0"/>
                        </a:spcBef>
                        <a:spcAft>
                          <a:spcPts val="0"/>
                        </a:spcAft>
                        <a:buNone/>
                      </a:pPr>
                      <a:r>
                        <a:rPr lang="en-US" sz="2200" dirty="0" smtClean="0"/>
                        <a:t>8:50-9:00</a:t>
                      </a:r>
                      <a:endParaRPr sz="2200" dirty="0"/>
                    </a:p>
                    <a:p>
                      <a:pPr marL="0" lvl="0" indent="0" algn="l" rtl="0">
                        <a:spcBef>
                          <a:spcPts val="0"/>
                        </a:spcBef>
                        <a:spcAft>
                          <a:spcPts val="0"/>
                        </a:spcAft>
                        <a:buNone/>
                      </a:pPr>
                      <a:r>
                        <a:rPr lang="en-US" sz="2200" dirty="0"/>
                        <a:t>(</a:t>
                      </a:r>
                      <a:r>
                        <a:rPr lang="en-US" sz="2200" dirty="0" smtClean="0"/>
                        <a:t>10 </a:t>
                      </a:r>
                      <a:r>
                        <a:rPr lang="en-US" sz="2200" dirty="0"/>
                        <a:t>mins)</a:t>
                      </a:r>
                      <a:endParaRPr sz="2200" dirty="0"/>
                    </a:p>
                  </a:txBody>
                  <a:tcPr marL="63500" marR="63500" marT="63500" marB="63500"/>
                </a:tc>
                <a:tc>
                  <a:txBody>
                    <a:bodyPr/>
                    <a:lstStyle/>
                    <a:p>
                      <a:pPr marL="0" lvl="0" indent="0" algn="l" rtl="0">
                        <a:spcBef>
                          <a:spcPts val="0"/>
                        </a:spcBef>
                        <a:spcAft>
                          <a:spcPts val="0"/>
                        </a:spcAft>
                        <a:buNone/>
                      </a:pPr>
                      <a:r>
                        <a:rPr lang="en-US" sz="2200" dirty="0"/>
                        <a:t>Closing &amp; Next </a:t>
                      </a:r>
                      <a:r>
                        <a:rPr lang="en-US" sz="2200" dirty="0" smtClean="0"/>
                        <a:t>Steps – What will you do next?</a:t>
                      </a:r>
                      <a:endParaRPr sz="2200" dirty="0"/>
                    </a:p>
                  </a:txBody>
                  <a:tcPr marL="63500" marR="63500" marT="63500" marB="63500"/>
                </a:tc>
                <a:extLst>
                  <a:ext uri="{0D108BD9-81ED-4DB2-BD59-A6C34878D82A}">
                    <a16:rowId xmlns:a16="http://schemas.microsoft.com/office/drawing/2014/main" val="746318113"/>
                  </a:ext>
                </a:extLst>
              </a:tr>
            </a:tbl>
          </a:graphicData>
        </a:graphic>
      </p:graphicFrame>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271"/>
        <p:cNvGrpSpPr/>
        <p:nvPr/>
      </p:nvGrpSpPr>
      <p:grpSpPr>
        <a:xfrm>
          <a:off x="0" y="0"/>
          <a:ext cx="0" cy="0"/>
          <a:chOff x="0" y="0"/>
          <a:chExt cx="0" cy="0"/>
        </a:xfrm>
      </p:grpSpPr>
      <p:sp>
        <p:nvSpPr>
          <p:cNvPr id="272" name="Google Shape;272;p46"/>
          <p:cNvSpPr txBox="1">
            <a:spLocks noGrp="1"/>
          </p:cNvSpPr>
          <p:nvPr>
            <p:ph type="title"/>
          </p:nvPr>
        </p:nvSpPr>
        <p:spPr>
          <a:xfrm>
            <a:off x="884100" y="92075"/>
            <a:ext cx="10423800" cy="1017900"/>
          </a:xfrm>
          <a:prstGeom prst="rect">
            <a:avLst/>
          </a:prstGeom>
        </p:spPr>
        <p:txBody>
          <a:bodyPr spcFirstLastPara="1" wrap="square" lIns="121900" tIns="121900" rIns="121900" bIns="121900" anchor="t" anchorCtr="0">
            <a:noAutofit/>
          </a:bodyPr>
          <a:lstStyle/>
          <a:p>
            <a:pPr marL="0" lvl="0" indent="0" algn="ctr" rtl="0">
              <a:spcBef>
                <a:spcPts val="0"/>
              </a:spcBef>
              <a:spcAft>
                <a:spcPts val="0"/>
              </a:spcAft>
              <a:buNone/>
            </a:pPr>
            <a:r>
              <a:rPr lang="en-US" dirty="0">
                <a:solidFill>
                  <a:srgbClr val="000000"/>
                </a:solidFill>
              </a:rPr>
              <a:t>Session </a:t>
            </a:r>
            <a:r>
              <a:rPr lang="en-US" dirty="0" smtClean="0">
                <a:solidFill>
                  <a:srgbClr val="000000"/>
                </a:solidFill>
              </a:rPr>
              <a:t>Materials and Zoom Tools </a:t>
            </a:r>
            <a:endParaRPr dirty="0">
              <a:solidFill>
                <a:srgbClr val="000000"/>
              </a:solidFill>
            </a:endParaRPr>
          </a:p>
        </p:txBody>
      </p:sp>
      <p:sp>
        <p:nvSpPr>
          <p:cNvPr id="273" name="Google Shape;273;p46"/>
          <p:cNvSpPr txBox="1">
            <a:spLocks noGrp="1"/>
          </p:cNvSpPr>
          <p:nvPr>
            <p:ph type="body" idx="1"/>
          </p:nvPr>
        </p:nvSpPr>
        <p:spPr>
          <a:xfrm>
            <a:off x="2677650" y="929898"/>
            <a:ext cx="6836700" cy="4555200"/>
          </a:xfrm>
          <a:prstGeom prst="rect">
            <a:avLst/>
          </a:prstGeom>
        </p:spPr>
        <p:txBody>
          <a:bodyPr spcFirstLastPara="1" wrap="square" lIns="121900" tIns="121900" rIns="121900" bIns="121900" anchor="t" anchorCtr="0">
            <a:noAutofit/>
          </a:bodyPr>
          <a:lstStyle/>
          <a:p>
            <a:pPr marL="0" lvl="0" indent="0" algn="ctr" rtl="0">
              <a:spcBef>
                <a:spcPts val="2100"/>
              </a:spcBef>
              <a:spcAft>
                <a:spcPts val="0"/>
              </a:spcAft>
              <a:buClr>
                <a:schemeClr val="dk1"/>
              </a:buClr>
              <a:buSzPts val="1500"/>
              <a:buFont typeface="Arial"/>
              <a:buNone/>
            </a:pPr>
            <a:r>
              <a:rPr lang="en-US" dirty="0" smtClean="0"/>
              <a:t>You were all sent the Culture Box instructions previously.  You will want it handy by the time we get to that activity about 40 minutes into the session.</a:t>
            </a:r>
          </a:p>
          <a:p>
            <a:pPr marL="0" lvl="0" indent="0" algn="ctr" rtl="0">
              <a:spcBef>
                <a:spcPts val="2100"/>
              </a:spcBef>
              <a:spcAft>
                <a:spcPts val="0"/>
              </a:spcAft>
              <a:buClr>
                <a:schemeClr val="dk1"/>
              </a:buClr>
              <a:buSzPts val="1500"/>
              <a:buFont typeface="Arial"/>
              <a:buNone/>
            </a:pPr>
            <a:r>
              <a:rPr lang="en-US" dirty="0" smtClean="0"/>
              <a:t>Most of the session will be devoted to dialogue either within the full group or in the breakout groups. Please have your video on if at all possible, and don’t be shy about sharing your thoughts either verbally or in the Chat! </a:t>
            </a:r>
            <a:endParaRPr dirty="0"/>
          </a:p>
          <a:p>
            <a:pPr marL="0" lvl="0" indent="0" algn="l" rtl="0">
              <a:spcBef>
                <a:spcPts val="2100"/>
              </a:spcBef>
              <a:spcAft>
                <a:spcPts val="2100"/>
              </a:spcAft>
              <a:buNone/>
            </a:pPr>
            <a:endParaRPr dirty="0"/>
          </a:p>
        </p:txBody>
      </p:sp>
      <p:sp>
        <p:nvSpPr>
          <p:cNvPr id="274" name="Google Shape;274;p46"/>
          <p:cNvSpPr txBox="1">
            <a:spLocks noGrp="1"/>
          </p:cNvSpPr>
          <p:nvPr>
            <p:ph type="sldNum" idx="12"/>
          </p:nvPr>
        </p:nvSpPr>
        <p:spPr>
          <a:xfrm>
            <a:off x="14757347" y="8290163"/>
            <a:ext cx="975600" cy="699600"/>
          </a:xfrm>
          <a:prstGeom prst="rect">
            <a:avLst/>
          </a:prstGeom>
        </p:spPr>
        <p:txBody>
          <a:bodyPr spcFirstLastPara="1" wrap="square" lIns="121900" tIns="121900" rIns="121900" bIns="121900" anchor="ctr" anchorCtr="0">
            <a:noAutofit/>
          </a:bodyPr>
          <a:lstStyle/>
          <a:p>
            <a:pPr marL="0" lvl="0" indent="0" algn="r" rtl="0">
              <a:spcBef>
                <a:spcPts val="0"/>
              </a:spcBef>
              <a:spcAft>
                <a:spcPts val="0"/>
              </a:spcAft>
              <a:buNone/>
            </a:pPr>
            <a:fld id="{00000000-1234-1234-1234-123412341234}" type="slidenum">
              <a:rPr lang="en-US"/>
              <a:t>6</a:t>
            </a:fld>
            <a:endParaRPr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257"/>
        <p:cNvGrpSpPr/>
        <p:nvPr/>
      </p:nvGrpSpPr>
      <p:grpSpPr>
        <a:xfrm>
          <a:off x="0" y="0"/>
          <a:ext cx="0" cy="0"/>
          <a:chOff x="0" y="0"/>
          <a:chExt cx="0" cy="0"/>
        </a:xfrm>
      </p:grpSpPr>
      <p:sp>
        <p:nvSpPr>
          <p:cNvPr id="258" name="Google Shape;258;p44"/>
          <p:cNvSpPr txBox="1">
            <a:spLocks noGrp="1"/>
          </p:cNvSpPr>
          <p:nvPr>
            <p:ph type="title"/>
          </p:nvPr>
        </p:nvSpPr>
        <p:spPr>
          <a:xfrm>
            <a:off x="415600" y="593367"/>
            <a:ext cx="11360700" cy="763500"/>
          </a:xfrm>
          <a:prstGeom prst="rect">
            <a:avLst/>
          </a:prstGeom>
        </p:spPr>
        <p:txBody>
          <a:bodyPr spcFirstLastPara="1" wrap="square" lIns="121900" tIns="121900" rIns="121900" bIns="121900" anchor="t" anchorCtr="0">
            <a:noAutofit/>
          </a:bodyPr>
          <a:lstStyle/>
          <a:p>
            <a:pPr marL="0" lvl="0" indent="0" algn="ctr" rtl="0">
              <a:spcBef>
                <a:spcPts val="0"/>
              </a:spcBef>
              <a:spcAft>
                <a:spcPts val="0"/>
              </a:spcAft>
              <a:buNone/>
            </a:pPr>
            <a:r>
              <a:rPr lang="en-US" dirty="0"/>
              <a:t>Addressing Equity and Inclusion</a:t>
            </a:r>
            <a:endParaRPr dirty="0"/>
          </a:p>
          <a:p>
            <a:pPr marL="0" lvl="0" indent="0" algn="ctr" rtl="0">
              <a:spcBef>
                <a:spcPts val="0"/>
              </a:spcBef>
              <a:spcAft>
                <a:spcPts val="0"/>
              </a:spcAft>
              <a:buNone/>
            </a:pPr>
            <a:endParaRPr dirty="0"/>
          </a:p>
        </p:txBody>
      </p:sp>
      <p:sp>
        <p:nvSpPr>
          <p:cNvPr id="259" name="Google Shape;259;p44"/>
          <p:cNvSpPr txBox="1">
            <a:spLocks noGrp="1"/>
          </p:cNvSpPr>
          <p:nvPr>
            <p:ph type="body" idx="1"/>
          </p:nvPr>
        </p:nvSpPr>
        <p:spPr>
          <a:xfrm>
            <a:off x="521475" y="1454958"/>
            <a:ext cx="11360700" cy="4555200"/>
          </a:xfrm>
          <a:prstGeom prst="rect">
            <a:avLst/>
          </a:prstGeom>
        </p:spPr>
        <p:txBody>
          <a:bodyPr spcFirstLastPara="1" wrap="square" lIns="121900" tIns="121900" rIns="121900" bIns="121900" anchor="t" anchorCtr="0">
            <a:noAutofit/>
          </a:bodyPr>
          <a:lstStyle/>
          <a:p>
            <a:pPr marL="0" lvl="0" indent="0" algn="l" rtl="0">
              <a:spcBef>
                <a:spcPts val="0"/>
              </a:spcBef>
              <a:spcAft>
                <a:spcPts val="0"/>
              </a:spcAft>
              <a:buNone/>
            </a:pPr>
            <a:r>
              <a:rPr lang="en-US" b="1" dirty="0"/>
              <a:t>Learning Objectives </a:t>
            </a:r>
            <a:endParaRPr b="1" dirty="0"/>
          </a:p>
          <a:p>
            <a:pPr marL="0" lvl="0" indent="0" algn="l" rtl="0">
              <a:spcBef>
                <a:spcPts val="2100"/>
              </a:spcBef>
              <a:spcAft>
                <a:spcPts val="0"/>
              </a:spcAft>
              <a:buNone/>
            </a:pPr>
            <a:r>
              <a:rPr lang="en-US" i="1" dirty="0"/>
              <a:t>Mentors </a:t>
            </a:r>
            <a:r>
              <a:rPr lang="en-US" i="1" dirty="0" smtClean="0"/>
              <a:t>and mentees will </a:t>
            </a:r>
            <a:r>
              <a:rPr lang="en-US" i="1" dirty="0"/>
              <a:t>have the knowledge and skills to:</a:t>
            </a:r>
            <a:endParaRPr i="1" dirty="0"/>
          </a:p>
          <a:p>
            <a:pPr marL="457200" lvl="0" indent="-381000" algn="l" rtl="0">
              <a:spcBef>
                <a:spcPts val="2100"/>
              </a:spcBef>
              <a:spcAft>
                <a:spcPts val="0"/>
              </a:spcAft>
              <a:buSzPts val="2400"/>
              <a:buAutoNum type="arabicPeriod"/>
            </a:pPr>
            <a:r>
              <a:rPr lang="en-US" dirty="0"/>
              <a:t>Increase understanding of equity and inclusion and their influence on mentor-mentee interactions</a:t>
            </a:r>
            <a:endParaRPr dirty="0"/>
          </a:p>
          <a:p>
            <a:pPr marL="457200" lvl="0" indent="-381000" algn="l" rtl="0">
              <a:spcBef>
                <a:spcPts val="1000"/>
              </a:spcBef>
              <a:spcAft>
                <a:spcPts val="0"/>
              </a:spcAft>
              <a:buSzPts val="2400"/>
              <a:buAutoNum type="arabicPeriod"/>
            </a:pPr>
            <a:r>
              <a:rPr lang="en-US" dirty="0"/>
              <a:t>Recognize the impact of conscious and unconscious assumptions, preconceptions, biases, and prejudices on the mentor-mentee relationship and acquire skills to manage them</a:t>
            </a:r>
            <a:endParaRPr dirty="0"/>
          </a:p>
          <a:p>
            <a:pPr marL="457200" lvl="0" indent="-381000" algn="l" rtl="0">
              <a:spcBef>
                <a:spcPts val="1000"/>
              </a:spcBef>
              <a:spcAft>
                <a:spcPts val="0"/>
              </a:spcAft>
              <a:buSzPts val="2400"/>
              <a:buAutoNum type="arabicPeriod"/>
            </a:pPr>
            <a:r>
              <a:rPr lang="en-US" dirty="0"/>
              <a:t>Identify concrete strategies for learning about and addressing issues of equity and inclusion </a:t>
            </a:r>
            <a:endParaRPr dirty="0"/>
          </a:p>
          <a:p>
            <a:pPr marL="0" lvl="0" indent="0" algn="l" rtl="0">
              <a:spcBef>
                <a:spcPts val="1000"/>
              </a:spcBef>
              <a:spcAft>
                <a:spcPts val="0"/>
              </a:spcAft>
              <a:buNone/>
            </a:pPr>
            <a:endParaRPr dirty="0"/>
          </a:p>
          <a:p>
            <a:pPr marL="0" lvl="0" indent="0" algn="l" rtl="0">
              <a:spcBef>
                <a:spcPts val="1000"/>
              </a:spcBef>
              <a:spcAft>
                <a:spcPts val="2100"/>
              </a:spcAft>
              <a:buNone/>
            </a:pPr>
            <a:endParaRPr dirty="0"/>
          </a:p>
        </p:txBody>
      </p:sp>
      <p:sp>
        <p:nvSpPr>
          <p:cNvPr id="260" name="Google Shape;260;p44"/>
          <p:cNvSpPr txBox="1">
            <a:spLocks noGrp="1"/>
          </p:cNvSpPr>
          <p:nvPr>
            <p:ph type="sldNum" idx="12"/>
          </p:nvPr>
        </p:nvSpPr>
        <p:spPr>
          <a:xfrm>
            <a:off x="11068010" y="6217622"/>
            <a:ext cx="731700" cy="524700"/>
          </a:xfrm>
          <a:prstGeom prst="rect">
            <a:avLst/>
          </a:prstGeom>
        </p:spPr>
        <p:txBody>
          <a:bodyPr spcFirstLastPara="1" wrap="square" lIns="121900" tIns="121900" rIns="121900" bIns="121900" anchor="ctr" anchorCtr="0">
            <a:noAutofit/>
          </a:bodyPr>
          <a:lstStyle/>
          <a:p>
            <a:pPr marL="0" lvl="0" indent="0" algn="r" rtl="0">
              <a:spcBef>
                <a:spcPts val="0"/>
              </a:spcBef>
              <a:spcAft>
                <a:spcPts val="0"/>
              </a:spcAft>
              <a:buNone/>
            </a:pPr>
            <a:fld id="{00000000-1234-1234-1234-123412341234}" type="slidenum">
              <a:rPr lang="en-US"/>
              <a:t>7</a:t>
            </a:fld>
            <a:endParaRPr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65"/>
        <p:cNvGrpSpPr/>
        <p:nvPr/>
      </p:nvGrpSpPr>
      <p:grpSpPr>
        <a:xfrm>
          <a:off x="0" y="0"/>
          <a:ext cx="0" cy="0"/>
          <a:chOff x="0" y="0"/>
          <a:chExt cx="0" cy="0"/>
        </a:xfrm>
      </p:grpSpPr>
      <p:sp>
        <p:nvSpPr>
          <p:cNvPr id="266" name="Google Shape;266;p45"/>
          <p:cNvSpPr txBox="1">
            <a:spLocks noGrp="1"/>
          </p:cNvSpPr>
          <p:nvPr>
            <p:ph type="title"/>
          </p:nvPr>
        </p:nvSpPr>
        <p:spPr>
          <a:xfrm>
            <a:off x="415600" y="2867800"/>
            <a:ext cx="11360700" cy="1122300"/>
          </a:xfrm>
          <a:prstGeom prst="rect">
            <a:avLst/>
          </a:prstGeom>
        </p:spPr>
        <p:txBody>
          <a:bodyPr spcFirstLastPara="1" wrap="square" lIns="121900" tIns="121900" rIns="121900" bIns="121900" anchor="ctr" anchorCtr="0">
            <a:noAutofit/>
          </a:bodyPr>
          <a:lstStyle/>
          <a:p>
            <a:pPr marL="0" lvl="0" indent="0" algn="ctr" rtl="0">
              <a:spcBef>
                <a:spcPts val="0"/>
              </a:spcBef>
              <a:spcAft>
                <a:spcPts val="0"/>
              </a:spcAft>
              <a:buNone/>
            </a:pPr>
            <a:r>
              <a:rPr lang="en-US" dirty="0"/>
              <a:t>Addressing Equity and Inclusion</a:t>
            </a:r>
            <a:endParaRPr dirty="0"/>
          </a:p>
        </p:txBody>
      </p:sp>
      <p:sp>
        <p:nvSpPr>
          <p:cNvPr id="267" name="Google Shape;267;p45"/>
          <p:cNvSpPr txBox="1">
            <a:spLocks noGrp="1"/>
          </p:cNvSpPr>
          <p:nvPr>
            <p:ph type="sldNum" idx="12"/>
          </p:nvPr>
        </p:nvSpPr>
        <p:spPr>
          <a:xfrm>
            <a:off x="11068010" y="6217622"/>
            <a:ext cx="731700" cy="524700"/>
          </a:xfrm>
          <a:prstGeom prst="rect">
            <a:avLst/>
          </a:prstGeom>
        </p:spPr>
        <p:txBody>
          <a:bodyPr spcFirstLastPara="1" wrap="square" lIns="121900" tIns="121900" rIns="121900" bIns="121900" anchor="ctr" anchorCtr="0">
            <a:noAutofit/>
          </a:bodyPr>
          <a:lstStyle/>
          <a:p>
            <a:pPr marL="0" lvl="0" indent="0" algn="r" rtl="0">
              <a:spcBef>
                <a:spcPts val="0"/>
              </a:spcBef>
              <a:spcAft>
                <a:spcPts val="0"/>
              </a:spcAft>
              <a:buNone/>
            </a:pPr>
            <a:fld id="{00000000-1234-1234-1234-123412341234}" type="slidenum">
              <a:rPr lang="en-US"/>
              <a:t>8</a:t>
            </a:fld>
            <a:endParaRPr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79"/>
        <p:cNvGrpSpPr/>
        <p:nvPr/>
      </p:nvGrpSpPr>
      <p:grpSpPr>
        <a:xfrm>
          <a:off x="0" y="0"/>
          <a:ext cx="0" cy="0"/>
          <a:chOff x="0" y="0"/>
          <a:chExt cx="0" cy="0"/>
        </a:xfrm>
      </p:grpSpPr>
      <p:sp>
        <p:nvSpPr>
          <p:cNvPr id="280" name="Google Shape;280;p47"/>
          <p:cNvSpPr txBox="1">
            <a:spLocks noGrp="1"/>
          </p:cNvSpPr>
          <p:nvPr>
            <p:ph type="title"/>
          </p:nvPr>
        </p:nvSpPr>
        <p:spPr>
          <a:xfrm>
            <a:off x="415600" y="593367"/>
            <a:ext cx="11360700" cy="763500"/>
          </a:xfrm>
          <a:prstGeom prst="rect">
            <a:avLst/>
          </a:prstGeom>
        </p:spPr>
        <p:txBody>
          <a:bodyPr spcFirstLastPara="1" wrap="square" lIns="121900" tIns="121900" rIns="121900" bIns="121900" anchor="t" anchorCtr="0">
            <a:noAutofit/>
          </a:bodyPr>
          <a:lstStyle/>
          <a:p>
            <a:pPr marL="0" lvl="0" indent="0" algn="ctr" rtl="0">
              <a:spcBef>
                <a:spcPts val="0"/>
              </a:spcBef>
              <a:spcAft>
                <a:spcPts val="0"/>
              </a:spcAft>
              <a:buNone/>
            </a:pPr>
            <a:r>
              <a:rPr lang="en-US" dirty="0" smtClean="0"/>
              <a:t>Welcome </a:t>
            </a:r>
            <a:endParaRPr dirty="0"/>
          </a:p>
        </p:txBody>
      </p:sp>
      <p:sp>
        <p:nvSpPr>
          <p:cNvPr id="281" name="Google Shape;281;p47"/>
          <p:cNvSpPr txBox="1">
            <a:spLocks noGrp="1"/>
          </p:cNvSpPr>
          <p:nvPr>
            <p:ph type="sldNum" idx="12"/>
          </p:nvPr>
        </p:nvSpPr>
        <p:spPr>
          <a:xfrm>
            <a:off x="11068010" y="6217622"/>
            <a:ext cx="731700" cy="524700"/>
          </a:xfrm>
          <a:prstGeom prst="rect">
            <a:avLst/>
          </a:prstGeom>
        </p:spPr>
        <p:txBody>
          <a:bodyPr spcFirstLastPara="1" wrap="square" lIns="121900" tIns="121900" rIns="121900" bIns="121900" anchor="ctr" anchorCtr="0">
            <a:noAutofit/>
          </a:bodyPr>
          <a:lstStyle/>
          <a:p>
            <a:pPr marL="0" lvl="0" indent="0" algn="r" rtl="0">
              <a:spcBef>
                <a:spcPts val="0"/>
              </a:spcBef>
              <a:spcAft>
                <a:spcPts val="0"/>
              </a:spcAft>
              <a:buNone/>
            </a:pPr>
            <a:fld id="{00000000-1234-1234-1234-123412341234}" type="slidenum">
              <a:rPr lang="en-US"/>
              <a:t>9</a:t>
            </a:fld>
            <a:endParaRPr dirty="0"/>
          </a:p>
        </p:txBody>
      </p:sp>
      <p:sp>
        <p:nvSpPr>
          <p:cNvPr id="282" name="Google Shape;282;p47"/>
          <p:cNvSpPr txBox="1"/>
          <p:nvPr/>
        </p:nvSpPr>
        <p:spPr>
          <a:xfrm>
            <a:off x="1205500" y="2042825"/>
            <a:ext cx="9780900" cy="11412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US" sz="3300" dirty="0" smtClean="0"/>
              <a:t>In the chat box, indicate if you are here thinking mostly about your role as mentor, a mentee or both</a:t>
            </a:r>
            <a:endParaRPr sz="3300" dirty="0" smtClean="0"/>
          </a:p>
          <a:p>
            <a:pPr marL="0" lvl="0" indent="0" algn="ctr" rtl="0">
              <a:spcBef>
                <a:spcPts val="1200"/>
              </a:spcBef>
              <a:spcAft>
                <a:spcPts val="0"/>
              </a:spcAft>
              <a:buNone/>
            </a:pPr>
            <a:endParaRPr sz="3300" dirty="0"/>
          </a:p>
          <a:p>
            <a:pPr marL="0" lvl="0" indent="0" algn="ctr" rtl="0">
              <a:spcBef>
                <a:spcPts val="0"/>
              </a:spcBef>
              <a:spcAft>
                <a:spcPts val="0"/>
              </a:spcAft>
              <a:buNone/>
            </a:pPr>
            <a:endParaRPr sz="2400"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87"/>
        <p:cNvGrpSpPr/>
        <p:nvPr/>
      </p:nvGrpSpPr>
      <p:grpSpPr>
        <a:xfrm>
          <a:off x="0" y="0"/>
          <a:ext cx="0" cy="0"/>
          <a:chOff x="0" y="0"/>
          <a:chExt cx="0" cy="0"/>
        </a:xfrm>
      </p:grpSpPr>
      <p:sp>
        <p:nvSpPr>
          <p:cNvPr id="288" name="Google Shape;288;p48"/>
          <p:cNvSpPr txBox="1">
            <a:spLocks noGrp="1"/>
          </p:cNvSpPr>
          <p:nvPr>
            <p:ph type="title"/>
          </p:nvPr>
        </p:nvSpPr>
        <p:spPr>
          <a:xfrm>
            <a:off x="415600" y="2867800"/>
            <a:ext cx="11360700" cy="1122300"/>
          </a:xfrm>
          <a:prstGeom prst="rect">
            <a:avLst/>
          </a:prstGeom>
        </p:spPr>
        <p:txBody>
          <a:bodyPr spcFirstLastPara="1" wrap="square" lIns="121900" tIns="121900" rIns="121900" bIns="121900" anchor="ctr" anchorCtr="0">
            <a:noAutofit/>
          </a:bodyPr>
          <a:lstStyle/>
          <a:p>
            <a:pPr marL="0" lvl="0" indent="0" algn="ctr" rtl="0">
              <a:spcBef>
                <a:spcPts val="0"/>
              </a:spcBef>
              <a:spcAft>
                <a:spcPts val="0"/>
              </a:spcAft>
              <a:buNone/>
            </a:pPr>
            <a:r>
              <a:rPr lang="en-US" dirty="0"/>
              <a:t>Reflecting on Diversity</a:t>
            </a:r>
            <a:endParaRPr dirty="0"/>
          </a:p>
        </p:txBody>
      </p:sp>
      <p:sp>
        <p:nvSpPr>
          <p:cNvPr id="289" name="Google Shape;289;p48"/>
          <p:cNvSpPr txBox="1">
            <a:spLocks noGrp="1"/>
          </p:cNvSpPr>
          <p:nvPr>
            <p:ph type="sldNum" idx="12"/>
          </p:nvPr>
        </p:nvSpPr>
        <p:spPr>
          <a:xfrm>
            <a:off x="11068010" y="6217622"/>
            <a:ext cx="731700" cy="524700"/>
          </a:xfrm>
          <a:prstGeom prst="rect">
            <a:avLst/>
          </a:prstGeom>
        </p:spPr>
        <p:txBody>
          <a:bodyPr spcFirstLastPara="1" wrap="square" lIns="121900" tIns="121900" rIns="121900" bIns="121900" anchor="ctr" anchorCtr="0">
            <a:noAutofit/>
          </a:bodyPr>
          <a:lstStyle/>
          <a:p>
            <a:pPr marL="0" lvl="0" indent="0" algn="r" rtl="0">
              <a:spcBef>
                <a:spcPts val="0"/>
              </a:spcBef>
              <a:spcAft>
                <a:spcPts val="0"/>
              </a:spcAft>
              <a:buNone/>
            </a:pPr>
            <a:fld id="{00000000-1234-1234-1234-123412341234}" type="slidenum">
              <a:rPr lang="en-US"/>
              <a:t>10</a:t>
            </a:fld>
            <a:endParaRPr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94"/>
        <p:cNvGrpSpPr/>
        <p:nvPr/>
      </p:nvGrpSpPr>
      <p:grpSpPr>
        <a:xfrm>
          <a:off x="0" y="0"/>
          <a:ext cx="0" cy="0"/>
          <a:chOff x="0" y="0"/>
          <a:chExt cx="0" cy="0"/>
        </a:xfrm>
      </p:grpSpPr>
      <p:sp>
        <p:nvSpPr>
          <p:cNvPr id="295" name="Google Shape;295;p49"/>
          <p:cNvSpPr txBox="1">
            <a:spLocks noGrp="1"/>
          </p:cNvSpPr>
          <p:nvPr>
            <p:ph type="title"/>
          </p:nvPr>
        </p:nvSpPr>
        <p:spPr>
          <a:xfrm>
            <a:off x="1586550" y="348600"/>
            <a:ext cx="9018900" cy="1325700"/>
          </a:xfrm>
          <a:prstGeom prst="rect">
            <a:avLst/>
          </a:prstGeom>
          <a:noFill/>
          <a:ln>
            <a:noFill/>
          </a:ln>
        </p:spPr>
        <p:txBody>
          <a:bodyPr spcFirstLastPara="1" wrap="square" lIns="68575" tIns="34275" rIns="68575" bIns="34275" anchor="ctr" anchorCtr="0">
            <a:noAutofit/>
          </a:bodyPr>
          <a:lstStyle/>
          <a:p>
            <a:pPr marL="0" lvl="0" indent="0" algn="ctr" rtl="0">
              <a:lnSpc>
                <a:spcPct val="90000"/>
              </a:lnSpc>
              <a:spcBef>
                <a:spcPts val="0"/>
              </a:spcBef>
              <a:spcAft>
                <a:spcPts val="0"/>
              </a:spcAft>
              <a:buSzPts val="1400"/>
              <a:buNone/>
            </a:pPr>
            <a:r>
              <a:rPr lang="en-US" sz="3700" dirty="0">
                <a:solidFill>
                  <a:srgbClr val="000000"/>
                </a:solidFill>
                <a:latin typeface="Arial"/>
                <a:ea typeface="Arial"/>
                <a:cs typeface="Arial"/>
                <a:sym typeface="Arial"/>
              </a:rPr>
              <a:t>What Do These Terms Mean?</a:t>
            </a:r>
            <a:endParaRPr sz="3700" dirty="0">
              <a:solidFill>
                <a:srgbClr val="000000"/>
              </a:solidFill>
              <a:latin typeface="Arial"/>
              <a:ea typeface="Arial"/>
              <a:cs typeface="Arial"/>
              <a:sym typeface="Arial"/>
            </a:endParaRPr>
          </a:p>
        </p:txBody>
      </p:sp>
      <p:sp>
        <p:nvSpPr>
          <p:cNvPr id="296" name="Google Shape;296;p49"/>
          <p:cNvSpPr txBox="1"/>
          <p:nvPr/>
        </p:nvSpPr>
        <p:spPr>
          <a:xfrm>
            <a:off x="2539993" y="2777763"/>
            <a:ext cx="1777500" cy="77351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2600"/>
              <a:buFont typeface="Arial"/>
              <a:buNone/>
            </a:pPr>
            <a:r>
              <a:rPr lang="en-US" sz="4000" b="0" i="0" u="none" strike="noStrike" cap="none" dirty="0">
                <a:solidFill>
                  <a:srgbClr val="000000"/>
                </a:solidFill>
                <a:latin typeface="Arial"/>
                <a:ea typeface="Arial"/>
                <a:cs typeface="Arial"/>
                <a:sym typeface="Arial"/>
              </a:rPr>
              <a:t>Equity</a:t>
            </a:r>
            <a:endParaRPr sz="4000" b="0" i="0" u="none" strike="noStrike" cap="none" dirty="0">
              <a:solidFill>
                <a:srgbClr val="000000"/>
              </a:solidFill>
              <a:latin typeface="Arial"/>
              <a:ea typeface="Arial"/>
              <a:cs typeface="Arial"/>
              <a:sym typeface="Arial"/>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94"/>
        <p:cNvGrpSpPr/>
        <p:nvPr/>
      </p:nvGrpSpPr>
      <p:grpSpPr>
        <a:xfrm>
          <a:off x="0" y="0"/>
          <a:ext cx="0" cy="0"/>
          <a:chOff x="0" y="0"/>
          <a:chExt cx="0" cy="0"/>
        </a:xfrm>
      </p:grpSpPr>
      <p:sp>
        <p:nvSpPr>
          <p:cNvPr id="295" name="Google Shape;295;p49"/>
          <p:cNvSpPr txBox="1">
            <a:spLocks noGrp="1"/>
          </p:cNvSpPr>
          <p:nvPr>
            <p:ph type="title"/>
          </p:nvPr>
        </p:nvSpPr>
        <p:spPr>
          <a:xfrm>
            <a:off x="1586550" y="348600"/>
            <a:ext cx="9018900" cy="1325700"/>
          </a:xfrm>
          <a:prstGeom prst="rect">
            <a:avLst/>
          </a:prstGeom>
          <a:noFill/>
          <a:ln>
            <a:noFill/>
          </a:ln>
        </p:spPr>
        <p:txBody>
          <a:bodyPr spcFirstLastPara="1" wrap="square" lIns="68575" tIns="34275" rIns="68575" bIns="34275" anchor="ctr" anchorCtr="0">
            <a:noAutofit/>
          </a:bodyPr>
          <a:lstStyle/>
          <a:p>
            <a:pPr marL="0" lvl="0" indent="0" algn="ctr" rtl="0">
              <a:lnSpc>
                <a:spcPct val="90000"/>
              </a:lnSpc>
              <a:spcBef>
                <a:spcPts val="0"/>
              </a:spcBef>
              <a:spcAft>
                <a:spcPts val="0"/>
              </a:spcAft>
              <a:buSzPts val="1400"/>
              <a:buNone/>
            </a:pPr>
            <a:r>
              <a:rPr lang="en-US" sz="3700" dirty="0">
                <a:solidFill>
                  <a:srgbClr val="000000"/>
                </a:solidFill>
                <a:latin typeface="Arial"/>
                <a:ea typeface="Arial"/>
                <a:cs typeface="Arial"/>
                <a:sym typeface="Arial"/>
              </a:rPr>
              <a:t>What Do These Terms Mean?</a:t>
            </a:r>
            <a:endParaRPr sz="3700" dirty="0">
              <a:solidFill>
                <a:srgbClr val="000000"/>
              </a:solidFill>
              <a:latin typeface="Arial"/>
              <a:ea typeface="Arial"/>
              <a:cs typeface="Arial"/>
              <a:sym typeface="Arial"/>
            </a:endParaRPr>
          </a:p>
        </p:txBody>
      </p:sp>
      <p:sp>
        <p:nvSpPr>
          <p:cNvPr id="296" name="Google Shape;296;p49"/>
          <p:cNvSpPr txBox="1"/>
          <p:nvPr/>
        </p:nvSpPr>
        <p:spPr>
          <a:xfrm>
            <a:off x="2539993" y="2777763"/>
            <a:ext cx="1777500" cy="77351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2600"/>
              <a:buFont typeface="Arial"/>
              <a:buNone/>
            </a:pPr>
            <a:r>
              <a:rPr lang="en-US" sz="4000" b="0" i="0" u="none" strike="noStrike" cap="none" dirty="0">
                <a:solidFill>
                  <a:srgbClr val="000000"/>
                </a:solidFill>
                <a:latin typeface="Arial"/>
                <a:ea typeface="Arial"/>
                <a:cs typeface="Arial"/>
                <a:sym typeface="Arial"/>
              </a:rPr>
              <a:t>Equity</a:t>
            </a:r>
            <a:endParaRPr sz="4000" b="0" i="0" u="none" strike="noStrike" cap="none" dirty="0">
              <a:solidFill>
                <a:srgbClr val="000000"/>
              </a:solidFill>
              <a:latin typeface="Arial"/>
              <a:ea typeface="Arial"/>
              <a:cs typeface="Arial"/>
              <a:sym typeface="Arial"/>
            </a:endParaRPr>
          </a:p>
        </p:txBody>
      </p:sp>
      <p:sp>
        <p:nvSpPr>
          <p:cNvPr id="298" name="Google Shape;298;p49"/>
          <p:cNvSpPr txBox="1"/>
          <p:nvPr/>
        </p:nvSpPr>
        <p:spPr>
          <a:xfrm>
            <a:off x="6864633" y="2777762"/>
            <a:ext cx="2219700" cy="773511"/>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2600"/>
              <a:buFont typeface="Arial"/>
              <a:buNone/>
            </a:pPr>
            <a:r>
              <a:rPr lang="en-US" sz="4000" b="0" i="0" u="none" strike="noStrike" cap="none" dirty="0">
                <a:solidFill>
                  <a:srgbClr val="000000"/>
                </a:solidFill>
                <a:latin typeface="Arial"/>
                <a:ea typeface="Arial"/>
                <a:cs typeface="Arial"/>
                <a:sym typeface="Arial"/>
              </a:rPr>
              <a:t>Diversity</a:t>
            </a:r>
            <a:endParaRPr sz="4000" b="0" i="0" u="none" strike="noStrike" cap="none" dirty="0">
              <a:solidFill>
                <a:srgbClr val="000000"/>
              </a:solidFill>
              <a:latin typeface="Arial"/>
              <a:ea typeface="Arial"/>
              <a:cs typeface="Arial"/>
              <a:sym typeface="Arial"/>
            </a:endParaRPr>
          </a:p>
        </p:txBody>
      </p:sp>
    </p:spTree>
    <p:extLst>
      <p:ext uri="{BB962C8B-B14F-4D97-AF65-F5344CB8AC3E}">
        <p14:creationId xmlns:p14="http://schemas.microsoft.com/office/powerpoint/2010/main" val="411452939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94"/>
        <p:cNvGrpSpPr/>
        <p:nvPr/>
      </p:nvGrpSpPr>
      <p:grpSpPr>
        <a:xfrm>
          <a:off x="0" y="0"/>
          <a:ext cx="0" cy="0"/>
          <a:chOff x="0" y="0"/>
          <a:chExt cx="0" cy="0"/>
        </a:xfrm>
      </p:grpSpPr>
      <p:sp>
        <p:nvSpPr>
          <p:cNvPr id="295" name="Google Shape;295;p49"/>
          <p:cNvSpPr txBox="1">
            <a:spLocks noGrp="1"/>
          </p:cNvSpPr>
          <p:nvPr>
            <p:ph type="title"/>
          </p:nvPr>
        </p:nvSpPr>
        <p:spPr>
          <a:xfrm>
            <a:off x="1586550" y="348600"/>
            <a:ext cx="9018900" cy="1325700"/>
          </a:xfrm>
          <a:prstGeom prst="rect">
            <a:avLst/>
          </a:prstGeom>
          <a:noFill/>
          <a:ln>
            <a:noFill/>
          </a:ln>
        </p:spPr>
        <p:txBody>
          <a:bodyPr spcFirstLastPara="1" wrap="square" lIns="68575" tIns="34275" rIns="68575" bIns="34275" anchor="ctr" anchorCtr="0">
            <a:noAutofit/>
          </a:bodyPr>
          <a:lstStyle/>
          <a:p>
            <a:pPr marL="0" lvl="0" indent="0" algn="ctr" rtl="0">
              <a:lnSpc>
                <a:spcPct val="90000"/>
              </a:lnSpc>
              <a:spcBef>
                <a:spcPts val="0"/>
              </a:spcBef>
              <a:spcAft>
                <a:spcPts val="0"/>
              </a:spcAft>
              <a:buSzPts val="1400"/>
              <a:buNone/>
            </a:pPr>
            <a:r>
              <a:rPr lang="en-US" sz="3700" dirty="0">
                <a:solidFill>
                  <a:srgbClr val="000000"/>
                </a:solidFill>
                <a:latin typeface="Arial"/>
                <a:ea typeface="Arial"/>
                <a:cs typeface="Arial"/>
                <a:sym typeface="Arial"/>
              </a:rPr>
              <a:t>What Do These Terms Mean?</a:t>
            </a:r>
            <a:endParaRPr sz="3700" dirty="0">
              <a:solidFill>
                <a:srgbClr val="000000"/>
              </a:solidFill>
              <a:latin typeface="Arial"/>
              <a:ea typeface="Arial"/>
              <a:cs typeface="Arial"/>
              <a:sym typeface="Arial"/>
            </a:endParaRPr>
          </a:p>
        </p:txBody>
      </p:sp>
      <p:sp>
        <p:nvSpPr>
          <p:cNvPr id="296" name="Google Shape;296;p49"/>
          <p:cNvSpPr txBox="1"/>
          <p:nvPr/>
        </p:nvSpPr>
        <p:spPr>
          <a:xfrm>
            <a:off x="2539993" y="2777763"/>
            <a:ext cx="1777500" cy="77351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2600"/>
              <a:buFont typeface="Arial"/>
              <a:buNone/>
            </a:pPr>
            <a:r>
              <a:rPr lang="en-US" sz="4000" b="0" i="0" u="none" strike="noStrike" cap="none" dirty="0">
                <a:solidFill>
                  <a:srgbClr val="000000"/>
                </a:solidFill>
                <a:latin typeface="Arial"/>
                <a:ea typeface="Arial"/>
                <a:cs typeface="Arial"/>
                <a:sym typeface="Arial"/>
              </a:rPr>
              <a:t>Equity</a:t>
            </a:r>
            <a:endParaRPr sz="4000" b="0" i="0" u="none" strike="noStrike" cap="none" dirty="0">
              <a:solidFill>
                <a:srgbClr val="000000"/>
              </a:solidFill>
              <a:latin typeface="Arial"/>
              <a:ea typeface="Arial"/>
              <a:cs typeface="Arial"/>
              <a:sym typeface="Arial"/>
            </a:endParaRPr>
          </a:p>
        </p:txBody>
      </p:sp>
      <p:sp>
        <p:nvSpPr>
          <p:cNvPr id="298" name="Google Shape;298;p49"/>
          <p:cNvSpPr txBox="1"/>
          <p:nvPr/>
        </p:nvSpPr>
        <p:spPr>
          <a:xfrm>
            <a:off x="6864633" y="2777762"/>
            <a:ext cx="2219700" cy="773511"/>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2600"/>
              <a:buFont typeface="Arial"/>
              <a:buNone/>
            </a:pPr>
            <a:r>
              <a:rPr lang="en-US" sz="4000" b="0" i="0" u="none" strike="noStrike" cap="none" dirty="0">
                <a:solidFill>
                  <a:srgbClr val="000000"/>
                </a:solidFill>
                <a:latin typeface="Arial"/>
                <a:ea typeface="Arial"/>
                <a:cs typeface="Arial"/>
                <a:sym typeface="Arial"/>
              </a:rPr>
              <a:t>Diversity</a:t>
            </a:r>
            <a:endParaRPr sz="4000" b="0" i="0" u="none" strike="noStrike" cap="none" dirty="0">
              <a:solidFill>
                <a:srgbClr val="000000"/>
              </a:solidFill>
              <a:latin typeface="Arial"/>
              <a:ea typeface="Arial"/>
              <a:cs typeface="Arial"/>
              <a:sym typeface="Arial"/>
            </a:endParaRPr>
          </a:p>
        </p:txBody>
      </p:sp>
      <p:sp>
        <p:nvSpPr>
          <p:cNvPr id="299" name="Google Shape;299;p49"/>
          <p:cNvSpPr txBox="1"/>
          <p:nvPr/>
        </p:nvSpPr>
        <p:spPr>
          <a:xfrm>
            <a:off x="6779433" y="3639249"/>
            <a:ext cx="3393300" cy="751997"/>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2600"/>
              <a:buFont typeface="Arial"/>
              <a:buNone/>
            </a:pPr>
            <a:r>
              <a:rPr lang="en-US" sz="4000" b="0" i="0" u="none" strike="noStrike" cap="none" dirty="0">
                <a:solidFill>
                  <a:schemeClr val="dk1"/>
                </a:solidFill>
                <a:latin typeface="Arial"/>
                <a:ea typeface="Arial"/>
                <a:cs typeface="Arial"/>
                <a:sym typeface="Arial"/>
              </a:rPr>
              <a:t> Inclusion</a:t>
            </a:r>
            <a:endParaRPr sz="4000" b="0" i="0" u="none" strike="noStrike" cap="none" dirty="0">
              <a:solidFill>
                <a:srgbClr val="000000"/>
              </a:solidFill>
              <a:latin typeface="Arial"/>
              <a:ea typeface="Arial"/>
              <a:cs typeface="Arial"/>
              <a:sym typeface="Arial"/>
            </a:endParaRPr>
          </a:p>
        </p:txBody>
      </p:sp>
    </p:spTree>
    <p:extLst>
      <p:ext uri="{BB962C8B-B14F-4D97-AF65-F5344CB8AC3E}">
        <p14:creationId xmlns:p14="http://schemas.microsoft.com/office/powerpoint/2010/main" val="338258185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94"/>
        <p:cNvGrpSpPr/>
        <p:nvPr/>
      </p:nvGrpSpPr>
      <p:grpSpPr>
        <a:xfrm>
          <a:off x="0" y="0"/>
          <a:ext cx="0" cy="0"/>
          <a:chOff x="0" y="0"/>
          <a:chExt cx="0" cy="0"/>
        </a:xfrm>
      </p:grpSpPr>
      <p:sp>
        <p:nvSpPr>
          <p:cNvPr id="295" name="Google Shape;295;p49"/>
          <p:cNvSpPr txBox="1">
            <a:spLocks noGrp="1"/>
          </p:cNvSpPr>
          <p:nvPr>
            <p:ph type="title"/>
          </p:nvPr>
        </p:nvSpPr>
        <p:spPr>
          <a:xfrm>
            <a:off x="1586550" y="348600"/>
            <a:ext cx="9018900" cy="1325700"/>
          </a:xfrm>
          <a:prstGeom prst="rect">
            <a:avLst/>
          </a:prstGeom>
          <a:noFill/>
          <a:ln>
            <a:noFill/>
          </a:ln>
        </p:spPr>
        <p:txBody>
          <a:bodyPr spcFirstLastPara="1" wrap="square" lIns="68575" tIns="34275" rIns="68575" bIns="34275" anchor="ctr" anchorCtr="0">
            <a:noAutofit/>
          </a:bodyPr>
          <a:lstStyle/>
          <a:p>
            <a:pPr marL="0" lvl="0" indent="0" algn="ctr" rtl="0">
              <a:lnSpc>
                <a:spcPct val="90000"/>
              </a:lnSpc>
              <a:spcBef>
                <a:spcPts val="0"/>
              </a:spcBef>
              <a:spcAft>
                <a:spcPts val="0"/>
              </a:spcAft>
              <a:buSzPts val="1400"/>
              <a:buNone/>
            </a:pPr>
            <a:r>
              <a:rPr lang="en-US" sz="3700" dirty="0">
                <a:solidFill>
                  <a:srgbClr val="000000"/>
                </a:solidFill>
                <a:latin typeface="Arial"/>
                <a:ea typeface="Arial"/>
                <a:cs typeface="Arial"/>
                <a:sym typeface="Arial"/>
              </a:rPr>
              <a:t>What Do These Terms Mean?</a:t>
            </a:r>
            <a:endParaRPr sz="3700" dirty="0">
              <a:solidFill>
                <a:srgbClr val="000000"/>
              </a:solidFill>
              <a:latin typeface="Arial"/>
              <a:ea typeface="Arial"/>
              <a:cs typeface="Arial"/>
              <a:sym typeface="Arial"/>
            </a:endParaRPr>
          </a:p>
        </p:txBody>
      </p:sp>
      <p:sp>
        <p:nvSpPr>
          <p:cNvPr id="296" name="Google Shape;296;p49"/>
          <p:cNvSpPr txBox="1"/>
          <p:nvPr/>
        </p:nvSpPr>
        <p:spPr>
          <a:xfrm>
            <a:off x="2539993" y="2777763"/>
            <a:ext cx="1777500" cy="77351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2600"/>
              <a:buFont typeface="Arial"/>
              <a:buNone/>
            </a:pPr>
            <a:r>
              <a:rPr lang="en-US" sz="4000" b="0" i="0" u="none" strike="noStrike" cap="none" dirty="0">
                <a:solidFill>
                  <a:srgbClr val="000000"/>
                </a:solidFill>
                <a:latin typeface="Arial"/>
                <a:ea typeface="Arial"/>
                <a:cs typeface="Arial"/>
                <a:sym typeface="Arial"/>
              </a:rPr>
              <a:t>Equity</a:t>
            </a:r>
            <a:endParaRPr sz="4000" b="0" i="0" u="none" strike="noStrike" cap="none" dirty="0">
              <a:solidFill>
                <a:srgbClr val="000000"/>
              </a:solidFill>
              <a:latin typeface="Arial"/>
              <a:ea typeface="Arial"/>
              <a:cs typeface="Arial"/>
              <a:sym typeface="Arial"/>
            </a:endParaRPr>
          </a:p>
        </p:txBody>
      </p:sp>
      <p:sp>
        <p:nvSpPr>
          <p:cNvPr id="297" name="Google Shape;297;p49"/>
          <p:cNvSpPr txBox="1"/>
          <p:nvPr/>
        </p:nvSpPr>
        <p:spPr>
          <a:xfrm>
            <a:off x="2518727" y="3639250"/>
            <a:ext cx="2364900" cy="751996"/>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2600"/>
              <a:buFont typeface="Arial"/>
              <a:buNone/>
            </a:pPr>
            <a:r>
              <a:rPr lang="en-US" sz="4000" b="0" i="0" u="none" strike="noStrike" cap="none" dirty="0">
                <a:solidFill>
                  <a:srgbClr val="000000"/>
                </a:solidFill>
                <a:latin typeface="Arial"/>
                <a:ea typeface="Arial"/>
                <a:cs typeface="Arial"/>
                <a:sym typeface="Arial"/>
              </a:rPr>
              <a:t>Equality</a:t>
            </a:r>
            <a:endParaRPr sz="4000" b="0" i="0" u="none" strike="noStrike" cap="none" dirty="0">
              <a:solidFill>
                <a:srgbClr val="000000"/>
              </a:solidFill>
              <a:latin typeface="Arial"/>
              <a:ea typeface="Arial"/>
              <a:cs typeface="Arial"/>
              <a:sym typeface="Arial"/>
            </a:endParaRPr>
          </a:p>
        </p:txBody>
      </p:sp>
      <p:sp>
        <p:nvSpPr>
          <p:cNvPr id="298" name="Google Shape;298;p49"/>
          <p:cNvSpPr txBox="1"/>
          <p:nvPr/>
        </p:nvSpPr>
        <p:spPr>
          <a:xfrm>
            <a:off x="6864633" y="2777762"/>
            <a:ext cx="2219700" cy="773511"/>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2600"/>
              <a:buFont typeface="Arial"/>
              <a:buNone/>
            </a:pPr>
            <a:r>
              <a:rPr lang="en-US" sz="4000" b="0" i="0" u="none" strike="noStrike" cap="none" dirty="0">
                <a:solidFill>
                  <a:srgbClr val="000000"/>
                </a:solidFill>
                <a:latin typeface="Arial"/>
                <a:ea typeface="Arial"/>
                <a:cs typeface="Arial"/>
                <a:sym typeface="Arial"/>
              </a:rPr>
              <a:t>Diversity</a:t>
            </a:r>
            <a:endParaRPr sz="4000" b="0" i="0" u="none" strike="noStrike" cap="none" dirty="0">
              <a:solidFill>
                <a:srgbClr val="000000"/>
              </a:solidFill>
              <a:latin typeface="Arial"/>
              <a:ea typeface="Arial"/>
              <a:cs typeface="Arial"/>
              <a:sym typeface="Arial"/>
            </a:endParaRPr>
          </a:p>
        </p:txBody>
      </p:sp>
      <p:sp>
        <p:nvSpPr>
          <p:cNvPr id="299" name="Google Shape;299;p49"/>
          <p:cNvSpPr txBox="1"/>
          <p:nvPr/>
        </p:nvSpPr>
        <p:spPr>
          <a:xfrm>
            <a:off x="6779433" y="3639249"/>
            <a:ext cx="3393300" cy="751997"/>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2600"/>
              <a:buFont typeface="Arial"/>
              <a:buNone/>
            </a:pPr>
            <a:r>
              <a:rPr lang="en-US" sz="4000" b="0" i="0" u="none" strike="noStrike" cap="none" dirty="0">
                <a:solidFill>
                  <a:schemeClr val="dk1"/>
                </a:solidFill>
                <a:latin typeface="Arial"/>
                <a:ea typeface="Arial"/>
                <a:cs typeface="Arial"/>
                <a:sym typeface="Arial"/>
              </a:rPr>
              <a:t> Inclusion</a:t>
            </a:r>
            <a:endParaRPr sz="4000" b="0" i="0" u="none" strike="noStrike" cap="none" dirty="0">
              <a:solidFill>
                <a:srgbClr val="000000"/>
              </a:solidFill>
              <a:latin typeface="Arial"/>
              <a:ea typeface="Arial"/>
              <a:cs typeface="Arial"/>
              <a:sym typeface="Arial"/>
            </a:endParaRPr>
          </a:p>
        </p:txBody>
      </p:sp>
    </p:spTree>
    <p:extLst>
      <p:ext uri="{BB962C8B-B14F-4D97-AF65-F5344CB8AC3E}">
        <p14:creationId xmlns:p14="http://schemas.microsoft.com/office/powerpoint/2010/main" val="61147930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94"/>
        <p:cNvGrpSpPr/>
        <p:nvPr/>
      </p:nvGrpSpPr>
      <p:grpSpPr>
        <a:xfrm>
          <a:off x="0" y="0"/>
          <a:ext cx="0" cy="0"/>
          <a:chOff x="0" y="0"/>
          <a:chExt cx="0" cy="0"/>
        </a:xfrm>
      </p:grpSpPr>
      <p:sp>
        <p:nvSpPr>
          <p:cNvPr id="295" name="Google Shape;295;p49"/>
          <p:cNvSpPr txBox="1">
            <a:spLocks noGrp="1"/>
          </p:cNvSpPr>
          <p:nvPr>
            <p:ph type="title"/>
          </p:nvPr>
        </p:nvSpPr>
        <p:spPr>
          <a:xfrm>
            <a:off x="1586550" y="348600"/>
            <a:ext cx="9018900" cy="1325700"/>
          </a:xfrm>
          <a:prstGeom prst="rect">
            <a:avLst/>
          </a:prstGeom>
          <a:noFill/>
          <a:ln>
            <a:noFill/>
          </a:ln>
        </p:spPr>
        <p:txBody>
          <a:bodyPr spcFirstLastPara="1" wrap="square" lIns="68575" tIns="34275" rIns="68575" bIns="34275" anchor="ctr" anchorCtr="0">
            <a:noAutofit/>
          </a:bodyPr>
          <a:lstStyle/>
          <a:p>
            <a:pPr marL="0" lvl="0" indent="0" algn="ctr" rtl="0">
              <a:lnSpc>
                <a:spcPct val="90000"/>
              </a:lnSpc>
              <a:spcBef>
                <a:spcPts val="0"/>
              </a:spcBef>
              <a:spcAft>
                <a:spcPts val="0"/>
              </a:spcAft>
              <a:buSzPts val="1400"/>
              <a:buNone/>
            </a:pPr>
            <a:r>
              <a:rPr lang="en-US" sz="3700" dirty="0">
                <a:solidFill>
                  <a:srgbClr val="000000"/>
                </a:solidFill>
                <a:latin typeface="Arial"/>
                <a:ea typeface="Arial"/>
                <a:cs typeface="Arial"/>
                <a:sym typeface="Arial"/>
              </a:rPr>
              <a:t>What Do These Terms Mean?</a:t>
            </a:r>
            <a:endParaRPr sz="3700" dirty="0">
              <a:solidFill>
                <a:srgbClr val="000000"/>
              </a:solidFill>
              <a:latin typeface="Arial"/>
              <a:ea typeface="Arial"/>
              <a:cs typeface="Arial"/>
              <a:sym typeface="Arial"/>
            </a:endParaRPr>
          </a:p>
        </p:txBody>
      </p:sp>
      <p:sp>
        <p:nvSpPr>
          <p:cNvPr id="296" name="Google Shape;296;p49"/>
          <p:cNvSpPr txBox="1"/>
          <p:nvPr/>
        </p:nvSpPr>
        <p:spPr>
          <a:xfrm>
            <a:off x="2539993" y="2777763"/>
            <a:ext cx="1777500" cy="77351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2600"/>
              <a:buFont typeface="Arial"/>
              <a:buNone/>
            </a:pPr>
            <a:r>
              <a:rPr lang="en-US" sz="4000" b="0" i="0" u="none" strike="noStrike" cap="none" dirty="0">
                <a:solidFill>
                  <a:srgbClr val="000000"/>
                </a:solidFill>
                <a:latin typeface="Arial"/>
                <a:ea typeface="Arial"/>
                <a:cs typeface="Arial"/>
                <a:sym typeface="Arial"/>
              </a:rPr>
              <a:t>Equity</a:t>
            </a:r>
            <a:endParaRPr sz="4000" b="0" i="0" u="none" strike="noStrike" cap="none" dirty="0">
              <a:solidFill>
                <a:srgbClr val="000000"/>
              </a:solidFill>
              <a:latin typeface="Arial"/>
              <a:ea typeface="Arial"/>
              <a:cs typeface="Arial"/>
              <a:sym typeface="Arial"/>
            </a:endParaRPr>
          </a:p>
        </p:txBody>
      </p:sp>
      <p:sp>
        <p:nvSpPr>
          <p:cNvPr id="297" name="Google Shape;297;p49"/>
          <p:cNvSpPr txBox="1"/>
          <p:nvPr/>
        </p:nvSpPr>
        <p:spPr>
          <a:xfrm>
            <a:off x="2518727" y="3639250"/>
            <a:ext cx="2364900" cy="751996"/>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2600"/>
              <a:buFont typeface="Arial"/>
              <a:buNone/>
            </a:pPr>
            <a:r>
              <a:rPr lang="en-US" sz="4000" b="0" i="0" u="none" strike="noStrike" cap="none" dirty="0">
                <a:solidFill>
                  <a:srgbClr val="000000"/>
                </a:solidFill>
                <a:latin typeface="Arial"/>
                <a:ea typeface="Arial"/>
                <a:cs typeface="Arial"/>
                <a:sym typeface="Arial"/>
              </a:rPr>
              <a:t>Equality</a:t>
            </a:r>
            <a:endParaRPr sz="4000" b="0" i="0" u="none" strike="noStrike" cap="none" dirty="0">
              <a:solidFill>
                <a:srgbClr val="000000"/>
              </a:solidFill>
              <a:latin typeface="Arial"/>
              <a:ea typeface="Arial"/>
              <a:cs typeface="Arial"/>
              <a:sym typeface="Arial"/>
            </a:endParaRPr>
          </a:p>
        </p:txBody>
      </p:sp>
      <p:sp>
        <p:nvSpPr>
          <p:cNvPr id="298" name="Google Shape;298;p49"/>
          <p:cNvSpPr txBox="1"/>
          <p:nvPr/>
        </p:nvSpPr>
        <p:spPr>
          <a:xfrm>
            <a:off x="6864633" y="2777762"/>
            <a:ext cx="2219700" cy="773511"/>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2600"/>
              <a:buFont typeface="Arial"/>
              <a:buNone/>
            </a:pPr>
            <a:r>
              <a:rPr lang="en-US" sz="4000" b="0" i="0" u="none" strike="noStrike" cap="none" dirty="0">
                <a:solidFill>
                  <a:srgbClr val="000000"/>
                </a:solidFill>
                <a:latin typeface="Arial"/>
                <a:ea typeface="Arial"/>
                <a:cs typeface="Arial"/>
                <a:sym typeface="Arial"/>
              </a:rPr>
              <a:t>Diversity</a:t>
            </a:r>
            <a:endParaRPr sz="4000" b="0" i="0" u="none" strike="noStrike" cap="none" dirty="0">
              <a:solidFill>
                <a:srgbClr val="000000"/>
              </a:solidFill>
              <a:latin typeface="Arial"/>
              <a:ea typeface="Arial"/>
              <a:cs typeface="Arial"/>
              <a:sym typeface="Arial"/>
            </a:endParaRPr>
          </a:p>
        </p:txBody>
      </p:sp>
      <p:sp>
        <p:nvSpPr>
          <p:cNvPr id="299" name="Google Shape;299;p49"/>
          <p:cNvSpPr txBox="1"/>
          <p:nvPr/>
        </p:nvSpPr>
        <p:spPr>
          <a:xfrm>
            <a:off x="6779433" y="3639249"/>
            <a:ext cx="3393300" cy="751997"/>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2600"/>
              <a:buFont typeface="Arial"/>
              <a:buNone/>
            </a:pPr>
            <a:r>
              <a:rPr lang="en-US" sz="4000" b="0" i="0" u="none" strike="noStrike" cap="none" dirty="0">
                <a:solidFill>
                  <a:schemeClr val="dk1"/>
                </a:solidFill>
                <a:latin typeface="Arial"/>
                <a:ea typeface="Arial"/>
                <a:cs typeface="Arial"/>
                <a:sym typeface="Arial"/>
              </a:rPr>
              <a:t> Inclusion</a:t>
            </a:r>
            <a:endParaRPr sz="4000" b="0" i="0" u="none" strike="noStrike" cap="none" dirty="0">
              <a:solidFill>
                <a:srgbClr val="000000"/>
              </a:solidFill>
              <a:latin typeface="Arial"/>
              <a:ea typeface="Arial"/>
              <a:cs typeface="Arial"/>
              <a:sym typeface="Arial"/>
            </a:endParaRPr>
          </a:p>
        </p:txBody>
      </p:sp>
      <p:sp>
        <p:nvSpPr>
          <p:cNvPr id="7" name="Google Shape;297;p49"/>
          <p:cNvSpPr txBox="1"/>
          <p:nvPr/>
        </p:nvSpPr>
        <p:spPr>
          <a:xfrm>
            <a:off x="2551815" y="4614529"/>
            <a:ext cx="2324715" cy="723015"/>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2600"/>
              <a:buFont typeface="Arial"/>
              <a:buNone/>
            </a:pPr>
            <a:r>
              <a:rPr lang="en-US" sz="4000" dirty="0" smtClean="0"/>
              <a:t>Justice</a:t>
            </a:r>
            <a:endParaRPr sz="4000" b="0" i="0" u="none" strike="noStrike" cap="none" dirty="0">
              <a:solidFill>
                <a:srgbClr val="000000"/>
              </a:solidFill>
              <a:sym typeface="Arial"/>
            </a:endParaRPr>
          </a:p>
        </p:txBody>
      </p:sp>
    </p:spTree>
    <p:extLst>
      <p:ext uri="{BB962C8B-B14F-4D97-AF65-F5344CB8AC3E}">
        <p14:creationId xmlns:p14="http://schemas.microsoft.com/office/powerpoint/2010/main" val="155832529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287383" y="-409582"/>
            <a:ext cx="10570028" cy="1325563"/>
          </a:xfrm>
        </p:spPr>
        <p:txBody>
          <a:bodyPr>
            <a:normAutofit/>
          </a:bodyPr>
          <a:lstStyle/>
          <a:p>
            <a:r>
              <a:rPr lang="en-US" sz="2400" b="1" dirty="0" smtClean="0"/>
              <a:t>Equality,  Equity and Justice </a:t>
            </a:r>
            <a:endParaRPr lang="en-US" sz="2400" b="1" dirty="0"/>
          </a:p>
        </p:txBody>
      </p:sp>
      <p:pic>
        <p:nvPicPr>
          <p:cNvPr id="1026" name="Picture 2" descr="https://healthebay.org/wp-content/uploads/2020/06/Equality-_-Equity-_-Justice-1-800x618.png"/>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2460604" y="398255"/>
            <a:ext cx="8660673" cy="5966803"/>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p:cNvSpPr/>
          <p:nvPr/>
        </p:nvSpPr>
        <p:spPr>
          <a:xfrm>
            <a:off x="5869175" y="1748116"/>
            <a:ext cx="1703765" cy="523220"/>
          </a:xfrm>
          <a:prstGeom prst="rect">
            <a:avLst/>
          </a:prstGeom>
        </p:spPr>
        <p:txBody>
          <a:bodyPr wrap="square">
            <a:spAutoFit/>
          </a:bodyPr>
          <a:lstStyle/>
          <a:p>
            <a:pPr algn="ctr"/>
            <a:r>
              <a:rPr lang="en-US" dirty="0" smtClean="0">
                <a:solidFill>
                  <a:srgbClr val="263746"/>
                </a:solidFill>
                <a:latin typeface="ProximaNova"/>
              </a:rPr>
              <a:t>Everyone gets the </a:t>
            </a:r>
          </a:p>
          <a:p>
            <a:pPr algn="ctr"/>
            <a:r>
              <a:rPr lang="en-US" dirty="0" smtClean="0">
                <a:solidFill>
                  <a:srgbClr val="263746"/>
                </a:solidFill>
                <a:latin typeface="ProximaNova"/>
              </a:rPr>
              <a:t>support they need.</a:t>
            </a:r>
            <a:endParaRPr lang="en-US" b="0" i="0" dirty="0" smtClean="0">
              <a:solidFill>
                <a:srgbClr val="263746"/>
              </a:solidFill>
              <a:effectLst/>
              <a:latin typeface="ProximaNova"/>
            </a:endParaRPr>
          </a:p>
        </p:txBody>
      </p:sp>
      <p:sp>
        <p:nvSpPr>
          <p:cNvPr id="8" name="Rectangle 7"/>
          <p:cNvSpPr/>
          <p:nvPr/>
        </p:nvSpPr>
        <p:spPr>
          <a:xfrm>
            <a:off x="2838902" y="1723818"/>
            <a:ext cx="2329137" cy="738664"/>
          </a:xfrm>
          <a:prstGeom prst="rect">
            <a:avLst/>
          </a:prstGeom>
        </p:spPr>
        <p:txBody>
          <a:bodyPr wrap="square">
            <a:spAutoFit/>
          </a:bodyPr>
          <a:lstStyle/>
          <a:p>
            <a:pPr algn="ctr"/>
            <a:r>
              <a:rPr lang="en-US" dirty="0" smtClean="0">
                <a:solidFill>
                  <a:srgbClr val="263746"/>
                </a:solidFill>
                <a:latin typeface="ProximaNova"/>
              </a:rPr>
              <a:t>Assumption that everyone </a:t>
            </a:r>
          </a:p>
          <a:p>
            <a:pPr algn="ctr"/>
            <a:r>
              <a:rPr lang="en-US" dirty="0" smtClean="0">
                <a:solidFill>
                  <a:srgbClr val="263746"/>
                </a:solidFill>
                <a:latin typeface="ProximaNova"/>
              </a:rPr>
              <a:t>benefits from the same</a:t>
            </a:r>
            <a:r>
              <a:rPr lang="en-US" b="0" i="0" dirty="0" smtClean="0">
                <a:solidFill>
                  <a:srgbClr val="263746"/>
                </a:solidFill>
                <a:effectLst/>
                <a:latin typeface="ProximaNova"/>
              </a:rPr>
              <a:t>, </a:t>
            </a:r>
          </a:p>
          <a:p>
            <a:pPr algn="ctr"/>
            <a:r>
              <a:rPr lang="en-US" b="0" i="0" dirty="0" smtClean="0">
                <a:solidFill>
                  <a:srgbClr val="263746"/>
                </a:solidFill>
                <a:effectLst/>
                <a:latin typeface="ProximaNova"/>
              </a:rPr>
              <a:t>resources and supports</a:t>
            </a:r>
          </a:p>
        </p:txBody>
      </p:sp>
      <p:sp>
        <p:nvSpPr>
          <p:cNvPr id="7" name="Rectangle 6"/>
          <p:cNvSpPr/>
          <p:nvPr/>
        </p:nvSpPr>
        <p:spPr>
          <a:xfrm>
            <a:off x="8580474" y="1705584"/>
            <a:ext cx="2151752" cy="738664"/>
          </a:xfrm>
          <a:prstGeom prst="rect">
            <a:avLst/>
          </a:prstGeom>
        </p:spPr>
        <p:txBody>
          <a:bodyPr wrap="square">
            <a:spAutoFit/>
          </a:bodyPr>
          <a:lstStyle/>
          <a:p>
            <a:r>
              <a:rPr lang="en-US" b="0" i="0" dirty="0" smtClean="0">
                <a:solidFill>
                  <a:srgbClr val="263746"/>
                </a:solidFill>
                <a:effectLst/>
                <a:latin typeface="ProximaNova"/>
              </a:rPr>
              <a:t>Removing the systemic </a:t>
            </a:r>
          </a:p>
          <a:p>
            <a:r>
              <a:rPr lang="en-US" b="0" i="0" dirty="0" smtClean="0">
                <a:solidFill>
                  <a:srgbClr val="263746"/>
                </a:solidFill>
                <a:effectLst/>
                <a:latin typeface="ProximaNova"/>
              </a:rPr>
              <a:t>and structural barriers </a:t>
            </a:r>
          </a:p>
          <a:p>
            <a:r>
              <a:rPr lang="en-US" b="0" i="0" dirty="0" smtClean="0">
                <a:solidFill>
                  <a:srgbClr val="263746"/>
                </a:solidFill>
                <a:effectLst/>
                <a:latin typeface="ProximaNova"/>
              </a:rPr>
              <a:t>that create inequities</a:t>
            </a:r>
            <a:endParaRPr lang="en-US" dirty="0"/>
          </a:p>
        </p:txBody>
      </p:sp>
      <p:sp>
        <p:nvSpPr>
          <p:cNvPr id="9" name="Rectangle 8"/>
          <p:cNvSpPr/>
          <p:nvPr/>
        </p:nvSpPr>
        <p:spPr>
          <a:xfrm>
            <a:off x="1152797" y="6252127"/>
            <a:ext cx="10792096" cy="646331"/>
          </a:xfrm>
          <a:prstGeom prst="rect">
            <a:avLst/>
          </a:prstGeom>
        </p:spPr>
        <p:txBody>
          <a:bodyPr wrap="square">
            <a:spAutoFit/>
          </a:bodyPr>
          <a:lstStyle/>
          <a:p>
            <a:r>
              <a:rPr lang="en-US" sz="1200" b="0" i="0" dirty="0" smtClean="0">
                <a:solidFill>
                  <a:srgbClr val="263746"/>
                </a:solidFill>
                <a:effectLst/>
                <a:latin typeface="ProximaNova"/>
              </a:rPr>
              <a:t>The illustration above was inspired by an illustration in “Seo, Jeong-Wook &amp; Chung, Hosik &amp; Seo, Tae-Sul &amp; Jung, Youngim &amp; Hwang, Eun &amp; Yun, Cheol-Heui &amp; Kim, Hyungsun. (2017). </a:t>
            </a:r>
            <a:r>
              <a:rPr lang="en-US" sz="1200" b="0" i="0" dirty="0" smtClean="0">
                <a:solidFill>
                  <a:srgbClr val="0458AD"/>
                </a:solidFill>
                <a:effectLst/>
                <a:latin typeface="ProximaNova"/>
                <a:hlinkClick r:id="rId4"/>
              </a:rPr>
              <a:t>Equality, equity, and reality of open access on scholarly information</a:t>
            </a:r>
            <a:r>
              <a:rPr lang="en-US" sz="1200" b="0" i="0" dirty="0" smtClean="0">
                <a:solidFill>
                  <a:srgbClr val="263746"/>
                </a:solidFill>
                <a:effectLst/>
                <a:latin typeface="ProximaNova"/>
              </a:rPr>
              <a:t>.” and was created for Heal the Bay’s use by Alex Choy and Danielle Furuichi</a:t>
            </a:r>
            <a:endParaRPr lang="en-US" sz="1200" dirty="0"/>
          </a:p>
        </p:txBody>
      </p:sp>
      <p:sp>
        <p:nvSpPr>
          <p:cNvPr id="10" name="Rectangle 9"/>
          <p:cNvSpPr/>
          <p:nvPr/>
        </p:nvSpPr>
        <p:spPr>
          <a:xfrm>
            <a:off x="237454" y="3013897"/>
            <a:ext cx="2329137" cy="954107"/>
          </a:xfrm>
          <a:prstGeom prst="rect">
            <a:avLst/>
          </a:prstGeom>
        </p:spPr>
        <p:txBody>
          <a:bodyPr wrap="square">
            <a:spAutoFit/>
          </a:bodyPr>
          <a:lstStyle/>
          <a:p>
            <a:pPr algn="ctr"/>
            <a:r>
              <a:rPr lang="en-US" sz="2800" dirty="0" smtClean="0">
                <a:solidFill>
                  <a:srgbClr val="263746"/>
                </a:solidFill>
                <a:latin typeface="ProximaNova"/>
              </a:rPr>
              <a:t>What is the end goal?</a:t>
            </a:r>
            <a:endParaRPr lang="en-US" sz="2800" b="0" i="0" dirty="0" smtClean="0">
              <a:solidFill>
                <a:srgbClr val="263746"/>
              </a:solidFill>
              <a:effectLst/>
              <a:latin typeface="ProximaNova"/>
            </a:endParaRPr>
          </a:p>
        </p:txBody>
      </p:sp>
    </p:spTree>
    <p:extLst>
      <p:ext uri="{BB962C8B-B14F-4D97-AF65-F5344CB8AC3E}">
        <p14:creationId xmlns:p14="http://schemas.microsoft.com/office/powerpoint/2010/main" val="257356191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319"/>
        <p:cNvGrpSpPr/>
        <p:nvPr/>
      </p:nvGrpSpPr>
      <p:grpSpPr>
        <a:xfrm>
          <a:off x="0" y="0"/>
          <a:ext cx="0" cy="0"/>
          <a:chOff x="0" y="0"/>
          <a:chExt cx="0" cy="0"/>
        </a:xfrm>
      </p:grpSpPr>
      <p:sp>
        <p:nvSpPr>
          <p:cNvPr id="320" name="Google Shape;320;p52"/>
          <p:cNvSpPr txBox="1">
            <a:spLocks noGrp="1"/>
          </p:cNvSpPr>
          <p:nvPr>
            <p:ph type="title"/>
          </p:nvPr>
        </p:nvSpPr>
        <p:spPr>
          <a:xfrm>
            <a:off x="415600" y="2867800"/>
            <a:ext cx="11360700" cy="1122300"/>
          </a:xfrm>
          <a:prstGeom prst="rect">
            <a:avLst/>
          </a:prstGeom>
        </p:spPr>
        <p:txBody>
          <a:bodyPr spcFirstLastPara="1" wrap="square" lIns="121900" tIns="121900" rIns="121900" bIns="121900" anchor="ctr" anchorCtr="0">
            <a:noAutofit/>
          </a:bodyPr>
          <a:lstStyle/>
          <a:p>
            <a:pPr marL="0" lvl="0" indent="0" algn="ctr" rtl="0">
              <a:spcBef>
                <a:spcPts val="0"/>
              </a:spcBef>
              <a:spcAft>
                <a:spcPts val="0"/>
              </a:spcAft>
              <a:buNone/>
            </a:pPr>
            <a:r>
              <a:rPr lang="en-US" dirty="0"/>
              <a:t> Activity:</a:t>
            </a:r>
            <a:br>
              <a:rPr lang="en-US" dirty="0"/>
            </a:br>
            <a:r>
              <a:rPr lang="en-US" dirty="0"/>
              <a:t>Reflecting on Diversity in the Mentoring Relationship</a:t>
            </a:r>
            <a:endParaRPr dirty="0"/>
          </a:p>
          <a:p>
            <a:pPr marL="0" lvl="0" indent="0" algn="ctr" rtl="0">
              <a:spcBef>
                <a:spcPts val="0"/>
              </a:spcBef>
              <a:spcAft>
                <a:spcPts val="0"/>
              </a:spcAft>
              <a:buNone/>
            </a:pPr>
            <a:endParaRPr sz="4400" dirty="0">
              <a:highlight>
                <a:srgbClr val="FFFF00"/>
              </a:highlight>
            </a:endParaRPr>
          </a:p>
        </p:txBody>
      </p:sp>
      <p:sp>
        <p:nvSpPr>
          <p:cNvPr id="321" name="Google Shape;321;p52"/>
          <p:cNvSpPr txBox="1">
            <a:spLocks noGrp="1"/>
          </p:cNvSpPr>
          <p:nvPr>
            <p:ph type="sldNum" idx="12"/>
          </p:nvPr>
        </p:nvSpPr>
        <p:spPr>
          <a:xfrm>
            <a:off x="11068010" y="6217622"/>
            <a:ext cx="731700" cy="524700"/>
          </a:xfrm>
          <a:prstGeom prst="rect">
            <a:avLst/>
          </a:prstGeom>
        </p:spPr>
        <p:txBody>
          <a:bodyPr spcFirstLastPara="1" wrap="square" lIns="121900" tIns="121900" rIns="121900" bIns="121900" anchor="ctr" anchorCtr="0">
            <a:noAutofit/>
          </a:bodyPr>
          <a:lstStyle/>
          <a:p>
            <a:pPr marL="0" lvl="0" indent="0" algn="r" rtl="0">
              <a:spcBef>
                <a:spcPts val="0"/>
              </a:spcBef>
              <a:spcAft>
                <a:spcPts val="0"/>
              </a:spcAft>
              <a:buNone/>
            </a:pPr>
            <a:fld id="{00000000-1234-1234-1234-123412341234}" type="slidenum">
              <a:rPr lang="en-US"/>
              <a:t>17</a:t>
            </a:fld>
            <a:endParaRPr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326"/>
        <p:cNvGrpSpPr/>
        <p:nvPr/>
      </p:nvGrpSpPr>
      <p:grpSpPr>
        <a:xfrm>
          <a:off x="0" y="0"/>
          <a:ext cx="0" cy="0"/>
          <a:chOff x="0" y="0"/>
          <a:chExt cx="0" cy="0"/>
        </a:xfrm>
      </p:grpSpPr>
      <p:sp>
        <p:nvSpPr>
          <p:cNvPr id="327" name="Google Shape;327;p53"/>
          <p:cNvSpPr txBox="1">
            <a:spLocks noGrp="1"/>
          </p:cNvSpPr>
          <p:nvPr>
            <p:ph type="title"/>
          </p:nvPr>
        </p:nvSpPr>
        <p:spPr>
          <a:xfrm>
            <a:off x="415650" y="554648"/>
            <a:ext cx="11360700" cy="763500"/>
          </a:xfrm>
          <a:prstGeom prst="rect">
            <a:avLst/>
          </a:prstGeom>
        </p:spPr>
        <p:txBody>
          <a:bodyPr spcFirstLastPara="1" wrap="square" lIns="121900" tIns="121900" rIns="121900" bIns="121900" anchor="t" anchorCtr="0">
            <a:noAutofit/>
          </a:bodyPr>
          <a:lstStyle/>
          <a:p>
            <a:pPr marL="0" lvl="0" indent="0" algn="ctr" rtl="0">
              <a:spcBef>
                <a:spcPts val="0"/>
              </a:spcBef>
              <a:spcAft>
                <a:spcPts val="0"/>
              </a:spcAft>
              <a:buNone/>
            </a:pPr>
            <a:r>
              <a:rPr lang="en-US" dirty="0"/>
              <a:t>Activity Overview &amp; Instructions</a:t>
            </a:r>
            <a:endParaRPr dirty="0">
              <a:highlight>
                <a:srgbClr val="FFFF00"/>
              </a:highlight>
            </a:endParaRPr>
          </a:p>
        </p:txBody>
      </p:sp>
      <p:sp>
        <p:nvSpPr>
          <p:cNvPr id="328" name="Google Shape;328;p53"/>
          <p:cNvSpPr txBox="1">
            <a:spLocks noGrp="1"/>
          </p:cNvSpPr>
          <p:nvPr>
            <p:ph type="body" idx="1"/>
          </p:nvPr>
        </p:nvSpPr>
        <p:spPr>
          <a:xfrm>
            <a:off x="797441" y="1435575"/>
            <a:ext cx="10896233" cy="4306010"/>
          </a:xfrm>
          <a:prstGeom prst="rect">
            <a:avLst/>
          </a:prstGeom>
        </p:spPr>
        <p:txBody>
          <a:bodyPr spcFirstLastPara="1" wrap="square" lIns="121900" tIns="121900" rIns="121900" bIns="121900" anchor="t" anchorCtr="0">
            <a:noAutofit/>
          </a:bodyPr>
          <a:lstStyle/>
          <a:p>
            <a:pPr marL="457200" lvl="0" indent="-381000" algn="l" rtl="0">
              <a:spcBef>
                <a:spcPts val="0"/>
              </a:spcBef>
              <a:spcAft>
                <a:spcPts val="0"/>
              </a:spcAft>
              <a:buSzPts val="2400"/>
              <a:buChar char="●"/>
            </a:pPr>
            <a:r>
              <a:rPr lang="en-US" sz="2800" dirty="0"/>
              <a:t>Think of a specific mentee </a:t>
            </a:r>
            <a:r>
              <a:rPr lang="en-US" sz="2800" dirty="0" smtClean="0"/>
              <a:t>or mentor with </a:t>
            </a:r>
            <a:r>
              <a:rPr lang="en-US" sz="2800" dirty="0"/>
              <a:t>whom you are currently working</a:t>
            </a:r>
            <a:endParaRPr sz="2800" dirty="0"/>
          </a:p>
          <a:p>
            <a:pPr marL="457200" lvl="0" indent="-381000" algn="l" rtl="0">
              <a:spcBef>
                <a:spcPts val="0"/>
              </a:spcBef>
              <a:spcAft>
                <a:spcPts val="0"/>
              </a:spcAft>
              <a:buSzPts val="2400"/>
              <a:buChar char="●"/>
            </a:pPr>
            <a:r>
              <a:rPr lang="en-US" sz="2800" dirty="0"/>
              <a:t>Write down their initials.</a:t>
            </a:r>
            <a:endParaRPr sz="2800" dirty="0"/>
          </a:p>
          <a:p>
            <a:pPr marL="457200" lvl="0" indent="-381000" algn="l" rtl="0">
              <a:spcBef>
                <a:spcPts val="0"/>
              </a:spcBef>
              <a:spcAft>
                <a:spcPts val="0"/>
              </a:spcAft>
              <a:buSzPts val="2400"/>
              <a:buChar char="●"/>
            </a:pPr>
            <a:r>
              <a:rPr lang="en-US" sz="2800" dirty="0"/>
              <a:t>For 1 minute, list on paper or in your head as many ways that you are or perceive to be different from your </a:t>
            </a:r>
            <a:r>
              <a:rPr lang="en-US" sz="2800" dirty="0" smtClean="0"/>
              <a:t>mentee or mentor.</a:t>
            </a:r>
            <a:endParaRPr sz="2800" dirty="0"/>
          </a:p>
          <a:p>
            <a:pPr marL="457200" lvl="0" indent="-381000" algn="l" rtl="0">
              <a:spcBef>
                <a:spcPts val="0"/>
              </a:spcBef>
              <a:spcAft>
                <a:spcPts val="0"/>
              </a:spcAft>
              <a:buSzPts val="2400"/>
              <a:buChar char="●"/>
            </a:pPr>
            <a:r>
              <a:rPr lang="en-US" sz="2800" dirty="0"/>
              <a:t>Then please share in the chat window two of the differences between you and your </a:t>
            </a:r>
            <a:r>
              <a:rPr lang="en-US" sz="2800" dirty="0" smtClean="0"/>
              <a:t>mentee or mentor </a:t>
            </a:r>
            <a:r>
              <a:rPr lang="en-US" sz="2800" dirty="0"/>
              <a:t>across any aspect of identity, background, </a:t>
            </a:r>
            <a:r>
              <a:rPr lang="en-US" sz="2800" dirty="0" smtClean="0"/>
              <a:t>etc.</a:t>
            </a:r>
            <a:endParaRPr sz="2800" dirty="0"/>
          </a:p>
          <a:p>
            <a:pPr marL="0" lvl="0" indent="0" algn="l" rtl="0">
              <a:spcBef>
                <a:spcPts val="2100"/>
              </a:spcBef>
              <a:spcAft>
                <a:spcPts val="0"/>
              </a:spcAft>
              <a:buNone/>
            </a:pPr>
            <a:endParaRPr dirty="0"/>
          </a:p>
          <a:p>
            <a:pPr marL="0" lvl="0" indent="0" algn="l" rtl="0">
              <a:spcBef>
                <a:spcPts val="2100"/>
              </a:spcBef>
              <a:spcAft>
                <a:spcPts val="2100"/>
              </a:spcAft>
              <a:buNone/>
            </a:pPr>
            <a:endParaRPr dirty="0"/>
          </a:p>
        </p:txBody>
      </p:sp>
      <p:sp>
        <p:nvSpPr>
          <p:cNvPr id="329" name="Google Shape;329;p53"/>
          <p:cNvSpPr txBox="1">
            <a:spLocks noGrp="1"/>
          </p:cNvSpPr>
          <p:nvPr>
            <p:ph type="sldNum" idx="12"/>
          </p:nvPr>
        </p:nvSpPr>
        <p:spPr>
          <a:xfrm>
            <a:off x="11068010" y="6217622"/>
            <a:ext cx="731700" cy="524700"/>
          </a:xfrm>
          <a:prstGeom prst="rect">
            <a:avLst/>
          </a:prstGeom>
        </p:spPr>
        <p:txBody>
          <a:bodyPr spcFirstLastPara="1" wrap="square" lIns="121900" tIns="121900" rIns="121900" bIns="121900" anchor="ctr" anchorCtr="0">
            <a:noAutofit/>
          </a:bodyPr>
          <a:lstStyle/>
          <a:p>
            <a:pPr marL="0" lvl="0" indent="0" algn="r" rtl="0">
              <a:spcBef>
                <a:spcPts val="0"/>
              </a:spcBef>
              <a:spcAft>
                <a:spcPts val="0"/>
              </a:spcAft>
              <a:buClr>
                <a:srgbClr val="000000"/>
              </a:buClr>
              <a:buSzPts val="1100"/>
              <a:buFont typeface="Arial"/>
              <a:buNone/>
            </a:pPr>
            <a:fld id="{00000000-1234-1234-1234-123412341234}" type="slidenum">
              <a:rPr lang="en-US"/>
              <a:t>18</a:t>
            </a:fld>
            <a:endParaRPr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334"/>
        <p:cNvGrpSpPr/>
        <p:nvPr/>
      </p:nvGrpSpPr>
      <p:grpSpPr>
        <a:xfrm>
          <a:off x="0" y="0"/>
          <a:ext cx="0" cy="0"/>
          <a:chOff x="0" y="0"/>
          <a:chExt cx="0" cy="0"/>
        </a:xfrm>
      </p:grpSpPr>
      <p:sp>
        <p:nvSpPr>
          <p:cNvPr id="335" name="Google Shape;335;p54"/>
          <p:cNvSpPr txBox="1">
            <a:spLocks noGrp="1"/>
          </p:cNvSpPr>
          <p:nvPr>
            <p:ph type="title"/>
          </p:nvPr>
        </p:nvSpPr>
        <p:spPr>
          <a:xfrm>
            <a:off x="415600" y="593367"/>
            <a:ext cx="11360700" cy="763500"/>
          </a:xfrm>
          <a:prstGeom prst="rect">
            <a:avLst/>
          </a:prstGeom>
        </p:spPr>
        <p:txBody>
          <a:bodyPr spcFirstLastPara="1" wrap="square" lIns="121900" tIns="121900" rIns="121900" bIns="121900" anchor="t" anchorCtr="0">
            <a:noAutofit/>
          </a:bodyPr>
          <a:lstStyle/>
          <a:p>
            <a:pPr marL="0" lvl="0" indent="0" algn="ctr" rtl="0">
              <a:spcBef>
                <a:spcPts val="0"/>
              </a:spcBef>
              <a:spcAft>
                <a:spcPts val="0"/>
              </a:spcAft>
              <a:buNone/>
            </a:pPr>
            <a:r>
              <a:rPr lang="en-US" dirty="0"/>
              <a:t>Activity Reflection Questions</a:t>
            </a:r>
            <a:endParaRPr dirty="0"/>
          </a:p>
          <a:p>
            <a:pPr marL="0" lvl="0" indent="0" algn="ctr" rtl="0">
              <a:spcBef>
                <a:spcPts val="0"/>
              </a:spcBef>
              <a:spcAft>
                <a:spcPts val="0"/>
              </a:spcAft>
              <a:buNone/>
            </a:pPr>
            <a:endParaRPr dirty="0"/>
          </a:p>
          <a:p>
            <a:pPr marL="0" lvl="0" indent="0" algn="ctr" rtl="0">
              <a:spcBef>
                <a:spcPts val="0"/>
              </a:spcBef>
              <a:spcAft>
                <a:spcPts val="0"/>
              </a:spcAft>
              <a:buNone/>
            </a:pPr>
            <a:r>
              <a:rPr lang="en-US" dirty="0"/>
              <a:t> </a:t>
            </a:r>
            <a:endParaRPr dirty="0">
              <a:highlight>
                <a:srgbClr val="FFFF00"/>
              </a:highlight>
            </a:endParaRPr>
          </a:p>
        </p:txBody>
      </p:sp>
      <p:sp>
        <p:nvSpPr>
          <p:cNvPr id="336" name="Google Shape;336;p54"/>
          <p:cNvSpPr txBox="1">
            <a:spLocks noGrp="1"/>
          </p:cNvSpPr>
          <p:nvPr>
            <p:ph type="body" idx="1"/>
          </p:nvPr>
        </p:nvSpPr>
        <p:spPr>
          <a:xfrm>
            <a:off x="297712" y="1297164"/>
            <a:ext cx="11346388" cy="5061106"/>
          </a:xfrm>
          <a:prstGeom prst="rect">
            <a:avLst/>
          </a:prstGeom>
        </p:spPr>
        <p:txBody>
          <a:bodyPr spcFirstLastPara="1" wrap="square" lIns="121900" tIns="121900" rIns="121900" bIns="121900" anchor="t" anchorCtr="0">
            <a:noAutofit/>
          </a:bodyPr>
          <a:lstStyle/>
          <a:p>
            <a:pPr marL="457200" lvl="0" indent="0" algn="l" rtl="0">
              <a:spcBef>
                <a:spcPts val="0"/>
              </a:spcBef>
              <a:spcAft>
                <a:spcPts val="0"/>
              </a:spcAft>
              <a:buNone/>
            </a:pPr>
            <a:r>
              <a:rPr lang="en-US" sz="2800" dirty="0"/>
              <a:t>Reflect on the following questions for 2 minutes</a:t>
            </a:r>
            <a:endParaRPr sz="2800" dirty="0"/>
          </a:p>
          <a:p>
            <a:pPr marL="914400" lvl="1" indent="-381000" algn="l" rtl="0">
              <a:spcBef>
                <a:spcPts val="1000"/>
              </a:spcBef>
              <a:spcAft>
                <a:spcPts val="0"/>
              </a:spcAft>
              <a:buSzPts val="2400"/>
              <a:buChar char="●"/>
            </a:pPr>
            <a:r>
              <a:rPr lang="en-US" sz="2800" dirty="0"/>
              <a:t>How do these differences impact your relationship with your </a:t>
            </a:r>
            <a:r>
              <a:rPr lang="en-US" sz="2800" dirty="0" smtClean="0"/>
              <a:t>mentee or mentor?</a:t>
            </a:r>
            <a:endParaRPr sz="2800" dirty="0"/>
          </a:p>
          <a:p>
            <a:pPr marL="914400" lvl="1" indent="-381000" algn="l" rtl="0">
              <a:spcBef>
                <a:spcPts val="1000"/>
              </a:spcBef>
              <a:spcAft>
                <a:spcPts val="0"/>
              </a:spcAft>
              <a:buSzPts val="2400"/>
              <a:buChar char="●"/>
            </a:pPr>
            <a:r>
              <a:rPr lang="en-US" sz="2800" dirty="0"/>
              <a:t>Which differences from your list enhance your mentoring relationship</a:t>
            </a:r>
            <a:r>
              <a:rPr lang="en-US" sz="2800" dirty="0" smtClean="0"/>
              <a:t>?</a:t>
            </a:r>
          </a:p>
          <a:p>
            <a:pPr marL="914400" lvl="1" indent="-381000" algn="l" rtl="0">
              <a:spcBef>
                <a:spcPts val="1000"/>
              </a:spcBef>
              <a:spcAft>
                <a:spcPts val="0"/>
              </a:spcAft>
              <a:buSzPts val="2400"/>
              <a:buChar char="●"/>
            </a:pPr>
            <a:r>
              <a:rPr lang="en-US" sz="2800" dirty="0" smtClean="0"/>
              <a:t>Which differences sometimes seem difficult or get in the way of the relationship?</a:t>
            </a:r>
            <a:endParaRPr sz="2800" dirty="0"/>
          </a:p>
          <a:p>
            <a:pPr marL="914400" lvl="1" indent="-381000" algn="l" rtl="0">
              <a:spcBef>
                <a:spcPts val="1000"/>
              </a:spcBef>
              <a:spcAft>
                <a:spcPts val="1000"/>
              </a:spcAft>
              <a:buSzPts val="2400"/>
              <a:buChar char="●"/>
            </a:pPr>
            <a:r>
              <a:rPr lang="en-US" sz="2800" dirty="0"/>
              <a:t>How can (or do) you capitalize on these differences to create a high quality research experience for </a:t>
            </a:r>
            <a:r>
              <a:rPr lang="en-US" sz="2800" dirty="0" smtClean="0"/>
              <a:t>mentee(s</a:t>
            </a:r>
            <a:r>
              <a:rPr lang="en-US" sz="2800" dirty="0"/>
              <a:t>)?</a:t>
            </a:r>
            <a:endParaRPr sz="2800" dirty="0"/>
          </a:p>
        </p:txBody>
      </p:sp>
      <p:sp>
        <p:nvSpPr>
          <p:cNvPr id="337" name="Google Shape;337;p54"/>
          <p:cNvSpPr txBox="1">
            <a:spLocks noGrp="1"/>
          </p:cNvSpPr>
          <p:nvPr>
            <p:ph type="sldNum" idx="12"/>
          </p:nvPr>
        </p:nvSpPr>
        <p:spPr>
          <a:xfrm>
            <a:off x="11068010" y="6217622"/>
            <a:ext cx="731700" cy="524700"/>
          </a:xfrm>
          <a:prstGeom prst="rect">
            <a:avLst/>
          </a:prstGeom>
        </p:spPr>
        <p:txBody>
          <a:bodyPr spcFirstLastPara="1" wrap="square" lIns="121900" tIns="121900" rIns="121900" bIns="121900" anchor="ctr" anchorCtr="0">
            <a:noAutofit/>
          </a:bodyPr>
          <a:lstStyle/>
          <a:p>
            <a:pPr marL="0" lvl="0" indent="0" algn="r" rtl="0">
              <a:spcBef>
                <a:spcPts val="0"/>
              </a:spcBef>
              <a:spcAft>
                <a:spcPts val="0"/>
              </a:spcAft>
              <a:buNone/>
            </a:pPr>
            <a:fld id="{00000000-1234-1234-1234-123412341234}" type="slidenum">
              <a:rPr lang="en-US"/>
              <a:t>19</a:t>
            </a:fld>
            <a:endParaRPr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350"/>
        <p:cNvGrpSpPr/>
        <p:nvPr/>
      </p:nvGrpSpPr>
      <p:grpSpPr>
        <a:xfrm>
          <a:off x="0" y="0"/>
          <a:ext cx="0" cy="0"/>
          <a:chOff x="0" y="0"/>
          <a:chExt cx="0" cy="0"/>
        </a:xfrm>
      </p:grpSpPr>
      <p:sp>
        <p:nvSpPr>
          <p:cNvPr id="351" name="Google Shape;351;p56"/>
          <p:cNvSpPr txBox="1">
            <a:spLocks noGrp="1"/>
          </p:cNvSpPr>
          <p:nvPr>
            <p:ph type="title"/>
          </p:nvPr>
        </p:nvSpPr>
        <p:spPr>
          <a:xfrm>
            <a:off x="415600" y="2867800"/>
            <a:ext cx="11360700" cy="1122300"/>
          </a:xfrm>
          <a:prstGeom prst="rect">
            <a:avLst/>
          </a:prstGeom>
        </p:spPr>
        <p:txBody>
          <a:bodyPr spcFirstLastPara="1" wrap="square" lIns="121900" tIns="121900" rIns="121900" bIns="121900" anchor="ctr" anchorCtr="0">
            <a:noAutofit/>
          </a:bodyPr>
          <a:lstStyle/>
          <a:p>
            <a:pPr marL="0" lvl="0" indent="0" algn="ctr" rtl="0">
              <a:spcBef>
                <a:spcPts val="0"/>
              </a:spcBef>
              <a:spcAft>
                <a:spcPts val="0"/>
              </a:spcAft>
              <a:buNone/>
            </a:pPr>
            <a:r>
              <a:rPr lang="en-US" dirty="0"/>
              <a:t/>
            </a:r>
            <a:br>
              <a:rPr lang="en-US" dirty="0"/>
            </a:br>
            <a:r>
              <a:rPr lang="en-US" dirty="0" smtClean="0"/>
              <a:t>Reflect on Unconscious Biases </a:t>
            </a:r>
            <a:br>
              <a:rPr lang="en-US" dirty="0" smtClean="0"/>
            </a:br>
            <a:r>
              <a:rPr lang="en-US" dirty="0" smtClean="0"/>
              <a:t>&amp; Assumptions </a:t>
            </a:r>
            <a:endParaRPr dirty="0"/>
          </a:p>
          <a:p>
            <a:pPr marL="0" lvl="0" indent="0" algn="ctr" rtl="0">
              <a:spcBef>
                <a:spcPts val="0"/>
              </a:spcBef>
              <a:spcAft>
                <a:spcPts val="0"/>
              </a:spcAft>
              <a:buNone/>
            </a:pPr>
            <a:endParaRPr sz="4400" dirty="0">
              <a:highlight>
                <a:srgbClr val="FFFF00"/>
              </a:highlight>
            </a:endParaRPr>
          </a:p>
        </p:txBody>
      </p:sp>
      <p:sp>
        <p:nvSpPr>
          <p:cNvPr id="352" name="Google Shape;352;p56"/>
          <p:cNvSpPr txBox="1">
            <a:spLocks noGrp="1"/>
          </p:cNvSpPr>
          <p:nvPr>
            <p:ph type="sldNum" idx="12"/>
          </p:nvPr>
        </p:nvSpPr>
        <p:spPr>
          <a:xfrm>
            <a:off x="11068010" y="6217622"/>
            <a:ext cx="731700" cy="524700"/>
          </a:xfrm>
          <a:prstGeom prst="rect">
            <a:avLst/>
          </a:prstGeom>
        </p:spPr>
        <p:txBody>
          <a:bodyPr spcFirstLastPara="1" wrap="square" lIns="121900" tIns="121900" rIns="121900" bIns="121900" anchor="ctr" anchorCtr="0">
            <a:noAutofit/>
          </a:bodyPr>
          <a:lstStyle/>
          <a:p>
            <a:pPr marL="0" lvl="0" indent="0" algn="r" rtl="0">
              <a:spcBef>
                <a:spcPts val="0"/>
              </a:spcBef>
              <a:spcAft>
                <a:spcPts val="0"/>
              </a:spcAft>
              <a:buNone/>
            </a:pPr>
            <a:fld id="{00000000-1234-1234-1234-123412341234}" type="slidenum">
              <a:rPr lang="en-US"/>
              <a:t>20</a:t>
            </a:fld>
            <a:endParaRPr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357"/>
        <p:cNvGrpSpPr/>
        <p:nvPr/>
      </p:nvGrpSpPr>
      <p:grpSpPr>
        <a:xfrm>
          <a:off x="0" y="0"/>
          <a:ext cx="0" cy="0"/>
          <a:chOff x="0" y="0"/>
          <a:chExt cx="0" cy="0"/>
        </a:xfrm>
      </p:grpSpPr>
      <p:sp>
        <p:nvSpPr>
          <p:cNvPr id="358" name="Google Shape;358;p57"/>
          <p:cNvSpPr txBox="1">
            <a:spLocks noGrp="1"/>
          </p:cNvSpPr>
          <p:nvPr>
            <p:ph type="body" idx="1"/>
          </p:nvPr>
        </p:nvSpPr>
        <p:spPr>
          <a:xfrm>
            <a:off x="415600" y="1722881"/>
            <a:ext cx="11360700" cy="4555200"/>
          </a:xfrm>
          <a:prstGeom prst="rect">
            <a:avLst/>
          </a:prstGeom>
        </p:spPr>
        <p:txBody>
          <a:bodyPr spcFirstLastPara="1" wrap="square" lIns="121900" tIns="121900" rIns="121900" bIns="121900" anchor="t" anchorCtr="0">
            <a:normAutofit fontScale="77500" lnSpcReduction="20000"/>
          </a:bodyPr>
          <a:lstStyle/>
          <a:p>
            <a:pPr lvl="0">
              <a:lnSpc>
                <a:spcPct val="100000"/>
              </a:lnSpc>
              <a:buClr>
                <a:schemeClr val="dk1"/>
              </a:buClr>
            </a:pPr>
            <a:r>
              <a:rPr lang="en-US" sz="2800" i="1" dirty="0" smtClean="0">
                <a:solidFill>
                  <a:srgbClr val="212121"/>
                </a:solidFill>
                <a:latin typeface="BlinkMacSystemFont"/>
              </a:rPr>
              <a:t>Unconscious </a:t>
            </a:r>
            <a:r>
              <a:rPr lang="en-US" sz="2800" i="1" dirty="0">
                <a:solidFill>
                  <a:srgbClr val="212121"/>
                </a:solidFill>
                <a:latin typeface="BlinkMacSystemFont"/>
              </a:rPr>
              <a:t>beliefs and attitudes that </a:t>
            </a:r>
            <a:r>
              <a:rPr lang="en-US" sz="2800" i="1" dirty="0" smtClean="0">
                <a:solidFill>
                  <a:srgbClr val="212121"/>
                </a:solidFill>
                <a:latin typeface="BlinkMacSystemFont"/>
              </a:rPr>
              <a:t>influence </a:t>
            </a:r>
            <a:r>
              <a:rPr lang="en-US" sz="2800" i="1" dirty="0">
                <a:solidFill>
                  <a:srgbClr val="212121"/>
                </a:solidFill>
                <a:latin typeface="BlinkMacSystemFont"/>
              </a:rPr>
              <a:t>our behaviors and decision-making, and eventually determine the climate of relative opportunity and challenge for </a:t>
            </a:r>
            <a:r>
              <a:rPr lang="en-US" sz="2800" i="1" dirty="0" smtClean="0">
                <a:solidFill>
                  <a:srgbClr val="212121"/>
                </a:solidFill>
                <a:latin typeface="BlinkMacSystemFont"/>
              </a:rPr>
              <a:t>mentees, in particular those who are underrepresented.</a:t>
            </a:r>
          </a:p>
          <a:p>
            <a:pPr marL="76200" lvl="0" indent="0">
              <a:lnSpc>
                <a:spcPct val="100000"/>
              </a:lnSpc>
              <a:buClr>
                <a:schemeClr val="dk1"/>
              </a:buClr>
              <a:buNone/>
            </a:pPr>
            <a:endParaRPr lang="en-US" sz="2800" i="1" dirty="0" smtClean="0">
              <a:solidFill>
                <a:srgbClr val="212121"/>
              </a:solidFill>
              <a:latin typeface="BlinkMacSystemFont"/>
            </a:endParaRPr>
          </a:p>
          <a:p>
            <a:pPr lvl="0">
              <a:lnSpc>
                <a:spcPct val="100000"/>
              </a:lnSpc>
              <a:buClr>
                <a:schemeClr val="dk1"/>
              </a:buClr>
            </a:pPr>
            <a:r>
              <a:rPr lang="en-US" sz="2800" dirty="0" smtClean="0">
                <a:solidFill>
                  <a:schemeClr val="dk1"/>
                </a:solidFill>
              </a:rPr>
              <a:t>Many new workshops and trainings developed</a:t>
            </a:r>
          </a:p>
          <a:p>
            <a:pPr marL="457200" lvl="0" indent="-381000" algn="l" rtl="0">
              <a:lnSpc>
                <a:spcPct val="100000"/>
              </a:lnSpc>
              <a:spcBef>
                <a:spcPts val="1000"/>
              </a:spcBef>
              <a:buClr>
                <a:schemeClr val="dk1"/>
              </a:buClr>
              <a:buSzPts val="2400"/>
              <a:buChar char="●"/>
            </a:pPr>
            <a:r>
              <a:rPr lang="en-US" sz="2800" dirty="0" smtClean="0">
                <a:solidFill>
                  <a:schemeClr val="dk1"/>
                </a:solidFill>
              </a:rPr>
              <a:t>New requirements for training for search committees and other settings</a:t>
            </a:r>
          </a:p>
          <a:p>
            <a:pPr marL="457200" lvl="0" indent="-381000" algn="l" rtl="0">
              <a:lnSpc>
                <a:spcPct val="100000"/>
              </a:lnSpc>
              <a:spcBef>
                <a:spcPts val="1000"/>
              </a:spcBef>
              <a:buClr>
                <a:schemeClr val="dk1"/>
              </a:buClr>
              <a:buSzPts val="2400"/>
              <a:buChar char="●"/>
            </a:pPr>
            <a:r>
              <a:rPr lang="en-US" sz="2800" dirty="0" smtClean="0">
                <a:solidFill>
                  <a:schemeClr val="dk1"/>
                </a:solidFill>
              </a:rPr>
              <a:t>Won’t spend a lot of time here, but want to briefly introduce and remind people what it is, what it occurs, and how critical it is in our own self-awareness journeys</a:t>
            </a:r>
          </a:p>
          <a:p>
            <a:pPr marL="457200" lvl="0" indent="-381000" algn="l" rtl="0">
              <a:lnSpc>
                <a:spcPct val="100000"/>
              </a:lnSpc>
              <a:spcBef>
                <a:spcPts val="1000"/>
              </a:spcBef>
              <a:buClr>
                <a:schemeClr val="dk1"/>
              </a:buClr>
              <a:buSzPts val="2400"/>
              <a:buChar char="●"/>
            </a:pPr>
            <a:endParaRPr lang="en-US" sz="2800" dirty="0" smtClean="0">
              <a:solidFill>
                <a:schemeClr val="dk1"/>
              </a:solidFill>
            </a:endParaRPr>
          </a:p>
          <a:p>
            <a:r>
              <a:rPr lang="en-US" sz="2800" dirty="0" smtClean="0">
                <a:solidFill>
                  <a:schemeClr val="dk1"/>
                </a:solidFill>
              </a:rPr>
              <a:t>A short video to watch </a:t>
            </a:r>
            <a:r>
              <a:rPr lang="en-US" dirty="0"/>
              <a:t> </a:t>
            </a:r>
            <a:r>
              <a:rPr lang="en-US" dirty="0" smtClean="0"/>
              <a:t> </a:t>
            </a:r>
          </a:p>
          <a:p>
            <a:pPr marL="76200" indent="0">
              <a:buNone/>
            </a:pPr>
            <a:r>
              <a:rPr lang="en-US" u="sng" dirty="0" smtClean="0">
                <a:hlinkClick r:id="rId3"/>
              </a:rPr>
              <a:t>https</a:t>
            </a:r>
            <a:r>
              <a:rPr lang="en-US" u="sng" dirty="0">
                <a:hlinkClick r:id="rId3"/>
              </a:rPr>
              <a:t>://www.ted.com/talks/verna_myers_how_to_overcome_our_biases_walk_boldly_toward_them?language=en#t-334121</a:t>
            </a:r>
            <a:endParaRPr lang="en-US" dirty="0"/>
          </a:p>
          <a:p>
            <a:pPr marL="76200" indent="0">
              <a:buNone/>
            </a:pPr>
            <a:r>
              <a:rPr lang="en-US" sz="2800" dirty="0">
                <a:solidFill>
                  <a:schemeClr val="dk1"/>
                </a:solidFill>
              </a:rPr>
              <a:t/>
            </a:r>
            <a:br>
              <a:rPr lang="en-US" sz="2800" dirty="0">
                <a:solidFill>
                  <a:schemeClr val="dk1"/>
                </a:solidFill>
              </a:rPr>
            </a:br>
            <a:endParaRPr sz="2800" dirty="0">
              <a:solidFill>
                <a:schemeClr val="dk1"/>
              </a:solidFill>
            </a:endParaRPr>
          </a:p>
          <a:p>
            <a:pPr marL="914400" lvl="0" indent="0" algn="l" rtl="0">
              <a:spcBef>
                <a:spcPts val="0"/>
              </a:spcBef>
              <a:spcAft>
                <a:spcPts val="1000"/>
              </a:spcAft>
              <a:buNone/>
            </a:pPr>
            <a:endParaRPr sz="2200" dirty="0"/>
          </a:p>
        </p:txBody>
      </p:sp>
      <p:sp>
        <p:nvSpPr>
          <p:cNvPr id="359" name="Google Shape;359;p57"/>
          <p:cNvSpPr txBox="1">
            <a:spLocks noGrp="1"/>
          </p:cNvSpPr>
          <p:nvPr>
            <p:ph type="sldNum" idx="12"/>
          </p:nvPr>
        </p:nvSpPr>
        <p:spPr>
          <a:xfrm>
            <a:off x="11068010" y="6217622"/>
            <a:ext cx="731700" cy="524700"/>
          </a:xfrm>
          <a:prstGeom prst="rect">
            <a:avLst/>
          </a:prstGeom>
        </p:spPr>
        <p:txBody>
          <a:bodyPr spcFirstLastPara="1" wrap="square" lIns="121900" tIns="121900" rIns="121900" bIns="121900" anchor="ctr" anchorCtr="0">
            <a:noAutofit/>
          </a:bodyPr>
          <a:lstStyle/>
          <a:p>
            <a:pPr marL="0" lvl="0" indent="0" algn="r" rtl="0">
              <a:spcBef>
                <a:spcPts val="0"/>
              </a:spcBef>
              <a:spcAft>
                <a:spcPts val="0"/>
              </a:spcAft>
              <a:buNone/>
            </a:pPr>
            <a:fld id="{00000000-1234-1234-1234-123412341234}" type="slidenum">
              <a:rPr lang="en-US"/>
              <a:t>21</a:t>
            </a:fld>
            <a:endParaRPr dirty="0"/>
          </a:p>
        </p:txBody>
      </p:sp>
      <p:sp>
        <p:nvSpPr>
          <p:cNvPr id="360" name="Google Shape;360;p57"/>
          <p:cNvSpPr txBox="1">
            <a:spLocks noGrp="1"/>
          </p:cNvSpPr>
          <p:nvPr>
            <p:ph type="title"/>
          </p:nvPr>
        </p:nvSpPr>
        <p:spPr>
          <a:xfrm>
            <a:off x="415600" y="316915"/>
            <a:ext cx="11360700" cy="1218177"/>
          </a:xfrm>
          <a:prstGeom prst="rect">
            <a:avLst/>
          </a:prstGeom>
        </p:spPr>
        <p:txBody>
          <a:bodyPr spcFirstLastPara="1" wrap="square" lIns="121900" tIns="121900" rIns="121900" bIns="121900" anchor="t" anchorCtr="0">
            <a:noAutofit/>
          </a:bodyPr>
          <a:lstStyle/>
          <a:p>
            <a:pPr marL="0" lvl="0" indent="0" algn="ctr" rtl="0">
              <a:spcBef>
                <a:spcPts val="0"/>
              </a:spcBef>
              <a:spcAft>
                <a:spcPts val="0"/>
              </a:spcAft>
              <a:buNone/>
            </a:pPr>
            <a:r>
              <a:rPr lang="en-US" dirty="0" smtClean="0">
                <a:solidFill>
                  <a:schemeClr val="tx1"/>
                </a:solidFill>
              </a:rPr>
              <a:t>Much Recent </a:t>
            </a:r>
            <a:r>
              <a:rPr lang="en-US" dirty="0">
                <a:solidFill>
                  <a:schemeClr val="tx1"/>
                </a:solidFill>
              </a:rPr>
              <a:t>A</a:t>
            </a:r>
            <a:r>
              <a:rPr lang="en-US" dirty="0" smtClean="0">
                <a:solidFill>
                  <a:schemeClr val="tx1"/>
                </a:solidFill>
              </a:rPr>
              <a:t>ttention </a:t>
            </a:r>
            <a:r>
              <a:rPr lang="en-US" dirty="0">
                <a:solidFill>
                  <a:schemeClr val="tx1"/>
                </a:solidFill>
              </a:rPr>
              <a:t>b</a:t>
            </a:r>
            <a:r>
              <a:rPr lang="en-US" dirty="0" smtClean="0">
                <a:solidFill>
                  <a:schemeClr val="tx1"/>
                </a:solidFill>
              </a:rPr>
              <a:t>eing Given to Unconscious Bias and Assumptions </a:t>
            </a:r>
            <a:endParaRPr dirty="0">
              <a:solidFill>
                <a:schemeClr val="tx1"/>
              </a:solidFill>
            </a:endParaRPr>
          </a:p>
          <a:p>
            <a:pPr marL="0" lvl="0" indent="0" algn="l" rtl="0">
              <a:spcBef>
                <a:spcPts val="0"/>
              </a:spcBef>
              <a:spcAft>
                <a:spcPts val="0"/>
              </a:spcAft>
              <a:buNone/>
            </a:pPr>
            <a:r>
              <a:rPr lang="en-US" dirty="0"/>
              <a:t> </a:t>
            </a:r>
            <a:endParaRPr dirty="0">
              <a:highlight>
                <a:srgbClr val="FFFF00"/>
              </a:highlight>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365"/>
        <p:cNvGrpSpPr/>
        <p:nvPr/>
      </p:nvGrpSpPr>
      <p:grpSpPr>
        <a:xfrm>
          <a:off x="0" y="0"/>
          <a:ext cx="0" cy="0"/>
          <a:chOff x="0" y="0"/>
          <a:chExt cx="0" cy="0"/>
        </a:xfrm>
      </p:grpSpPr>
      <p:sp>
        <p:nvSpPr>
          <p:cNvPr id="366" name="Google Shape;366;p58"/>
          <p:cNvSpPr txBox="1">
            <a:spLocks noGrp="1"/>
          </p:cNvSpPr>
          <p:nvPr>
            <p:ph type="title"/>
          </p:nvPr>
        </p:nvSpPr>
        <p:spPr>
          <a:xfrm>
            <a:off x="415600" y="593367"/>
            <a:ext cx="11360700" cy="763500"/>
          </a:xfrm>
          <a:prstGeom prst="rect">
            <a:avLst/>
          </a:prstGeom>
        </p:spPr>
        <p:txBody>
          <a:bodyPr spcFirstLastPara="1" wrap="square" lIns="121900" tIns="121900" rIns="121900" bIns="121900" anchor="t" anchorCtr="0">
            <a:noAutofit/>
          </a:bodyPr>
          <a:lstStyle/>
          <a:p>
            <a:pPr marL="0" lvl="0" indent="0" algn="ctr" rtl="0">
              <a:spcBef>
                <a:spcPts val="0"/>
              </a:spcBef>
              <a:spcAft>
                <a:spcPts val="0"/>
              </a:spcAft>
              <a:buNone/>
            </a:pPr>
            <a:r>
              <a:rPr lang="en-US" dirty="0" smtClean="0"/>
              <a:t>What did you take away from the video?</a:t>
            </a:r>
            <a:endParaRPr dirty="0"/>
          </a:p>
        </p:txBody>
      </p:sp>
      <p:sp>
        <p:nvSpPr>
          <p:cNvPr id="367" name="Google Shape;367;p58"/>
          <p:cNvSpPr txBox="1">
            <a:spLocks noGrp="1"/>
          </p:cNvSpPr>
          <p:nvPr>
            <p:ph type="body" idx="1"/>
          </p:nvPr>
        </p:nvSpPr>
        <p:spPr>
          <a:xfrm>
            <a:off x="415600" y="1536633"/>
            <a:ext cx="11360700" cy="4555200"/>
          </a:xfrm>
          <a:prstGeom prst="rect">
            <a:avLst/>
          </a:prstGeom>
        </p:spPr>
        <p:txBody>
          <a:bodyPr spcFirstLastPara="1" wrap="square" lIns="121900" tIns="121900" rIns="121900" bIns="121900" anchor="t" anchorCtr="0">
            <a:noAutofit/>
          </a:bodyPr>
          <a:lstStyle/>
          <a:p>
            <a:pPr marL="342900" indent="-342900"/>
            <a:r>
              <a:rPr lang="en-US" sz="2800" dirty="0" smtClean="0"/>
              <a:t>Did you learn anything new about unconscious biases and assumptions?</a:t>
            </a:r>
          </a:p>
          <a:p>
            <a:pPr marL="342900" indent="-342900">
              <a:spcBef>
                <a:spcPts val="1000"/>
              </a:spcBef>
            </a:pPr>
            <a:r>
              <a:rPr lang="en-US" sz="2800" dirty="0" smtClean="0"/>
              <a:t>How do you see unconscious biases or assumptions as having impacts in your mentoring relationships?</a:t>
            </a:r>
          </a:p>
          <a:p>
            <a:pPr marL="342900" indent="-342900">
              <a:spcBef>
                <a:spcPts val="1000"/>
              </a:spcBef>
            </a:pPr>
            <a:r>
              <a:rPr lang="en-US" sz="2800" dirty="0" smtClean="0"/>
              <a:t>Reflecting on them now, are you thinking about any new ways you might consider unconscious biases in your mentoring relationships?</a:t>
            </a:r>
            <a:endParaRPr sz="2800" dirty="0"/>
          </a:p>
        </p:txBody>
      </p:sp>
      <p:sp>
        <p:nvSpPr>
          <p:cNvPr id="368" name="Google Shape;368;p58"/>
          <p:cNvSpPr txBox="1">
            <a:spLocks noGrp="1"/>
          </p:cNvSpPr>
          <p:nvPr>
            <p:ph type="sldNum" idx="12"/>
          </p:nvPr>
        </p:nvSpPr>
        <p:spPr>
          <a:xfrm>
            <a:off x="11068010" y="6217622"/>
            <a:ext cx="731700" cy="524700"/>
          </a:xfrm>
          <a:prstGeom prst="rect">
            <a:avLst/>
          </a:prstGeom>
        </p:spPr>
        <p:txBody>
          <a:bodyPr spcFirstLastPara="1" wrap="square" lIns="121900" tIns="121900" rIns="121900" bIns="121900" anchor="ctr" anchorCtr="0">
            <a:noAutofit/>
          </a:bodyPr>
          <a:lstStyle/>
          <a:p>
            <a:pPr marL="0" lvl="0" indent="0" algn="r" rtl="0">
              <a:spcBef>
                <a:spcPts val="0"/>
              </a:spcBef>
              <a:spcAft>
                <a:spcPts val="0"/>
              </a:spcAft>
              <a:buNone/>
            </a:pPr>
            <a:fld id="{00000000-1234-1234-1234-123412341234}" type="slidenum">
              <a:rPr lang="en-US"/>
              <a:t>22</a:t>
            </a:fld>
            <a:endParaRPr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350"/>
        <p:cNvGrpSpPr/>
        <p:nvPr/>
      </p:nvGrpSpPr>
      <p:grpSpPr>
        <a:xfrm>
          <a:off x="0" y="0"/>
          <a:ext cx="0" cy="0"/>
          <a:chOff x="0" y="0"/>
          <a:chExt cx="0" cy="0"/>
        </a:xfrm>
      </p:grpSpPr>
      <p:sp>
        <p:nvSpPr>
          <p:cNvPr id="351" name="Google Shape;351;p56"/>
          <p:cNvSpPr txBox="1">
            <a:spLocks noGrp="1"/>
          </p:cNvSpPr>
          <p:nvPr>
            <p:ph type="title"/>
          </p:nvPr>
        </p:nvSpPr>
        <p:spPr>
          <a:xfrm>
            <a:off x="415600" y="2867800"/>
            <a:ext cx="11360700" cy="1122300"/>
          </a:xfrm>
          <a:prstGeom prst="rect">
            <a:avLst/>
          </a:prstGeom>
        </p:spPr>
        <p:txBody>
          <a:bodyPr spcFirstLastPara="1" wrap="square" lIns="121900" tIns="121900" rIns="121900" bIns="121900" anchor="ctr" anchorCtr="0">
            <a:noAutofit/>
          </a:bodyPr>
          <a:lstStyle/>
          <a:p>
            <a:pPr marL="0" lvl="0" indent="0" algn="ctr" rtl="0">
              <a:spcBef>
                <a:spcPts val="0"/>
              </a:spcBef>
              <a:spcAft>
                <a:spcPts val="0"/>
              </a:spcAft>
              <a:buNone/>
            </a:pPr>
            <a:r>
              <a:rPr lang="en-US" dirty="0" smtClean="0"/>
              <a:t>Your Culture Boxes</a:t>
            </a:r>
            <a:endParaRPr dirty="0"/>
          </a:p>
          <a:p>
            <a:pPr marL="0" lvl="0" indent="0" algn="ctr" rtl="0">
              <a:spcBef>
                <a:spcPts val="0"/>
              </a:spcBef>
              <a:spcAft>
                <a:spcPts val="0"/>
              </a:spcAft>
              <a:buNone/>
            </a:pPr>
            <a:endParaRPr sz="4400" dirty="0">
              <a:highlight>
                <a:srgbClr val="FFFF00"/>
              </a:highlight>
            </a:endParaRPr>
          </a:p>
        </p:txBody>
      </p:sp>
      <p:sp>
        <p:nvSpPr>
          <p:cNvPr id="352" name="Google Shape;352;p56"/>
          <p:cNvSpPr txBox="1">
            <a:spLocks noGrp="1"/>
          </p:cNvSpPr>
          <p:nvPr>
            <p:ph type="sldNum" idx="12"/>
          </p:nvPr>
        </p:nvSpPr>
        <p:spPr>
          <a:xfrm>
            <a:off x="11068010" y="6217622"/>
            <a:ext cx="731700" cy="524700"/>
          </a:xfrm>
          <a:prstGeom prst="rect">
            <a:avLst/>
          </a:prstGeom>
        </p:spPr>
        <p:txBody>
          <a:bodyPr spcFirstLastPara="1" wrap="square" lIns="121900" tIns="121900" rIns="121900" bIns="121900" anchor="ctr" anchorCtr="0">
            <a:noAutofit/>
          </a:bodyPr>
          <a:lstStyle/>
          <a:p>
            <a:pPr marL="0" lvl="0" indent="0" algn="r" rtl="0">
              <a:spcBef>
                <a:spcPts val="0"/>
              </a:spcBef>
              <a:spcAft>
                <a:spcPts val="0"/>
              </a:spcAft>
              <a:buNone/>
            </a:pPr>
            <a:fld id="{00000000-1234-1234-1234-123412341234}" type="slidenum">
              <a:rPr lang="en-US"/>
              <a:t>23</a:t>
            </a:fld>
            <a:endParaRPr dirty="0"/>
          </a:p>
        </p:txBody>
      </p:sp>
    </p:spTree>
    <p:extLst>
      <p:ext uri="{BB962C8B-B14F-4D97-AF65-F5344CB8AC3E}">
        <p14:creationId xmlns:p14="http://schemas.microsoft.com/office/powerpoint/2010/main" val="3740795171"/>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365"/>
        <p:cNvGrpSpPr/>
        <p:nvPr/>
      </p:nvGrpSpPr>
      <p:grpSpPr>
        <a:xfrm>
          <a:off x="0" y="0"/>
          <a:ext cx="0" cy="0"/>
          <a:chOff x="0" y="0"/>
          <a:chExt cx="0" cy="0"/>
        </a:xfrm>
      </p:grpSpPr>
      <p:sp>
        <p:nvSpPr>
          <p:cNvPr id="366" name="Google Shape;366;p58"/>
          <p:cNvSpPr txBox="1">
            <a:spLocks noGrp="1"/>
          </p:cNvSpPr>
          <p:nvPr>
            <p:ph type="title"/>
          </p:nvPr>
        </p:nvSpPr>
        <p:spPr>
          <a:xfrm>
            <a:off x="415600" y="593367"/>
            <a:ext cx="11360700" cy="763500"/>
          </a:xfrm>
          <a:prstGeom prst="rect">
            <a:avLst/>
          </a:prstGeom>
        </p:spPr>
        <p:txBody>
          <a:bodyPr spcFirstLastPara="1" wrap="square" lIns="121900" tIns="121900" rIns="121900" bIns="121900" anchor="t" anchorCtr="0">
            <a:noAutofit/>
          </a:bodyPr>
          <a:lstStyle/>
          <a:p>
            <a:pPr marL="0" lvl="0" indent="0" algn="ctr" rtl="0">
              <a:spcBef>
                <a:spcPts val="0"/>
              </a:spcBef>
              <a:spcAft>
                <a:spcPts val="0"/>
              </a:spcAft>
              <a:buNone/>
            </a:pPr>
            <a:r>
              <a:rPr lang="en-US" dirty="0" smtClean="0"/>
              <a:t>Purpose of the Culture Box Activity</a:t>
            </a:r>
            <a:endParaRPr dirty="0"/>
          </a:p>
        </p:txBody>
      </p:sp>
      <p:sp>
        <p:nvSpPr>
          <p:cNvPr id="367" name="Google Shape;367;p58"/>
          <p:cNvSpPr txBox="1">
            <a:spLocks noGrp="1"/>
          </p:cNvSpPr>
          <p:nvPr>
            <p:ph type="body" idx="1"/>
          </p:nvPr>
        </p:nvSpPr>
        <p:spPr>
          <a:xfrm>
            <a:off x="680484" y="1536633"/>
            <a:ext cx="11119226" cy="4555200"/>
          </a:xfrm>
          <a:prstGeom prst="rect">
            <a:avLst/>
          </a:prstGeom>
        </p:spPr>
        <p:txBody>
          <a:bodyPr spcFirstLastPara="1" wrap="square" lIns="121900" tIns="121900" rIns="121900" bIns="121900" anchor="t" anchorCtr="0">
            <a:noAutofit/>
          </a:bodyPr>
          <a:lstStyle/>
          <a:p>
            <a:pPr marL="342900" indent="-342900"/>
            <a:r>
              <a:rPr lang="en-US" sz="2800" dirty="0" smtClean="0"/>
              <a:t>We don’t leave our culture or social identity behind us when we enter a research group, or a mentoring relationship</a:t>
            </a:r>
          </a:p>
          <a:p>
            <a:pPr marL="342900" indent="-342900">
              <a:spcBef>
                <a:spcPts val="1000"/>
              </a:spcBef>
            </a:pPr>
            <a:r>
              <a:rPr lang="en-US" sz="2800" dirty="0" smtClean="0"/>
              <a:t>Often hard to know how and if to get to know each other’s cultures</a:t>
            </a:r>
          </a:p>
          <a:p>
            <a:pPr marL="342900" indent="-342900">
              <a:spcBef>
                <a:spcPts val="1000"/>
              </a:spcBef>
            </a:pPr>
            <a:r>
              <a:rPr lang="en-US" sz="2800" dirty="0" smtClean="0"/>
              <a:t>Many of us have not reflected deeply about our cultures that we bring with us</a:t>
            </a:r>
          </a:p>
          <a:p>
            <a:pPr marL="342900" indent="-342900">
              <a:spcBef>
                <a:spcPts val="1000"/>
              </a:spcBef>
            </a:pPr>
            <a:r>
              <a:rPr lang="en-US" sz="2800" dirty="0" smtClean="0"/>
              <a:t>An opportunity to reflect on our cultures, which ones are most important and meaningful, and share those with colleagues</a:t>
            </a:r>
            <a:endParaRPr sz="2800" dirty="0"/>
          </a:p>
        </p:txBody>
      </p:sp>
      <p:sp>
        <p:nvSpPr>
          <p:cNvPr id="368" name="Google Shape;368;p58"/>
          <p:cNvSpPr txBox="1">
            <a:spLocks noGrp="1"/>
          </p:cNvSpPr>
          <p:nvPr>
            <p:ph type="sldNum" idx="12"/>
          </p:nvPr>
        </p:nvSpPr>
        <p:spPr>
          <a:xfrm>
            <a:off x="11068010" y="6217622"/>
            <a:ext cx="731700" cy="524700"/>
          </a:xfrm>
          <a:prstGeom prst="rect">
            <a:avLst/>
          </a:prstGeom>
        </p:spPr>
        <p:txBody>
          <a:bodyPr spcFirstLastPara="1" wrap="square" lIns="121900" tIns="121900" rIns="121900" bIns="121900" anchor="ctr" anchorCtr="0">
            <a:noAutofit/>
          </a:bodyPr>
          <a:lstStyle/>
          <a:p>
            <a:pPr marL="0" lvl="0" indent="0" algn="r" rtl="0">
              <a:spcBef>
                <a:spcPts val="0"/>
              </a:spcBef>
              <a:spcAft>
                <a:spcPts val="0"/>
              </a:spcAft>
              <a:buNone/>
            </a:pPr>
            <a:fld id="{00000000-1234-1234-1234-123412341234}" type="slidenum">
              <a:rPr lang="en-US"/>
              <a:t>24</a:t>
            </a:fld>
            <a:endParaRPr dirty="0"/>
          </a:p>
        </p:txBody>
      </p:sp>
    </p:spTree>
    <p:extLst>
      <p:ext uri="{BB962C8B-B14F-4D97-AF65-F5344CB8AC3E}">
        <p14:creationId xmlns:p14="http://schemas.microsoft.com/office/powerpoint/2010/main" val="347911125"/>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365"/>
        <p:cNvGrpSpPr/>
        <p:nvPr/>
      </p:nvGrpSpPr>
      <p:grpSpPr>
        <a:xfrm>
          <a:off x="0" y="0"/>
          <a:ext cx="0" cy="0"/>
          <a:chOff x="0" y="0"/>
          <a:chExt cx="0" cy="0"/>
        </a:xfrm>
      </p:grpSpPr>
      <p:sp>
        <p:nvSpPr>
          <p:cNvPr id="366" name="Google Shape;366;p58"/>
          <p:cNvSpPr txBox="1">
            <a:spLocks noGrp="1"/>
          </p:cNvSpPr>
          <p:nvPr>
            <p:ph type="title"/>
          </p:nvPr>
        </p:nvSpPr>
        <p:spPr>
          <a:xfrm>
            <a:off x="415600" y="593367"/>
            <a:ext cx="11360700" cy="763500"/>
          </a:xfrm>
          <a:prstGeom prst="rect">
            <a:avLst/>
          </a:prstGeom>
        </p:spPr>
        <p:txBody>
          <a:bodyPr spcFirstLastPara="1" wrap="square" lIns="121900" tIns="121900" rIns="121900" bIns="121900" anchor="t" anchorCtr="0">
            <a:noAutofit/>
          </a:bodyPr>
          <a:lstStyle/>
          <a:p>
            <a:pPr marL="0" lvl="0" indent="0" algn="ctr" rtl="0">
              <a:spcBef>
                <a:spcPts val="0"/>
              </a:spcBef>
              <a:spcAft>
                <a:spcPts val="0"/>
              </a:spcAft>
              <a:buNone/>
            </a:pPr>
            <a:r>
              <a:rPr lang="en-US" dirty="0" smtClean="0"/>
              <a:t>Here is what we will do…</a:t>
            </a:r>
            <a:endParaRPr dirty="0"/>
          </a:p>
        </p:txBody>
      </p:sp>
      <p:sp>
        <p:nvSpPr>
          <p:cNvPr id="367" name="Google Shape;367;p58"/>
          <p:cNvSpPr txBox="1">
            <a:spLocks noGrp="1"/>
          </p:cNvSpPr>
          <p:nvPr>
            <p:ph type="body" idx="1"/>
          </p:nvPr>
        </p:nvSpPr>
        <p:spPr>
          <a:xfrm>
            <a:off x="680484" y="1323976"/>
            <a:ext cx="11119226" cy="5161884"/>
          </a:xfrm>
          <a:prstGeom prst="rect">
            <a:avLst/>
          </a:prstGeom>
        </p:spPr>
        <p:txBody>
          <a:bodyPr spcFirstLastPara="1" wrap="square" lIns="121900" tIns="121900" rIns="121900" bIns="121900" anchor="t" anchorCtr="0">
            <a:noAutofit/>
          </a:bodyPr>
          <a:lstStyle/>
          <a:p>
            <a:pPr marL="342900" indent="-342900"/>
            <a:r>
              <a:rPr lang="en-US" sz="2800" dirty="0" smtClean="0"/>
              <a:t>We will share our own ‘culture boxes’ briefly</a:t>
            </a:r>
          </a:p>
          <a:p>
            <a:pPr marL="342900" indent="-342900">
              <a:spcBef>
                <a:spcPts val="600"/>
              </a:spcBef>
            </a:pPr>
            <a:r>
              <a:rPr lang="en-US" sz="2800" dirty="0" smtClean="0"/>
              <a:t>You will be sent to breakout rooms to share yours – 4 people each</a:t>
            </a:r>
          </a:p>
          <a:p>
            <a:pPr marL="342900" indent="-342900">
              <a:spcBef>
                <a:spcPts val="600"/>
              </a:spcBef>
            </a:pPr>
            <a:r>
              <a:rPr lang="en-US" sz="2800" dirty="0" smtClean="0"/>
              <a:t>Assign a time keeper to make sure everyone gets a chance</a:t>
            </a:r>
          </a:p>
          <a:p>
            <a:pPr marL="342900" indent="-342900">
              <a:spcBef>
                <a:spcPts val="600"/>
              </a:spcBef>
            </a:pPr>
            <a:r>
              <a:rPr lang="en-US" sz="2800" dirty="0" smtClean="0"/>
              <a:t>Take turns (1 person does both items before going to the next)</a:t>
            </a:r>
          </a:p>
          <a:p>
            <a:pPr marL="800100" lvl="1" indent="-342900">
              <a:spcBef>
                <a:spcPts val="600"/>
              </a:spcBef>
            </a:pPr>
            <a:r>
              <a:rPr lang="en-US" sz="2300" dirty="0" smtClean="0"/>
              <a:t>What did you bring?</a:t>
            </a:r>
          </a:p>
          <a:p>
            <a:pPr marL="800100" lvl="1" indent="-342900">
              <a:spcBef>
                <a:spcPts val="600"/>
              </a:spcBef>
            </a:pPr>
            <a:r>
              <a:rPr lang="en-US" sz="2300" dirty="0" smtClean="0"/>
              <a:t>Why is it important to you, and what part of you does it represent?</a:t>
            </a:r>
          </a:p>
          <a:p>
            <a:pPr marL="800100" lvl="1" indent="-342900">
              <a:spcBef>
                <a:spcPts val="600"/>
              </a:spcBef>
            </a:pPr>
            <a:r>
              <a:rPr lang="en-US" sz="2300" dirty="0" smtClean="0"/>
              <a:t>Others are able to ask about it as time allows</a:t>
            </a:r>
          </a:p>
          <a:p>
            <a:pPr marL="342900" indent="-342900">
              <a:spcBef>
                <a:spcPts val="1000"/>
              </a:spcBef>
            </a:pPr>
            <a:r>
              <a:rPr lang="en-US" sz="2800" dirty="0" smtClean="0"/>
              <a:t>You will get warnings with 10, 5 and 1 minute left!!</a:t>
            </a:r>
          </a:p>
          <a:p>
            <a:pPr marL="342900" indent="-342900">
              <a:spcBef>
                <a:spcPts val="1000"/>
              </a:spcBef>
            </a:pPr>
            <a:r>
              <a:rPr lang="en-US" sz="2800" dirty="0" smtClean="0"/>
              <a:t>Return to full group for short debrief</a:t>
            </a:r>
          </a:p>
        </p:txBody>
      </p:sp>
      <p:sp>
        <p:nvSpPr>
          <p:cNvPr id="368" name="Google Shape;368;p58"/>
          <p:cNvSpPr txBox="1">
            <a:spLocks noGrp="1"/>
          </p:cNvSpPr>
          <p:nvPr>
            <p:ph type="sldNum" idx="12"/>
          </p:nvPr>
        </p:nvSpPr>
        <p:spPr>
          <a:xfrm>
            <a:off x="11068010" y="6217622"/>
            <a:ext cx="731700" cy="524700"/>
          </a:xfrm>
          <a:prstGeom prst="rect">
            <a:avLst/>
          </a:prstGeom>
        </p:spPr>
        <p:txBody>
          <a:bodyPr spcFirstLastPara="1" wrap="square" lIns="121900" tIns="121900" rIns="121900" bIns="121900" anchor="ctr" anchorCtr="0">
            <a:noAutofit/>
          </a:bodyPr>
          <a:lstStyle/>
          <a:p>
            <a:pPr marL="0" lvl="0" indent="0" algn="r" rtl="0">
              <a:spcBef>
                <a:spcPts val="0"/>
              </a:spcBef>
              <a:spcAft>
                <a:spcPts val="0"/>
              </a:spcAft>
              <a:buNone/>
            </a:pPr>
            <a:fld id="{00000000-1234-1234-1234-123412341234}" type="slidenum">
              <a:rPr lang="en-US"/>
              <a:t>25</a:t>
            </a:fld>
            <a:endParaRPr dirty="0"/>
          </a:p>
        </p:txBody>
      </p:sp>
    </p:spTree>
    <p:extLst>
      <p:ext uri="{BB962C8B-B14F-4D97-AF65-F5344CB8AC3E}">
        <p14:creationId xmlns:p14="http://schemas.microsoft.com/office/powerpoint/2010/main" val="523222449"/>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show="0">
  <p:cSld>
    <p:spTree>
      <p:nvGrpSpPr>
        <p:cNvPr id="1" name="Shape 365"/>
        <p:cNvGrpSpPr/>
        <p:nvPr/>
      </p:nvGrpSpPr>
      <p:grpSpPr>
        <a:xfrm>
          <a:off x="0" y="0"/>
          <a:ext cx="0" cy="0"/>
          <a:chOff x="0" y="0"/>
          <a:chExt cx="0" cy="0"/>
        </a:xfrm>
      </p:grpSpPr>
      <p:sp>
        <p:nvSpPr>
          <p:cNvPr id="366" name="Google Shape;366;p58"/>
          <p:cNvSpPr txBox="1">
            <a:spLocks noGrp="1"/>
          </p:cNvSpPr>
          <p:nvPr>
            <p:ph type="title"/>
          </p:nvPr>
        </p:nvSpPr>
        <p:spPr>
          <a:xfrm>
            <a:off x="415600" y="593367"/>
            <a:ext cx="11360700" cy="763500"/>
          </a:xfrm>
          <a:prstGeom prst="rect">
            <a:avLst/>
          </a:prstGeom>
        </p:spPr>
        <p:txBody>
          <a:bodyPr spcFirstLastPara="1" wrap="square" lIns="121900" tIns="121900" rIns="121900" bIns="121900" anchor="t" anchorCtr="0">
            <a:noAutofit/>
          </a:bodyPr>
          <a:lstStyle/>
          <a:p>
            <a:pPr marL="0" lvl="0" indent="0" algn="ctr" rtl="0">
              <a:spcBef>
                <a:spcPts val="0"/>
              </a:spcBef>
              <a:spcAft>
                <a:spcPts val="0"/>
              </a:spcAft>
              <a:buNone/>
            </a:pPr>
            <a:r>
              <a:rPr lang="en-US" dirty="0" smtClean="0"/>
              <a:t>Culture Box Debrief (hidden slide – all on screen)</a:t>
            </a:r>
            <a:endParaRPr dirty="0"/>
          </a:p>
        </p:txBody>
      </p:sp>
      <p:sp>
        <p:nvSpPr>
          <p:cNvPr id="367" name="Google Shape;367;p58"/>
          <p:cNvSpPr txBox="1">
            <a:spLocks noGrp="1"/>
          </p:cNvSpPr>
          <p:nvPr>
            <p:ph type="body" idx="1"/>
          </p:nvPr>
        </p:nvSpPr>
        <p:spPr>
          <a:xfrm>
            <a:off x="680484" y="1323976"/>
            <a:ext cx="11119226" cy="5161884"/>
          </a:xfrm>
          <a:prstGeom prst="rect">
            <a:avLst/>
          </a:prstGeom>
        </p:spPr>
        <p:txBody>
          <a:bodyPr spcFirstLastPara="1" wrap="square" lIns="121900" tIns="121900" rIns="121900" bIns="121900" anchor="t" anchorCtr="0">
            <a:noAutofit/>
          </a:bodyPr>
          <a:lstStyle/>
          <a:p>
            <a:pPr marL="342900" indent="-342900"/>
            <a:r>
              <a:rPr lang="en-US" sz="2800" dirty="0" smtClean="0"/>
              <a:t>What was it like creating your culture box? Did you learn anything new about yourself in doing so?</a:t>
            </a:r>
          </a:p>
          <a:p>
            <a:pPr marL="342900" indent="-342900">
              <a:spcBef>
                <a:spcPts val="600"/>
              </a:spcBef>
            </a:pPr>
            <a:r>
              <a:rPr lang="en-US" sz="2800" dirty="0" smtClean="0"/>
              <a:t>What was it like sharing your culture box with others? Was it hard or easy?</a:t>
            </a:r>
          </a:p>
          <a:p>
            <a:pPr marL="342900" indent="-342900">
              <a:spcBef>
                <a:spcPts val="600"/>
              </a:spcBef>
            </a:pPr>
            <a:r>
              <a:rPr lang="en-US" sz="2800" dirty="0" smtClean="0"/>
              <a:t>Were there any ah ha’s?</a:t>
            </a:r>
          </a:p>
          <a:p>
            <a:pPr marL="342900" indent="-342900">
              <a:spcBef>
                <a:spcPts val="600"/>
              </a:spcBef>
            </a:pPr>
            <a:r>
              <a:rPr lang="en-US" sz="2800" dirty="0" smtClean="0"/>
              <a:t>Are you taking away any new thoughts about potential roles of differences in culture/social identity for you mentoring relationships?</a:t>
            </a:r>
          </a:p>
          <a:p>
            <a:pPr marL="342900" indent="-342900">
              <a:spcBef>
                <a:spcPts val="600"/>
              </a:spcBef>
            </a:pPr>
            <a:r>
              <a:rPr lang="en-US" sz="2800" dirty="0" smtClean="0"/>
              <a:t>From this, is there anything you might do differently in the future?</a:t>
            </a:r>
          </a:p>
        </p:txBody>
      </p:sp>
      <p:sp>
        <p:nvSpPr>
          <p:cNvPr id="368" name="Google Shape;368;p58"/>
          <p:cNvSpPr txBox="1">
            <a:spLocks noGrp="1"/>
          </p:cNvSpPr>
          <p:nvPr>
            <p:ph type="sldNum" idx="12"/>
          </p:nvPr>
        </p:nvSpPr>
        <p:spPr>
          <a:xfrm>
            <a:off x="11068010" y="6217622"/>
            <a:ext cx="731700" cy="524700"/>
          </a:xfrm>
          <a:prstGeom prst="rect">
            <a:avLst/>
          </a:prstGeom>
        </p:spPr>
        <p:txBody>
          <a:bodyPr spcFirstLastPara="1" wrap="square" lIns="121900" tIns="121900" rIns="121900" bIns="121900" anchor="ctr" anchorCtr="0">
            <a:noAutofit/>
          </a:bodyPr>
          <a:lstStyle/>
          <a:p>
            <a:pPr marL="0" lvl="0" indent="0" algn="r" rtl="0">
              <a:spcBef>
                <a:spcPts val="0"/>
              </a:spcBef>
              <a:spcAft>
                <a:spcPts val="0"/>
              </a:spcAft>
              <a:buNone/>
            </a:pPr>
            <a:fld id="{00000000-1234-1234-1234-123412341234}" type="slidenum">
              <a:rPr lang="en-US"/>
              <a:t>26</a:t>
            </a:fld>
            <a:endParaRPr dirty="0"/>
          </a:p>
        </p:txBody>
      </p:sp>
    </p:spTree>
    <p:extLst>
      <p:ext uri="{BB962C8B-B14F-4D97-AF65-F5344CB8AC3E}">
        <p14:creationId xmlns:p14="http://schemas.microsoft.com/office/powerpoint/2010/main" val="268815400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575"/>
        <p:cNvGrpSpPr/>
        <p:nvPr/>
      </p:nvGrpSpPr>
      <p:grpSpPr>
        <a:xfrm>
          <a:off x="0" y="0"/>
          <a:ext cx="0" cy="0"/>
          <a:chOff x="0" y="0"/>
          <a:chExt cx="0" cy="0"/>
        </a:xfrm>
      </p:grpSpPr>
      <p:sp>
        <p:nvSpPr>
          <p:cNvPr id="576" name="Google Shape;576;p84"/>
          <p:cNvSpPr txBox="1">
            <a:spLocks noGrp="1"/>
          </p:cNvSpPr>
          <p:nvPr>
            <p:ph type="title"/>
          </p:nvPr>
        </p:nvSpPr>
        <p:spPr>
          <a:xfrm>
            <a:off x="415600" y="1552353"/>
            <a:ext cx="11360700" cy="2437747"/>
          </a:xfrm>
          <a:prstGeom prst="rect">
            <a:avLst/>
          </a:prstGeom>
        </p:spPr>
        <p:txBody>
          <a:bodyPr spcFirstLastPara="1" wrap="square" lIns="121900" tIns="121900" rIns="121900" bIns="121900" anchor="ctr" anchorCtr="0">
            <a:noAutofit/>
          </a:bodyPr>
          <a:lstStyle/>
          <a:p>
            <a:pPr marL="0" lvl="0" indent="0" algn="ctr" rtl="0">
              <a:spcBef>
                <a:spcPts val="0"/>
              </a:spcBef>
              <a:spcAft>
                <a:spcPts val="0"/>
              </a:spcAft>
              <a:buNone/>
            </a:pPr>
            <a:r>
              <a:rPr lang="en-US" dirty="0"/>
              <a:t>Case Study</a:t>
            </a:r>
            <a:r>
              <a:rPr lang="en-US" dirty="0" smtClean="0"/>
              <a:t>:</a:t>
            </a:r>
            <a:br>
              <a:rPr lang="en-US" dirty="0" smtClean="0"/>
            </a:br>
            <a:r>
              <a:rPr lang="en-US" dirty="0" smtClean="0"/>
              <a:t/>
            </a:r>
            <a:br>
              <a:rPr lang="en-US" dirty="0" smtClean="0"/>
            </a:br>
            <a:r>
              <a:rPr lang="en-US" dirty="0" smtClean="0"/>
              <a:t>IS IT OK TO ASK? </a:t>
            </a:r>
            <a:r>
              <a:rPr lang="en-US" dirty="0" smtClean="0">
                <a:highlight>
                  <a:srgbClr val="FFFF00"/>
                </a:highlight>
              </a:rPr>
              <a:t> </a:t>
            </a:r>
            <a:endParaRPr dirty="0">
              <a:highlight>
                <a:srgbClr val="FFFF00"/>
              </a:highlight>
            </a:endParaRPr>
          </a:p>
        </p:txBody>
      </p:sp>
      <p:sp>
        <p:nvSpPr>
          <p:cNvPr id="577" name="Google Shape;577;p84"/>
          <p:cNvSpPr txBox="1">
            <a:spLocks noGrp="1"/>
          </p:cNvSpPr>
          <p:nvPr>
            <p:ph type="sldNum" idx="12"/>
          </p:nvPr>
        </p:nvSpPr>
        <p:spPr>
          <a:xfrm>
            <a:off x="11068010" y="6217622"/>
            <a:ext cx="731700" cy="524700"/>
          </a:xfrm>
          <a:prstGeom prst="rect">
            <a:avLst/>
          </a:prstGeom>
        </p:spPr>
        <p:txBody>
          <a:bodyPr spcFirstLastPara="1" wrap="square" lIns="121900" tIns="121900" rIns="121900" bIns="121900" anchor="ctr" anchorCtr="0">
            <a:noAutofit/>
          </a:bodyPr>
          <a:lstStyle/>
          <a:p>
            <a:pPr marL="0" lvl="0" indent="0" algn="r" rtl="0">
              <a:spcBef>
                <a:spcPts val="0"/>
              </a:spcBef>
              <a:spcAft>
                <a:spcPts val="0"/>
              </a:spcAft>
              <a:buNone/>
            </a:pPr>
            <a:fld id="{00000000-1234-1234-1234-123412341234}" type="slidenum">
              <a:rPr lang="en-US"/>
              <a:t>27</a:t>
            </a:fld>
            <a:endParaRPr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72"/>
        <p:cNvGrpSpPr/>
        <p:nvPr/>
      </p:nvGrpSpPr>
      <p:grpSpPr>
        <a:xfrm>
          <a:off x="0" y="0"/>
          <a:ext cx="0" cy="0"/>
          <a:chOff x="0" y="0"/>
          <a:chExt cx="0" cy="0"/>
        </a:xfrm>
      </p:grpSpPr>
      <p:sp>
        <p:nvSpPr>
          <p:cNvPr id="73" name="Google Shape;73;p6"/>
          <p:cNvSpPr txBox="1">
            <a:spLocks noGrp="1"/>
          </p:cNvSpPr>
          <p:nvPr>
            <p:ph type="title"/>
          </p:nvPr>
        </p:nvSpPr>
        <p:spPr>
          <a:xfrm>
            <a:off x="2152650" y="365125"/>
            <a:ext cx="7886700" cy="1325700"/>
          </a:xfrm>
          <a:prstGeom prst="rect">
            <a:avLst/>
          </a:prstGeom>
          <a:noFill/>
          <a:ln>
            <a:noFill/>
          </a:ln>
        </p:spPr>
        <p:txBody>
          <a:bodyPr spcFirstLastPara="1" wrap="square" lIns="68575" tIns="34275" rIns="68575" bIns="34275" anchor="ctr" anchorCtr="0">
            <a:noAutofit/>
          </a:bodyPr>
          <a:lstStyle/>
          <a:p>
            <a:r>
              <a:rPr lang="en-US" sz="3700" b="1" dirty="0">
                <a:solidFill>
                  <a:schemeClr val="tx1"/>
                </a:solidFill>
              </a:rPr>
              <a:t>Case </a:t>
            </a:r>
            <a:r>
              <a:rPr lang="en-US" sz="3700" b="1" dirty="0" smtClean="0">
                <a:solidFill>
                  <a:schemeClr val="tx1"/>
                </a:solidFill>
              </a:rPr>
              <a:t>Study: </a:t>
            </a:r>
            <a:r>
              <a:rPr lang="en-US" sz="3700" b="1" dirty="0">
                <a:solidFill>
                  <a:schemeClr val="tx1"/>
                </a:solidFill>
              </a:rPr>
              <a:t>Is it ok to </a:t>
            </a:r>
            <a:r>
              <a:rPr lang="en-US" sz="3700" b="1" dirty="0" smtClean="0">
                <a:solidFill>
                  <a:schemeClr val="tx1"/>
                </a:solidFill>
              </a:rPr>
              <a:t>Ask? </a:t>
            </a:r>
            <a:endParaRPr sz="3700" b="1" dirty="0">
              <a:solidFill>
                <a:schemeClr val="tx1"/>
              </a:solidFill>
            </a:endParaRPr>
          </a:p>
        </p:txBody>
      </p:sp>
      <p:sp>
        <p:nvSpPr>
          <p:cNvPr id="74" name="Google Shape;74;p6"/>
          <p:cNvSpPr txBox="1">
            <a:spLocks noGrp="1"/>
          </p:cNvSpPr>
          <p:nvPr>
            <p:ph type="body" idx="1"/>
          </p:nvPr>
        </p:nvSpPr>
        <p:spPr>
          <a:xfrm>
            <a:off x="901874" y="1502935"/>
            <a:ext cx="10008296" cy="4678450"/>
          </a:xfrm>
          <a:prstGeom prst="rect">
            <a:avLst/>
          </a:prstGeom>
          <a:noFill/>
          <a:ln>
            <a:noFill/>
          </a:ln>
        </p:spPr>
        <p:txBody>
          <a:bodyPr spcFirstLastPara="1" wrap="square" lIns="68575" tIns="34275" rIns="68575" bIns="34275" anchor="t" anchorCtr="0">
            <a:noAutofit/>
          </a:bodyPr>
          <a:lstStyle/>
          <a:p>
            <a:pPr marL="0" indent="0">
              <a:lnSpc>
                <a:spcPct val="115000"/>
              </a:lnSpc>
              <a:spcBef>
                <a:spcPts val="0"/>
              </a:spcBef>
              <a:buClr>
                <a:schemeClr val="dk1"/>
              </a:buClr>
              <a:buSzPts val="1100"/>
              <a:buNone/>
            </a:pPr>
            <a:r>
              <a:rPr lang="en-US" sz="2400" dirty="0">
                <a:solidFill>
                  <a:schemeClr val="dk1"/>
                </a:solidFill>
              </a:rPr>
              <a:t>Several years ago, I had a first-year graduate student do a rotation in my lab. She seemed really smart and generated a lot of data. I think that she had a positive experience working with our research team, but there are a few questions that still linger in my mind. This particular student was an African American woman from a small town. I always wondered how she felt on a big urban campus. I also wondered how she felt about being the only African-American woman in my lab. In fact, she was the only African-American woman in our entire department. I wanted to ask her how she felt, but I worried that it might be insensitive or politically incorrect to do so. I never asked. I still wonder how she felt, and how those feelings may have affected her experience.</a:t>
            </a:r>
            <a:endParaRPr sz="2400" dirty="0"/>
          </a:p>
        </p:txBody>
      </p:sp>
    </p:spTree>
    <p:extLst>
      <p:ext uri="{BB962C8B-B14F-4D97-AF65-F5344CB8AC3E}">
        <p14:creationId xmlns:p14="http://schemas.microsoft.com/office/powerpoint/2010/main" val="2773027443"/>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589"/>
        <p:cNvGrpSpPr/>
        <p:nvPr/>
      </p:nvGrpSpPr>
      <p:grpSpPr>
        <a:xfrm>
          <a:off x="0" y="0"/>
          <a:ext cx="0" cy="0"/>
          <a:chOff x="0" y="0"/>
          <a:chExt cx="0" cy="0"/>
        </a:xfrm>
      </p:grpSpPr>
      <p:sp>
        <p:nvSpPr>
          <p:cNvPr id="590" name="Google Shape;590;p86"/>
          <p:cNvSpPr txBox="1">
            <a:spLocks noGrp="1"/>
          </p:cNvSpPr>
          <p:nvPr>
            <p:ph type="title"/>
          </p:nvPr>
        </p:nvSpPr>
        <p:spPr>
          <a:xfrm>
            <a:off x="694900" y="0"/>
            <a:ext cx="10515600" cy="1325700"/>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rgbClr val="1E5F9F"/>
              </a:buClr>
              <a:buSzPts val="3300"/>
              <a:buFont typeface="Calibri"/>
              <a:buNone/>
            </a:pPr>
            <a:r>
              <a:rPr lang="en-US" dirty="0">
                <a:solidFill>
                  <a:srgbClr val="000000"/>
                </a:solidFill>
                <a:latin typeface="Arial"/>
                <a:ea typeface="Arial"/>
                <a:cs typeface="Arial"/>
                <a:sym typeface="Arial"/>
              </a:rPr>
              <a:t>Case Study Instructions</a:t>
            </a:r>
            <a:endParaRPr dirty="0">
              <a:solidFill>
                <a:srgbClr val="000000"/>
              </a:solidFill>
              <a:latin typeface="Arial"/>
              <a:ea typeface="Arial"/>
              <a:cs typeface="Arial"/>
              <a:sym typeface="Arial"/>
            </a:endParaRPr>
          </a:p>
        </p:txBody>
      </p:sp>
      <p:sp>
        <p:nvSpPr>
          <p:cNvPr id="591" name="Google Shape;591;p86"/>
          <p:cNvSpPr txBox="1">
            <a:spLocks noGrp="1"/>
          </p:cNvSpPr>
          <p:nvPr>
            <p:ph type="body" idx="1"/>
          </p:nvPr>
        </p:nvSpPr>
        <p:spPr>
          <a:xfrm>
            <a:off x="838200" y="1325702"/>
            <a:ext cx="10515600" cy="4660427"/>
          </a:xfrm>
          <a:prstGeom prst="rect">
            <a:avLst/>
          </a:prstGeom>
          <a:noFill/>
          <a:ln>
            <a:noFill/>
          </a:ln>
        </p:spPr>
        <p:txBody>
          <a:bodyPr spcFirstLastPara="1" wrap="square" lIns="91425" tIns="45700" rIns="91425" bIns="45700" anchor="t" anchorCtr="0">
            <a:noAutofit/>
          </a:bodyPr>
          <a:lstStyle/>
          <a:p>
            <a:pPr marL="457200" lvl="0" indent="-355600" algn="l" rtl="0">
              <a:lnSpc>
                <a:spcPct val="100000"/>
              </a:lnSpc>
              <a:spcBef>
                <a:spcPts val="0"/>
              </a:spcBef>
              <a:spcAft>
                <a:spcPts val="0"/>
              </a:spcAft>
              <a:buClr>
                <a:srgbClr val="000000"/>
              </a:buClr>
              <a:buSzPts val="2000"/>
              <a:buFont typeface="Arial"/>
              <a:buChar char="•"/>
            </a:pPr>
            <a:r>
              <a:rPr lang="en-US" sz="2400" dirty="0" smtClean="0">
                <a:solidFill>
                  <a:srgbClr val="000000"/>
                </a:solidFill>
                <a:latin typeface="Arial"/>
                <a:ea typeface="Arial"/>
                <a:cs typeface="Arial"/>
                <a:sym typeface="Arial"/>
              </a:rPr>
              <a:t>We </a:t>
            </a:r>
            <a:r>
              <a:rPr lang="en-US" sz="2400" dirty="0">
                <a:solidFill>
                  <a:srgbClr val="000000"/>
                </a:solidFill>
                <a:latin typeface="Arial"/>
                <a:ea typeface="Arial"/>
                <a:cs typeface="Arial"/>
                <a:sym typeface="Arial"/>
              </a:rPr>
              <a:t>will move you into breakout rooms (4-5 per room)</a:t>
            </a:r>
            <a:endParaRPr sz="2400" dirty="0">
              <a:solidFill>
                <a:srgbClr val="000000"/>
              </a:solidFill>
              <a:latin typeface="Arial"/>
              <a:ea typeface="Arial"/>
              <a:cs typeface="Arial"/>
              <a:sym typeface="Arial"/>
            </a:endParaRPr>
          </a:p>
          <a:p>
            <a:pPr marL="457200" lvl="0" indent="-355600" algn="l" rtl="0">
              <a:lnSpc>
                <a:spcPct val="100000"/>
              </a:lnSpc>
              <a:spcBef>
                <a:spcPts val="0"/>
              </a:spcBef>
              <a:spcAft>
                <a:spcPts val="0"/>
              </a:spcAft>
              <a:buClr>
                <a:srgbClr val="000000"/>
              </a:buClr>
              <a:buSzPts val="2000"/>
              <a:buFont typeface="Arial"/>
              <a:buChar char="•"/>
            </a:pPr>
            <a:r>
              <a:rPr lang="en-US" sz="2400" dirty="0">
                <a:solidFill>
                  <a:srgbClr val="000000"/>
                </a:solidFill>
                <a:latin typeface="Arial"/>
                <a:ea typeface="Arial"/>
                <a:cs typeface="Arial"/>
                <a:sym typeface="Arial"/>
              </a:rPr>
              <a:t>Once in the breakout rooms…</a:t>
            </a:r>
            <a:endParaRPr sz="2400" dirty="0">
              <a:solidFill>
                <a:srgbClr val="000000"/>
              </a:solidFill>
              <a:latin typeface="Arial"/>
              <a:ea typeface="Arial"/>
              <a:cs typeface="Arial"/>
              <a:sym typeface="Arial"/>
            </a:endParaRPr>
          </a:p>
          <a:p>
            <a:pPr marL="914400" lvl="1" indent="-355600" algn="l" rtl="0">
              <a:lnSpc>
                <a:spcPct val="100000"/>
              </a:lnSpc>
              <a:spcBef>
                <a:spcPts val="0"/>
              </a:spcBef>
              <a:spcAft>
                <a:spcPts val="0"/>
              </a:spcAft>
              <a:buClr>
                <a:srgbClr val="000000"/>
              </a:buClr>
              <a:buSzPts val="2000"/>
              <a:buFont typeface="Arial"/>
              <a:buChar char="○"/>
            </a:pPr>
            <a:r>
              <a:rPr lang="en-US" dirty="0">
                <a:solidFill>
                  <a:srgbClr val="000000"/>
                </a:solidFill>
                <a:latin typeface="Arial"/>
                <a:ea typeface="Arial"/>
                <a:cs typeface="Arial"/>
                <a:sym typeface="Arial"/>
              </a:rPr>
              <a:t>You can access the case study via the link provided in the chat </a:t>
            </a:r>
            <a:r>
              <a:rPr lang="en-US" dirty="0" smtClean="0">
                <a:solidFill>
                  <a:srgbClr val="000000"/>
                </a:solidFill>
                <a:latin typeface="Arial"/>
                <a:ea typeface="Arial"/>
                <a:cs typeface="Arial"/>
                <a:sym typeface="Arial"/>
              </a:rPr>
              <a:t>box</a:t>
            </a:r>
            <a:endParaRPr dirty="0">
              <a:solidFill>
                <a:srgbClr val="000000"/>
              </a:solidFill>
              <a:latin typeface="Arial"/>
              <a:ea typeface="Arial"/>
              <a:cs typeface="Arial"/>
              <a:sym typeface="Arial"/>
            </a:endParaRPr>
          </a:p>
          <a:p>
            <a:pPr marL="914400" lvl="1" indent="-355600" algn="l" rtl="0">
              <a:lnSpc>
                <a:spcPct val="100000"/>
              </a:lnSpc>
              <a:spcBef>
                <a:spcPts val="0"/>
              </a:spcBef>
              <a:spcAft>
                <a:spcPts val="0"/>
              </a:spcAft>
              <a:buClr>
                <a:srgbClr val="000000"/>
              </a:buClr>
              <a:buSzPts val="2000"/>
              <a:buFont typeface="Arial"/>
              <a:buChar char="○"/>
            </a:pPr>
            <a:r>
              <a:rPr lang="en-US" dirty="0" smtClean="0">
                <a:solidFill>
                  <a:srgbClr val="000000"/>
                </a:solidFill>
                <a:latin typeface="Arial"/>
                <a:ea typeface="Arial"/>
                <a:cs typeface="Arial"/>
                <a:sym typeface="Arial"/>
              </a:rPr>
              <a:t>Assign </a:t>
            </a:r>
            <a:r>
              <a:rPr lang="en-US" dirty="0">
                <a:solidFill>
                  <a:srgbClr val="000000"/>
                </a:solidFill>
                <a:latin typeface="Arial"/>
                <a:ea typeface="Arial"/>
                <a:cs typeface="Arial"/>
                <a:sym typeface="Arial"/>
              </a:rPr>
              <a:t>roles:</a:t>
            </a:r>
            <a:endParaRPr dirty="0">
              <a:solidFill>
                <a:srgbClr val="000000"/>
              </a:solidFill>
              <a:latin typeface="Arial"/>
              <a:ea typeface="Arial"/>
              <a:cs typeface="Arial"/>
              <a:sym typeface="Arial"/>
            </a:endParaRPr>
          </a:p>
          <a:p>
            <a:pPr marL="1314450" lvl="2" indent="-355600" algn="l" rtl="0">
              <a:lnSpc>
                <a:spcPct val="100000"/>
              </a:lnSpc>
              <a:spcBef>
                <a:spcPts val="0"/>
              </a:spcBef>
              <a:spcAft>
                <a:spcPts val="0"/>
              </a:spcAft>
              <a:buClr>
                <a:srgbClr val="000000"/>
              </a:buClr>
              <a:buSzPts val="2000"/>
              <a:buFont typeface="Arial"/>
              <a:buChar char="•"/>
            </a:pPr>
            <a:r>
              <a:rPr lang="en-US" sz="2400" dirty="0">
                <a:solidFill>
                  <a:srgbClr val="000000"/>
                </a:solidFill>
                <a:latin typeface="Arial"/>
                <a:ea typeface="Arial"/>
                <a:cs typeface="Arial"/>
                <a:sym typeface="Arial"/>
              </a:rPr>
              <a:t>A FACILITATOR </a:t>
            </a:r>
            <a:r>
              <a:rPr lang="en-US" sz="2400" dirty="0" smtClean="0">
                <a:solidFill>
                  <a:srgbClr val="000000"/>
                </a:solidFill>
                <a:latin typeface="Arial"/>
                <a:ea typeface="Arial"/>
                <a:cs typeface="Arial"/>
                <a:sym typeface="Arial"/>
              </a:rPr>
              <a:t>to </a:t>
            </a:r>
            <a:r>
              <a:rPr lang="en-US" sz="2400" dirty="0">
                <a:solidFill>
                  <a:srgbClr val="000000"/>
                </a:solidFill>
                <a:latin typeface="Arial"/>
                <a:ea typeface="Arial"/>
                <a:cs typeface="Arial"/>
                <a:sym typeface="Arial"/>
              </a:rPr>
              <a:t>help ensure everyone has a chance to </a:t>
            </a:r>
            <a:r>
              <a:rPr lang="en-US" sz="2400" dirty="0" smtClean="0">
                <a:solidFill>
                  <a:srgbClr val="000000"/>
                </a:solidFill>
                <a:latin typeface="Arial"/>
                <a:ea typeface="Arial"/>
                <a:cs typeface="Arial"/>
                <a:sym typeface="Arial"/>
              </a:rPr>
              <a:t>share</a:t>
            </a:r>
            <a:endParaRPr sz="2400" dirty="0">
              <a:solidFill>
                <a:srgbClr val="000000"/>
              </a:solidFill>
              <a:latin typeface="Arial"/>
              <a:ea typeface="Arial"/>
              <a:cs typeface="Arial"/>
              <a:sym typeface="Arial"/>
            </a:endParaRPr>
          </a:p>
          <a:p>
            <a:pPr marL="1314450" lvl="2" indent="-355600" algn="l" rtl="0">
              <a:lnSpc>
                <a:spcPct val="100000"/>
              </a:lnSpc>
              <a:spcBef>
                <a:spcPts val="0"/>
              </a:spcBef>
              <a:spcAft>
                <a:spcPts val="0"/>
              </a:spcAft>
              <a:buClr>
                <a:srgbClr val="000000"/>
              </a:buClr>
              <a:buSzPts val="2000"/>
              <a:buFont typeface="Arial"/>
              <a:buChar char="•"/>
            </a:pPr>
            <a:r>
              <a:rPr lang="en-US" sz="2400" dirty="0">
                <a:solidFill>
                  <a:srgbClr val="000000"/>
                </a:solidFill>
                <a:latin typeface="Arial"/>
                <a:ea typeface="Arial"/>
                <a:cs typeface="Arial"/>
                <a:sym typeface="Arial"/>
              </a:rPr>
              <a:t>A TIMEKEEPER who will keep track of time. We will be sending you a 5 minute and 1 minute warning in the chat. </a:t>
            </a:r>
            <a:endParaRPr sz="2400" dirty="0">
              <a:solidFill>
                <a:srgbClr val="000000"/>
              </a:solidFill>
              <a:latin typeface="Arial"/>
              <a:ea typeface="Arial"/>
              <a:cs typeface="Arial"/>
              <a:sym typeface="Arial"/>
            </a:endParaRPr>
          </a:p>
          <a:p>
            <a:pPr marL="1314450" lvl="2" indent="-355600" algn="l" rtl="0">
              <a:lnSpc>
                <a:spcPct val="100000"/>
              </a:lnSpc>
              <a:spcBef>
                <a:spcPts val="0"/>
              </a:spcBef>
              <a:spcAft>
                <a:spcPts val="0"/>
              </a:spcAft>
              <a:buClr>
                <a:srgbClr val="000000"/>
              </a:buClr>
              <a:buSzPts val="2000"/>
              <a:buFont typeface="Arial"/>
              <a:buChar char="•"/>
            </a:pPr>
            <a:r>
              <a:rPr lang="en-US" sz="2400" dirty="0">
                <a:solidFill>
                  <a:srgbClr val="000000"/>
                </a:solidFill>
                <a:latin typeface="Arial"/>
                <a:ea typeface="Arial"/>
                <a:cs typeface="Arial"/>
                <a:sym typeface="Arial"/>
              </a:rPr>
              <a:t>Share your initial reactions to </a:t>
            </a:r>
            <a:r>
              <a:rPr lang="en-US" sz="2400" dirty="0">
                <a:solidFill>
                  <a:schemeClr val="tx1"/>
                </a:solidFill>
                <a:latin typeface="Arial"/>
                <a:ea typeface="Arial"/>
                <a:cs typeface="Arial"/>
                <a:sym typeface="Arial"/>
              </a:rPr>
              <a:t>the case and discuss the </a:t>
            </a:r>
            <a:r>
              <a:rPr lang="en-US" sz="2400" dirty="0">
                <a:solidFill>
                  <a:srgbClr val="000000"/>
                </a:solidFill>
                <a:latin typeface="Arial"/>
                <a:ea typeface="Arial"/>
                <a:cs typeface="Arial"/>
                <a:sym typeface="Arial"/>
              </a:rPr>
              <a:t>questions</a:t>
            </a:r>
            <a:endParaRPr sz="2400" dirty="0">
              <a:solidFill>
                <a:srgbClr val="000000"/>
              </a:solidFill>
              <a:latin typeface="Arial"/>
              <a:ea typeface="Arial"/>
              <a:cs typeface="Arial"/>
              <a:sym typeface="Arial"/>
            </a:endParaRPr>
          </a:p>
          <a:p>
            <a:pPr marL="457200" lvl="0" indent="-355600" algn="l" rtl="0">
              <a:lnSpc>
                <a:spcPct val="100000"/>
              </a:lnSpc>
              <a:spcBef>
                <a:spcPts val="0"/>
              </a:spcBef>
              <a:spcAft>
                <a:spcPts val="0"/>
              </a:spcAft>
              <a:buClr>
                <a:srgbClr val="000000"/>
              </a:buClr>
              <a:buSzPts val="2000"/>
              <a:buFont typeface="Arial"/>
              <a:buChar char="•"/>
            </a:pPr>
            <a:r>
              <a:rPr lang="en-US" sz="2400" dirty="0" smtClean="0">
                <a:solidFill>
                  <a:schemeClr val="dk1"/>
                </a:solidFill>
                <a:latin typeface="Arial"/>
                <a:ea typeface="Arial"/>
                <a:cs typeface="Arial"/>
                <a:sym typeface="Arial"/>
              </a:rPr>
              <a:t>You will receive reminders with 5 and 1 minutes remaining before returning </a:t>
            </a:r>
            <a:r>
              <a:rPr lang="en-US" sz="2400" dirty="0">
                <a:solidFill>
                  <a:schemeClr val="dk1"/>
                </a:solidFill>
                <a:latin typeface="Arial"/>
                <a:ea typeface="Arial"/>
                <a:cs typeface="Arial"/>
                <a:sym typeface="Arial"/>
              </a:rPr>
              <a:t>you to the main room to share with the larger group</a:t>
            </a:r>
            <a:endParaRPr sz="2400" dirty="0">
              <a:solidFill>
                <a:schemeClr val="dk1"/>
              </a:solidFill>
              <a:latin typeface="Arial"/>
              <a:ea typeface="Arial"/>
              <a:cs typeface="Arial"/>
              <a:sym typeface="Arial"/>
            </a:endParaRPr>
          </a:p>
          <a:p>
            <a:pPr marL="457200" lvl="0" indent="-355600" algn="l" rtl="0">
              <a:lnSpc>
                <a:spcPct val="100000"/>
              </a:lnSpc>
              <a:spcBef>
                <a:spcPts val="0"/>
              </a:spcBef>
              <a:spcAft>
                <a:spcPts val="0"/>
              </a:spcAft>
              <a:buClr>
                <a:schemeClr val="dk1"/>
              </a:buClr>
              <a:buSzPts val="2000"/>
              <a:buFont typeface="Arial"/>
              <a:buChar char="•"/>
            </a:pPr>
            <a:r>
              <a:rPr lang="en-US" sz="2400" dirty="0">
                <a:solidFill>
                  <a:schemeClr val="dk1"/>
                </a:solidFill>
                <a:latin typeface="Arial"/>
                <a:ea typeface="Arial"/>
                <a:cs typeface="Arial"/>
                <a:sym typeface="Arial"/>
              </a:rPr>
              <a:t>If you need help in the breakout room, send a chat to the facilitators</a:t>
            </a:r>
            <a:endParaRPr sz="2400" dirty="0">
              <a:latin typeface="Arial"/>
              <a:ea typeface="Arial"/>
              <a:cs typeface="Arial"/>
              <a:sym typeface="Arial"/>
            </a:endParaRPr>
          </a:p>
          <a:p>
            <a:pPr marL="0" lvl="0" indent="0" algn="l" rtl="0">
              <a:lnSpc>
                <a:spcPct val="90000"/>
              </a:lnSpc>
              <a:spcBef>
                <a:spcPts val="1000"/>
              </a:spcBef>
              <a:spcAft>
                <a:spcPts val="0"/>
              </a:spcAft>
              <a:buSzPts val="2100"/>
              <a:buNone/>
            </a:pPr>
            <a:endParaRPr sz="1800" dirty="0">
              <a:latin typeface="Arial"/>
              <a:ea typeface="Arial"/>
              <a:cs typeface="Arial"/>
              <a:sym typeface="Arial"/>
            </a:endParaRP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86"/>
        <p:cNvGrpSpPr/>
        <p:nvPr/>
      </p:nvGrpSpPr>
      <p:grpSpPr>
        <a:xfrm>
          <a:off x="0" y="0"/>
          <a:ext cx="0" cy="0"/>
          <a:chOff x="0" y="0"/>
          <a:chExt cx="0" cy="0"/>
        </a:xfrm>
      </p:grpSpPr>
      <p:sp>
        <p:nvSpPr>
          <p:cNvPr id="87" name="Google Shape;87;g903e9d04d2_0_13"/>
          <p:cNvSpPr txBox="1">
            <a:spLocks noGrp="1"/>
          </p:cNvSpPr>
          <p:nvPr>
            <p:ph type="title"/>
          </p:nvPr>
        </p:nvSpPr>
        <p:spPr>
          <a:xfrm>
            <a:off x="2152650" y="365125"/>
            <a:ext cx="7886700" cy="1325700"/>
          </a:xfrm>
          <a:prstGeom prst="rect">
            <a:avLst/>
          </a:prstGeom>
          <a:noFill/>
          <a:ln>
            <a:noFill/>
          </a:ln>
        </p:spPr>
        <p:txBody>
          <a:bodyPr spcFirstLastPara="1" wrap="square" lIns="68575" tIns="34275" rIns="68575" bIns="34275" anchor="ctr" anchorCtr="0">
            <a:noAutofit/>
          </a:bodyPr>
          <a:lstStyle/>
          <a:p>
            <a:r>
              <a:rPr lang="en-US" sz="3700" b="1" dirty="0">
                <a:solidFill>
                  <a:schemeClr val="tx1"/>
                </a:solidFill>
              </a:rPr>
              <a:t>Discussion Questions </a:t>
            </a:r>
            <a:endParaRPr sz="3700" b="1" dirty="0">
              <a:solidFill>
                <a:schemeClr val="tx1"/>
              </a:solidFill>
            </a:endParaRPr>
          </a:p>
        </p:txBody>
      </p:sp>
      <p:sp>
        <p:nvSpPr>
          <p:cNvPr id="88" name="Google Shape;88;g903e9d04d2_0_13"/>
          <p:cNvSpPr txBox="1">
            <a:spLocks noGrp="1"/>
          </p:cNvSpPr>
          <p:nvPr>
            <p:ph type="body" idx="1"/>
          </p:nvPr>
        </p:nvSpPr>
        <p:spPr>
          <a:xfrm>
            <a:off x="1329070" y="1562038"/>
            <a:ext cx="9728790" cy="4498520"/>
          </a:xfrm>
          <a:prstGeom prst="rect">
            <a:avLst/>
          </a:prstGeom>
          <a:noFill/>
          <a:ln>
            <a:noFill/>
          </a:ln>
        </p:spPr>
        <p:txBody>
          <a:bodyPr spcFirstLastPara="1" wrap="square" lIns="68575" tIns="34275" rIns="68575" bIns="34275" anchor="t" anchorCtr="0">
            <a:noAutofit/>
          </a:bodyPr>
          <a:lstStyle/>
          <a:p>
            <a:pPr indent="-457200">
              <a:lnSpc>
                <a:spcPct val="115000"/>
              </a:lnSpc>
              <a:spcBef>
                <a:spcPts val="0"/>
              </a:spcBef>
              <a:buClr>
                <a:schemeClr val="dk1"/>
              </a:buClr>
              <a:buSzPct val="100000"/>
            </a:pPr>
            <a:r>
              <a:rPr lang="en-US" sz="2800" dirty="0" smtClean="0">
                <a:solidFill>
                  <a:schemeClr val="dk1"/>
                </a:solidFill>
              </a:rPr>
              <a:t>Should the mentor have asked? Why or why not?</a:t>
            </a:r>
            <a:endParaRPr sz="2800" dirty="0" smtClean="0">
              <a:solidFill>
                <a:schemeClr val="dk1"/>
              </a:solidFill>
            </a:endParaRPr>
          </a:p>
          <a:p>
            <a:pPr indent="-457200">
              <a:lnSpc>
                <a:spcPct val="100000"/>
              </a:lnSpc>
              <a:spcBef>
                <a:spcPts val="1000"/>
              </a:spcBef>
              <a:buClr>
                <a:schemeClr val="dk1"/>
              </a:buClr>
              <a:buSzPct val="100000"/>
            </a:pPr>
            <a:r>
              <a:rPr lang="en-US" sz="2800" dirty="0" smtClean="0">
                <a:solidFill>
                  <a:schemeClr val="dk1"/>
                </a:solidFill>
              </a:rPr>
              <a:t>What might the mentor’s intent have been in asking the question, and what might the impact be on the mentee?</a:t>
            </a:r>
            <a:endParaRPr sz="2800" dirty="0" smtClean="0">
              <a:solidFill>
                <a:schemeClr val="dk1"/>
              </a:solidFill>
            </a:endParaRPr>
          </a:p>
          <a:p>
            <a:pPr indent="-457200">
              <a:lnSpc>
                <a:spcPct val="100000"/>
              </a:lnSpc>
              <a:spcBef>
                <a:spcPts val="1000"/>
              </a:spcBef>
              <a:buClr>
                <a:schemeClr val="dk1"/>
              </a:buClr>
              <a:buSzPct val="100000"/>
            </a:pPr>
            <a:r>
              <a:rPr lang="en-US" sz="2800" dirty="0" smtClean="0">
                <a:solidFill>
                  <a:schemeClr val="dk1"/>
                </a:solidFill>
              </a:rPr>
              <a:t>How </a:t>
            </a:r>
            <a:r>
              <a:rPr lang="en-US" sz="2800" dirty="0">
                <a:solidFill>
                  <a:schemeClr val="dk1"/>
                </a:solidFill>
              </a:rPr>
              <a:t>might you react differently to this case if the student was the only openly gay student in the department?  </a:t>
            </a:r>
            <a:endParaRPr sz="2800" dirty="0">
              <a:solidFill>
                <a:schemeClr val="dk1"/>
              </a:solidFill>
            </a:endParaRPr>
          </a:p>
          <a:p>
            <a:pPr indent="-457200">
              <a:lnSpc>
                <a:spcPct val="100000"/>
              </a:lnSpc>
              <a:spcBef>
                <a:spcPts val="1000"/>
              </a:spcBef>
              <a:buClr>
                <a:schemeClr val="dk1"/>
              </a:buClr>
              <a:buSzPct val="100000"/>
            </a:pPr>
            <a:r>
              <a:rPr lang="en-US" sz="2800" dirty="0" smtClean="0">
                <a:solidFill>
                  <a:schemeClr val="dk1"/>
                </a:solidFill>
              </a:rPr>
              <a:t>How </a:t>
            </a:r>
            <a:r>
              <a:rPr lang="en-US" sz="2800" dirty="0">
                <a:solidFill>
                  <a:schemeClr val="dk1"/>
                </a:solidFill>
              </a:rPr>
              <a:t>do you engage in such conversations based on interest without feeling or expressing a sense of judgment about differences</a:t>
            </a:r>
            <a:r>
              <a:rPr lang="en-US" sz="2800" dirty="0" smtClean="0">
                <a:solidFill>
                  <a:schemeClr val="dk1"/>
                </a:solidFill>
              </a:rPr>
              <a:t>?</a:t>
            </a:r>
          </a:p>
          <a:p>
            <a:pPr indent="-457200">
              <a:lnSpc>
                <a:spcPct val="100000"/>
              </a:lnSpc>
              <a:spcBef>
                <a:spcPts val="1000"/>
              </a:spcBef>
              <a:buClr>
                <a:schemeClr val="dk1"/>
              </a:buClr>
              <a:buSzPct val="100000"/>
            </a:pPr>
            <a:r>
              <a:rPr lang="en-US" sz="2800" dirty="0" smtClean="0">
                <a:solidFill>
                  <a:schemeClr val="dk1"/>
                </a:solidFill>
              </a:rPr>
              <a:t>How </a:t>
            </a:r>
            <a:r>
              <a:rPr lang="en-US" sz="2800" dirty="0">
                <a:solidFill>
                  <a:schemeClr val="dk1"/>
                </a:solidFill>
              </a:rPr>
              <a:t>do you ask without raising issues of tokenism? </a:t>
            </a:r>
            <a:endParaRPr sz="2800" dirty="0"/>
          </a:p>
        </p:txBody>
      </p:sp>
    </p:spTree>
    <p:extLst>
      <p:ext uri="{BB962C8B-B14F-4D97-AF65-F5344CB8AC3E}">
        <p14:creationId xmlns:p14="http://schemas.microsoft.com/office/powerpoint/2010/main" val="332662297"/>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93"/>
        <p:cNvGrpSpPr/>
        <p:nvPr/>
      </p:nvGrpSpPr>
      <p:grpSpPr>
        <a:xfrm>
          <a:off x="0" y="0"/>
          <a:ext cx="0" cy="0"/>
          <a:chOff x="0" y="0"/>
          <a:chExt cx="0" cy="0"/>
        </a:xfrm>
      </p:grpSpPr>
      <p:sp>
        <p:nvSpPr>
          <p:cNvPr id="94" name="Google Shape;94;p7"/>
          <p:cNvSpPr txBox="1">
            <a:spLocks noGrp="1"/>
          </p:cNvSpPr>
          <p:nvPr>
            <p:ph type="title"/>
          </p:nvPr>
        </p:nvSpPr>
        <p:spPr>
          <a:xfrm>
            <a:off x="2152650" y="119050"/>
            <a:ext cx="7886700" cy="1325700"/>
          </a:xfrm>
          <a:prstGeom prst="rect">
            <a:avLst/>
          </a:prstGeom>
          <a:noFill/>
          <a:ln>
            <a:noFill/>
          </a:ln>
        </p:spPr>
        <p:txBody>
          <a:bodyPr spcFirstLastPara="1" wrap="square" lIns="68575" tIns="34275" rIns="68575" bIns="34275" anchor="ctr" anchorCtr="0">
            <a:noAutofit/>
          </a:bodyPr>
          <a:lstStyle/>
          <a:p>
            <a:r>
              <a:rPr lang="en-US" dirty="0"/>
              <a:t>Cultural Diversity in Mentoring:</a:t>
            </a:r>
            <a:endParaRPr dirty="0"/>
          </a:p>
          <a:p>
            <a:r>
              <a:rPr lang="en-US" dirty="0"/>
              <a:t>Quantitative Results</a:t>
            </a:r>
            <a:endParaRPr dirty="0"/>
          </a:p>
        </p:txBody>
      </p:sp>
      <p:pic>
        <p:nvPicPr>
          <p:cNvPr id="95" name="Google Shape;95;p7"/>
          <p:cNvPicPr preferRelativeResize="0"/>
          <p:nvPr/>
        </p:nvPicPr>
        <p:blipFill rotWithShape="1">
          <a:blip r:embed="rId3">
            <a:alphaModFix/>
          </a:blip>
          <a:srcRect r="17956"/>
          <a:stretch/>
        </p:blipFill>
        <p:spPr>
          <a:xfrm>
            <a:off x="2102700" y="1338051"/>
            <a:ext cx="7830750" cy="4045175"/>
          </a:xfrm>
          <a:prstGeom prst="rect">
            <a:avLst/>
          </a:prstGeom>
          <a:noFill/>
          <a:ln>
            <a:noFill/>
          </a:ln>
        </p:spPr>
      </p:pic>
      <p:sp>
        <p:nvSpPr>
          <p:cNvPr id="96" name="Google Shape;96;p7"/>
          <p:cNvSpPr txBox="1"/>
          <p:nvPr/>
        </p:nvSpPr>
        <p:spPr>
          <a:xfrm>
            <a:off x="1613100" y="5574825"/>
            <a:ext cx="8965800" cy="719100"/>
          </a:xfrm>
          <a:prstGeom prst="rect">
            <a:avLst/>
          </a:prstGeom>
          <a:noFill/>
          <a:ln>
            <a:noFill/>
          </a:ln>
        </p:spPr>
        <p:txBody>
          <a:bodyPr spcFirstLastPara="1" wrap="square" lIns="91425" tIns="91425" rIns="91425" bIns="91425" anchor="t" anchorCtr="0">
            <a:noAutofit/>
          </a:bodyPr>
          <a:lstStyle/>
          <a:p>
            <a:pPr algn="ctr">
              <a:buSzPts val="1400"/>
            </a:pPr>
            <a:r>
              <a:rPr lang="en-US" dirty="0"/>
              <a:t>*Results compare Yes responses with those responding No or not indicating an opinion</a:t>
            </a:r>
            <a:endParaRPr dirty="0"/>
          </a:p>
          <a:p>
            <a:pPr algn="ctr">
              <a:buSzPts val="1400"/>
            </a:pPr>
            <a:endParaRPr dirty="0"/>
          </a:p>
          <a:p>
            <a:pPr algn="ctr">
              <a:buSzPts val="1400"/>
            </a:pPr>
            <a:r>
              <a:rPr lang="en-US" dirty="0"/>
              <a:t>Byars-Winston, Leveritt, Pfund, Branchaw and Benbow, 2019. J. Div Higher Ed. </a:t>
            </a:r>
            <a:endParaRPr dirty="0"/>
          </a:p>
        </p:txBody>
      </p:sp>
    </p:spTree>
    <p:extLst>
      <p:ext uri="{BB962C8B-B14F-4D97-AF65-F5344CB8AC3E}">
        <p14:creationId xmlns:p14="http://schemas.microsoft.com/office/powerpoint/2010/main" val="3263770244"/>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101"/>
        <p:cNvGrpSpPr/>
        <p:nvPr/>
      </p:nvGrpSpPr>
      <p:grpSpPr>
        <a:xfrm>
          <a:off x="0" y="0"/>
          <a:ext cx="0" cy="0"/>
          <a:chOff x="0" y="0"/>
          <a:chExt cx="0" cy="0"/>
        </a:xfrm>
      </p:grpSpPr>
      <p:sp>
        <p:nvSpPr>
          <p:cNvPr id="102" name="Google Shape;102;p8"/>
          <p:cNvSpPr txBox="1">
            <a:spLocks noGrp="1"/>
          </p:cNvSpPr>
          <p:nvPr>
            <p:ph type="title"/>
          </p:nvPr>
        </p:nvSpPr>
        <p:spPr>
          <a:xfrm>
            <a:off x="2206125" y="129750"/>
            <a:ext cx="7886700" cy="1325700"/>
          </a:xfrm>
          <a:prstGeom prst="rect">
            <a:avLst/>
          </a:prstGeom>
          <a:noFill/>
          <a:ln>
            <a:noFill/>
          </a:ln>
        </p:spPr>
        <p:txBody>
          <a:bodyPr spcFirstLastPara="1" wrap="square" lIns="68575" tIns="34275" rIns="68575" bIns="34275" anchor="ctr" anchorCtr="0">
            <a:noAutofit/>
          </a:bodyPr>
          <a:lstStyle/>
          <a:p>
            <a:pPr>
              <a:buClr>
                <a:schemeClr val="dk1"/>
              </a:buClr>
              <a:buSzPts val="1100"/>
            </a:pPr>
            <a:r>
              <a:rPr lang="en-US" dirty="0"/>
              <a:t>Cultural Diversity in Mentoring:</a:t>
            </a:r>
            <a:br>
              <a:rPr lang="en-US" dirty="0"/>
            </a:br>
            <a:r>
              <a:rPr lang="en-US" dirty="0"/>
              <a:t>Quantitative Results</a:t>
            </a:r>
            <a:endParaRPr dirty="0"/>
          </a:p>
          <a:p>
            <a:endParaRPr dirty="0"/>
          </a:p>
        </p:txBody>
      </p:sp>
      <p:pic>
        <p:nvPicPr>
          <p:cNvPr id="103" name="Google Shape;103;p8"/>
          <p:cNvPicPr preferRelativeResize="0"/>
          <p:nvPr/>
        </p:nvPicPr>
        <p:blipFill rotWithShape="1">
          <a:blip r:embed="rId3">
            <a:alphaModFix/>
          </a:blip>
          <a:srcRect/>
          <a:stretch/>
        </p:blipFill>
        <p:spPr>
          <a:xfrm>
            <a:off x="1524001" y="1004483"/>
            <a:ext cx="9144001" cy="5084437"/>
          </a:xfrm>
          <a:prstGeom prst="rect">
            <a:avLst/>
          </a:prstGeom>
          <a:noFill/>
          <a:ln>
            <a:noFill/>
          </a:ln>
        </p:spPr>
      </p:pic>
      <p:sp>
        <p:nvSpPr>
          <p:cNvPr id="104" name="Google Shape;104;p8"/>
          <p:cNvSpPr txBox="1"/>
          <p:nvPr/>
        </p:nvSpPr>
        <p:spPr>
          <a:xfrm>
            <a:off x="1613100" y="4644025"/>
            <a:ext cx="8965800" cy="1382400"/>
          </a:xfrm>
          <a:prstGeom prst="rect">
            <a:avLst/>
          </a:prstGeom>
          <a:solidFill>
            <a:srgbClr val="FFFFFF"/>
          </a:solidFill>
          <a:ln>
            <a:noFill/>
          </a:ln>
        </p:spPr>
        <p:txBody>
          <a:bodyPr spcFirstLastPara="1" wrap="square" lIns="91425" tIns="91425" rIns="91425" bIns="91425" anchor="t" anchorCtr="0">
            <a:noAutofit/>
          </a:bodyPr>
          <a:lstStyle/>
          <a:p>
            <a:pPr algn="ctr">
              <a:buSzPts val="1400"/>
            </a:pPr>
            <a:r>
              <a:rPr lang="en-US" dirty="0"/>
              <a:t>*Results compare Yes responses with those responding No or not indicating an opinion</a:t>
            </a:r>
            <a:endParaRPr dirty="0"/>
          </a:p>
          <a:p>
            <a:pPr algn="ctr">
              <a:buSzPts val="1400"/>
            </a:pPr>
            <a:endParaRPr dirty="0"/>
          </a:p>
          <a:p>
            <a:pPr algn="ctr">
              <a:buSzPts val="1400"/>
            </a:pPr>
            <a:r>
              <a:rPr lang="en-US" dirty="0"/>
              <a:t>Byars-Winston, Leveritt, Pfund, Branchaw and Benbow, 2019. J. Div Higher Ed. </a:t>
            </a:r>
            <a:endParaRPr dirty="0"/>
          </a:p>
        </p:txBody>
      </p:sp>
    </p:spTree>
    <p:extLst>
      <p:ext uri="{BB962C8B-B14F-4D97-AF65-F5344CB8AC3E}">
        <p14:creationId xmlns:p14="http://schemas.microsoft.com/office/powerpoint/2010/main" val="530249127"/>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342"/>
        <p:cNvGrpSpPr/>
        <p:nvPr/>
      </p:nvGrpSpPr>
      <p:grpSpPr>
        <a:xfrm>
          <a:off x="0" y="0"/>
          <a:ext cx="0" cy="0"/>
          <a:chOff x="0" y="0"/>
          <a:chExt cx="0" cy="0"/>
        </a:xfrm>
      </p:grpSpPr>
      <p:sp>
        <p:nvSpPr>
          <p:cNvPr id="343" name="Google Shape;343;p55"/>
          <p:cNvSpPr txBox="1">
            <a:spLocks noGrp="1"/>
          </p:cNvSpPr>
          <p:nvPr>
            <p:ph type="body" idx="1"/>
          </p:nvPr>
        </p:nvSpPr>
        <p:spPr>
          <a:xfrm>
            <a:off x="320775" y="1778033"/>
            <a:ext cx="11360700" cy="4555200"/>
          </a:xfrm>
          <a:prstGeom prst="rect">
            <a:avLst/>
          </a:prstGeom>
        </p:spPr>
        <p:txBody>
          <a:bodyPr spcFirstLastPara="1" wrap="square" lIns="121900" tIns="121900" rIns="121900" bIns="121900" anchor="t" anchorCtr="0">
            <a:noAutofit/>
          </a:bodyPr>
          <a:lstStyle/>
          <a:p>
            <a:pPr lvl="1" indent="-381000">
              <a:spcBef>
                <a:spcPts val="0"/>
              </a:spcBef>
              <a:buClrTx/>
              <a:buSzPts val="2400"/>
              <a:buChar char="●"/>
            </a:pPr>
            <a:r>
              <a:rPr lang="en-US" sz="2400" dirty="0">
                <a:solidFill>
                  <a:schemeClr val="tx1"/>
                </a:solidFill>
                <a:sym typeface="Calibri"/>
              </a:rPr>
              <a:t>Reflect on the morning, and write down one or two things you hope to do differently in the future to promote greater equity and inclusion in your mentoring relationships. </a:t>
            </a:r>
            <a:endParaRPr lang="en-US" sz="2400" dirty="0" smtClean="0">
              <a:solidFill>
                <a:schemeClr val="tx1"/>
              </a:solidFill>
              <a:sym typeface="Calibri"/>
            </a:endParaRPr>
          </a:p>
          <a:p>
            <a:pPr marL="533400" lvl="1" indent="0">
              <a:spcBef>
                <a:spcPts val="0"/>
              </a:spcBef>
              <a:buClrTx/>
              <a:buSzPts val="2400"/>
              <a:buNone/>
            </a:pPr>
            <a:endParaRPr lang="en-US" sz="2400" dirty="0">
              <a:solidFill>
                <a:schemeClr val="tx1"/>
              </a:solidFill>
              <a:sym typeface="Calibri"/>
            </a:endParaRPr>
          </a:p>
          <a:p>
            <a:pPr lvl="1" indent="-381000">
              <a:spcBef>
                <a:spcPts val="0"/>
              </a:spcBef>
              <a:buClrTx/>
              <a:buSzPts val="2400"/>
              <a:buChar char="●"/>
            </a:pPr>
            <a:r>
              <a:rPr lang="en-US" sz="2400" dirty="0">
                <a:solidFill>
                  <a:schemeClr val="tx1"/>
                </a:solidFill>
                <a:sym typeface="Calibri"/>
              </a:rPr>
              <a:t>Does anyone want to share what they put down?</a:t>
            </a:r>
          </a:p>
        </p:txBody>
      </p:sp>
      <p:sp>
        <p:nvSpPr>
          <p:cNvPr id="344" name="Google Shape;344;p55"/>
          <p:cNvSpPr txBox="1">
            <a:spLocks noGrp="1"/>
          </p:cNvSpPr>
          <p:nvPr>
            <p:ph type="sldNum" idx="12"/>
          </p:nvPr>
        </p:nvSpPr>
        <p:spPr>
          <a:xfrm>
            <a:off x="11068010" y="6217622"/>
            <a:ext cx="731700" cy="524700"/>
          </a:xfrm>
          <a:prstGeom prst="rect">
            <a:avLst/>
          </a:prstGeom>
        </p:spPr>
        <p:txBody>
          <a:bodyPr spcFirstLastPara="1" wrap="square" lIns="121900" tIns="121900" rIns="121900" bIns="121900" anchor="ctr" anchorCtr="0">
            <a:noAutofit/>
          </a:bodyPr>
          <a:lstStyle/>
          <a:p>
            <a:pPr marL="0" lvl="0" indent="0" algn="r" rtl="0">
              <a:spcBef>
                <a:spcPts val="0"/>
              </a:spcBef>
              <a:spcAft>
                <a:spcPts val="0"/>
              </a:spcAft>
              <a:buNone/>
            </a:pPr>
            <a:fld id="{00000000-1234-1234-1234-123412341234}" type="slidenum">
              <a:rPr lang="en-US"/>
              <a:t>33</a:t>
            </a:fld>
            <a:endParaRPr/>
          </a:p>
        </p:txBody>
      </p:sp>
      <p:sp>
        <p:nvSpPr>
          <p:cNvPr id="345" name="Google Shape;345;p55"/>
          <p:cNvSpPr txBox="1">
            <a:spLocks noGrp="1"/>
          </p:cNvSpPr>
          <p:nvPr>
            <p:ph type="title"/>
          </p:nvPr>
        </p:nvSpPr>
        <p:spPr>
          <a:xfrm>
            <a:off x="415600" y="593367"/>
            <a:ext cx="11360700" cy="763500"/>
          </a:xfrm>
          <a:prstGeom prst="rect">
            <a:avLst/>
          </a:prstGeom>
        </p:spPr>
        <p:txBody>
          <a:bodyPr spcFirstLastPara="1" wrap="square" lIns="121900" tIns="121900" rIns="121900" bIns="121900" anchor="t" anchorCtr="0">
            <a:noAutofit/>
          </a:bodyPr>
          <a:lstStyle/>
          <a:p>
            <a:pPr marL="0" lvl="0" indent="0" algn="ctr" rtl="0">
              <a:spcBef>
                <a:spcPts val="0"/>
              </a:spcBef>
              <a:spcAft>
                <a:spcPts val="0"/>
              </a:spcAft>
              <a:buNone/>
            </a:pPr>
            <a:r>
              <a:rPr lang="en-US" sz="3700" b="1" dirty="0">
                <a:solidFill>
                  <a:schemeClr val="tx1"/>
                </a:solidFill>
              </a:rPr>
              <a:t>Reflection and Next Steps</a:t>
            </a:r>
            <a:endParaRPr sz="3700" b="1" dirty="0">
              <a:solidFill>
                <a:schemeClr val="tx1"/>
              </a:solidFill>
            </a:endParaRPr>
          </a:p>
          <a:p>
            <a:pPr marL="0" lvl="0" indent="0" algn="l" rtl="0">
              <a:spcBef>
                <a:spcPts val="0"/>
              </a:spcBef>
              <a:spcAft>
                <a:spcPts val="0"/>
              </a:spcAft>
              <a:buNone/>
            </a:pPr>
            <a:r>
              <a:rPr lang="en-US" dirty="0"/>
              <a:t> </a:t>
            </a:r>
            <a:endParaRPr dirty="0">
              <a:highlight>
                <a:srgbClr val="FFFF00"/>
              </a:highlight>
            </a:endParaRPr>
          </a:p>
        </p:txBody>
      </p:sp>
    </p:spTree>
    <p:extLst>
      <p:ext uri="{BB962C8B-B14F-4D97-AF65-F5344CB8AC3E}">
        <p14:creationId xmlns:p14="http://schemas.microsoft.com/office/powerpoint/2010/main" val="4151753541"/>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Resources to learn more </a:t>
            </a:r>
            <a:endParaRPr lang="en-US" dirty="0"/>
          </a:p>
        </p:txBody>
      </p:sp>
      <p:sp>
        <p:nvSpPr>
          <p:cNvPr id="3" name="Text Placeholder 2"/>
          <p:cNvSpPr>
            <a:spLocks noGrp="1"/>
          </p:cNvSpPr>
          <p:nvPr>
            <p:ph type="body" idx="1"/>
          </p:nvPr>
        </p:nvSpPr>
        <p:spPr/>
        <p:txBody>
          <a:bodyPr/>
          <a:lstStyle/>
          <a:p>
            <a:r>
              <a:rPr lang="en-US" dirty="0" smtClean="0"/>
              <a:t>YWCA Evanston Equity Institute workshops </a:t>
            </a:r>
          </a:p>
          <a:p>
            <a:pPr>
              <a:buFontTx/>
              <a:buChar char="-"/>
            </a:pPr>
            <a:r>
              <a:rPr lang="en-US" dirty="0" smtClean="0">
                <a:hlinkClick r:id="rId2"/>
              </a:rPr>
              <a:t>https</a:t>
            </a:r>
            <a:r>
              <a:rPr lang="en-US" dirty="0">
                <a:hlinkClick r:id="rId2"/>
              </a:rPr>
              <a:t>://www.ywca-ens.org/equity-institute</a:t>
            </a:r>
            <a:r>
              <a:rPr lang="en-US" dirty="0" smtClean="0">
                <a:hlinkClick r:id="rId2"/>
              </a:rPr>
              <a:t>/</a:t>
            </a:r>
            <a:endParaRPr lang="en-US" dirty="0" smtClean="0"/>
          </a:p>
          <a:p>
            <a:pPr>
              <a:buFontTx/>
              <a:buChar char="-"/>
            </a:pPr>
            <a:endParaRPr lang="en-US" dirty="0"/>
          </a:p>
          <a:p>
            <a:r>
              <a:rPr lang="en-US" dirty="0"/>
              <a:t>To identify your own implicit biases, you can take the IAT online at </a:t>
            </a:r>
            <a:r>
              <a:rPr lang="en-US" i="1" dirty="0" smtClean="0">
                <a:hlinkClick r:id="rId3"/>
              </a:rPr>
              <a:t>implicit.harvard.edu</a:t>
            </a:r>
            <a:endParaRPr lang="en-US" i="1" dirty="0" smtClean="0"/>
          </a:p>
          <a:p>
            <a:endParaRPr lang="en-US" i="1" dirty="0"/>
          </a:p>
          <a:p>
            <a:r>
              <a:rPr lang="en-US" dirty="0" smtClean="0"/>
              <a:t>NU Office of Equity Trainings for your unit </a:t>
            </a:r>
            <a:r>
              <a:rPr lang="en-US" dirty="0" smtClean="0">
                <a:hlinkClick r:id="rId4"/>
              </a:rPr>
              <a:t>https</a:t>
            </a:r>
            <a:r>
              <a:rPr lang="en-US" dirty="0">
                <a:hlinkClick r:id="rId4"/>
              </a:rPr>
              <a:t>://</a:t>
            </a:r>
            <a:r>
              <a:rPr lang="en-US" dirty="0" smtClean="0">
                <a:hlinkClick r:id="rId4"/>
              </a:rPr>
              <a:t>www.northwestern.edu/equity/resources/training/campus-training.html</a:t>
            </a:r>
            <a:endParaRPr lang="en-US" dirty="0" smtClean="0"/>
          </a:p>
          <a:p>
            <a:endParaRPr lang="en-US" dirty="0" smtClean="0"/>
          </a:p>
          <a:p>
            <a:r>
              <a:rPr lang="en-US" dirty="0" smtClean="0"/>
              <a:t>Searle Center has diversity, equity, inclusion events and workshops </a:t>
            </a:r>
            <a:endParaRPr lang="en-US" dirty="0"/>
          </a:p>
          <a:p>
            <a:pPr marL="76200" indent="0">
              <a:buNone/>
            </a:pPr>
            <a:r>
              <a:rPr lang="en-US" dirty="0" smtClean="0">
                <a:hlinkClick r:id="rId5"/>
              </a:rPr>
              <a:t>https</a:t>
            </a:r>
            <a:r>
              <a:rPr lang="en-US" dirty="0">
                <a:hlinkClick r:id="rId5"/>
              </a:rPr>
              <a:t>://</a:t>
            </a:r>
            <a:r>
              <a:rPr lang="en-US" dirty="0" smtClean="0">
                <a:hlinkClick r:id="rId5"/>
              </a:rPr>
              <a:t>www.northwestern.edu/searle/initiatives/calendar.html</a:t>
            </a:r>
            <a:r>
              <a:rPr lang="en-US" dirty="0" smtClean="0"/>
              <a:t> </a:t>
            </a:r>
            <a:endParaRPr lang="en-US" dirty="0"/>
          </a:p>
          <a:p>
            <a:endParaRPr lang="en-US" dirty="0"/>
          </a:p>
          <a:p>
            <a:endParaRPr lang="en-US" dirty="0"/>
          </a:p>
        </p:txBody>
      </p:sp>
      <p:sp>
        <p:nvSpPr>
          <p:cNvPr id="4" name="Slide Number Placeholder 3"/>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US" smtClean="0"/>
              <a:t>34</a:t>
            </a:fld>
            <a:endParaRPr lang="en-US" dirty="0"/>
          </a:p>
        </p:txBody>
      </p:sp>
    </p:spTree>
    <p:extLst>
      <p:ext uri="{BB962C8B-B14F-4D97-AF65-F5344CB8AC3E}">
        <p14:creationId xmlns:p14="http://schemas.microsoft.com/office/powerpoint/2010/main" val="690312232"/>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645"/>
        <p:cNvGrpSpPr/>
        <p:nvPr/>
      </p:nvGrpSpPr>
      <p:grpSpPr>
        <a:xfrm>
          <a:off x="0" y="0"/>
          <a:ext cx="0" cy="0"/>
          <a:chOff x="0" y="0"/>
          <a:chExt cx="0" cy="0"/>
        </a:xfrm>
      </p:grpSpPr>
      <p:sp>
        <p:nvSpPr>
          <p:cNvPr id="646" name="Google Shape;646;p93"/>
          <p:cNvSpPr txBox="1">
            <a:spLocks noGrp="1"/>
          </p:cNvSpPr>
          <p:nvPr>
            <p:ph type="title"/>
          </p:nvPr>
        </p:nvSpPr>
        <p:spPr>
          <a:xfrm>
            <a:off x="415600" y="593367"/>
            <a:ext cx="11360700" cy="763500"/>
          </a:xfrm>
          <a:prstGeom prst="rect">
            <a:avLst/>
          </a:prstGeom>
        </p:spPr>
        <p:txBody>
          <a:bodyPr spcFirstLastPara="1" wrap="square" lIns="121900" tIns="121900" rIns="121900" bIns="121900" anchor="t" anchorCtr="0">
            <a:noAutofit/>
          </a:bodyPr>
          <a:lstStyle/>
          <a:p>
            <a:pPr marL="0" lvl="0" indent="0" algn="ctr" rtl="0">
              <a:spcBef>
                <a:spcPts val="0"/>
              </a:spcBef>
              <a:spcAft>
                <a:spcPts val="0"/>
              </a:spcAft>
              <a:buNone/>
            </a:pPr>
            <a:r>
              <a:rPr lang="en-US" dirty="0"/>
              <a:t>Acknowledgements</a:t>
            </a:r>
            <a:endParaRPr dirty="0"/>
          </a:p>
        </p:txBody>
      </p:sp>
      <p:sp>
        <p:nvSpPr>
          <p:cNvPr id="647" name="Google Shape;647;p93"/>
          <p:cNvSpPr txBox="1">
            <a:spLocks noGrp="1"/>
          </p:cNvSpPr>
          <p:nvPr>
            <p:ph type="sldNum" idx="12"/>
          </p:nvPr>
        </p:nvSpPr>
        <p:spPr>
          <a:xfrm>
            <a:off x="11068010" y="6217622"/>
            <a:ext cx="731700" cy="524700"/>
          </a:xfrm>
          <a:prstGeom prst="rect">
            <a:avLst/>
          </a:prstGeom>
        </p:spPr>
        <p:txBody>
          <a:bodyPr spcFirstLastPara="1" wrap="square" lIns="121900" tIns="121900" rIns="121900" bIns="121900" anchor="ctr" anchorCtr="0">
            <a:noAutofit/>
          </a:bodyPr>
          <a:lstStyle/>
          <a:p>
            <a:pPr marL="0" lvl="0" indent="0" algn="r" rtl="0">
              <a:spcBef>
                <a:spcPts val="0"/>
              </a:spcBef>
              <a:spcAft>
                <a:spcPts val="0"/>
              </a:spcAft>
              <a:buNone/>
            </a:pPr>
            <a:fld id="{00000000-1234-1234-1234-123412341234}" type="slidenum">
              <a:rPr lang="en-US"/>
              <a:t>35</a:t>
            </a:fld>
            <a:endParaRPr dirty="0"/>
          </a:p>
        </p:txBody>
      </p:sp>
      <p:sp>
        <p:nvSpPr>
          <p:cNvPr id="648" name="Google Shape;648;p93"/>
          <p:cNvSpPr txBox="1"/>
          <p:nvPr/>
        </p:nvSpPr>
        <p:spPr>
          <a:xfrm>
            <a:off x="1752600" y="838201"/>
            <a:ext cx="8229600" cy="4526100"/>
          </a:xfrm>
          <a:prstGeom prst="rect">
            <a:avLst/>
          </a:prstGeom>
          <a:noFill/>
          <a:ln>
            <a:noFill/>
          </a:ln>
        </p:spPr>
        <p:txBody>
          <a:bodyPr spcFirstLastPara="1" wrap="square" lIns="91425" tIns="45700" rIns="91425" bIns="45700" anchor="t" anchorCtr="0">
            <a:noAutofit/>
          </a:bodyPr>
          <a:lstStyle/>
          <a:p>
            <a:pPr marL="228600" marR="0" lvl="0" indent="-228600" algn="l" rtl="0">
              <a:lnSpc>
                <a:spcPct val="90000"/>
              </a:lnSpc>
              <a:spcBef>
                <a:spcPts val="0"/>
              </a:spcBef>
              <a:spcAft>
                <a:spcPts val="0"/>
              </a:spcAft>
              <a:buClr>
                <a:srgbClr val="000000"/>
              </a:buClr>
              <a:buSzPts val="2800"/>
              <a:buFont typeface="Arial"/>
              <a:buNone/>
            </a:pPr>
            <a:endParaRPr sz="2800" b="0" i="0" u="none" strike="noStrike" cap="none" dirty="0">
              <a:solidFill>
                <a:srgbClr val="000000"/>
              </a:solidFill>
              <a:latin typeface="Calibri"/>
              <a:ea typeface="Calibri"/>
              <a:cs typeface="Calibri"/>
              <a:sym typeface="Calibri"/>
            </a:endParaRPr>
          </a:p>
          <a:p>
            <a:pPr marL="228600" marR="0" lvl="0" indent="-228600" algn="ctr" rtl="0">
              <a:lnSpc>
                <a:spcPct val="90000"/>
              </a:lnSpc>
              <a:spcBef>
                <a:spcPts val="1000"/>
              </a:spcBef>
              <a:spcAft>
                <a:spcPts val="0"/>
              </a:spcAft>
              <a:buClr>
                <a:srgbClr val="000000"/>
              </a:buClr>
              <a:buSzPts val="2800"/>
              <a:buFont typeface="Arial"/>
              <a:buNone/>
            </a:pPr>
            <a:endParaRPr sz="2800" b="0" i="0" u="none" strike="noStrike" cap="none" dirty="0">
              <a:solidFill>
                <a:srgbClr val="000000"/>
              </a:solidFill>
              <a:latin typeface="Calibri"/>
              <a:ea typeface="Calibri"/>
              <a:cs typeface="Calibri"/>
              <a:sym typeface="Calibri"/>
            </a:endParaRPr>
          </a:p>
          <a:p>
            <a:pPr marL="228600" marR="0" lvl="0" indent="-228600" algn="ctr" rtl="0">
              <a:lnSpc>
                <a:spcPct val="90000"/>
              </a:lnSpc>
              <a:spcBef>
                <a:spcPts val="1000"/>
              </a:spcBef>
              <a:spcAft>
                <a:spcPts val="0"/>
              </a:spcAft>
              <a:buClr>
                <a:srgbClr val="000000"/>
              </a:buClr>
              <a:buSzPts val="2800"/>
              <a:buFont typeface="Arial"/>
              <a:buNone/>
            </a:pPr>
            <a:endParaRPr sz="2800" b="0" i="0" u="none" strike="noStrike" cap="none" dirty="0">
              <a:solidFill>
                <a:srgbClr val="000000"/>
              </a:solidFill>
              <a:latin typeface="Calibri"/>
              <a:ea typeface="Calibri"/>
              <a:cs typeface="Calibri"/>
              <a:sym typeface="Calibri"/>
            </a:endParaRPr>
          </a:p>
        </p:txBody>
      </p:sp>
      <p:pic>
        <p:nvPicPr>
          <p:cNvPr id="649" name="Google Shape;649;p93" descr="header"/>
          <p:cNvPicPr preferRelativeResize="0"/>
          <p:nvPr/>
        </p:nvPicPr>
        <p:blipFill rotWithShape="1">
          <a:blip r:embed="rId3">
            <a:alphaModFix/>
          </a:blip>
          <a:srcRect/>
          <a:stretch/>
        </p:blipFill>
        <p:spPr>
          <a:xfrm>
            <a:off x="3200400" y="4800600"/>
            <a:ext cx="1066800" cy="1030200"/>
          </a:xfrm>
          <a:prstGeom prst="rect">
            <a:avLst/>
          </a:prstGeom>
          <a:solidFill>
            <a:srgbClr val="ED7D31"/>
          </a:solidFill>
          <a:ln>
            <a:noFill/>
          </a:ln>
        </p:spPr>
      </p:pic>
      <p:pic>
        <p:nvPicPr>
          <p:cNvPr id="650" name="Google Shape;650;p93"/>
          <p:cNvPicPr preferRelativeResize="0"/>
          <p:nvPr/>
        </p:nvPicPr>
        <p:blipFill rotWithShape="1">
          <a:blip r:embed="rId4">
            <a:alphaModFix/>
          </a:blip>
          <a:srcRect/>
          <a:stretch/>
        </p:blipFill>
        <p:spPr>
          <a:xfrm>
            <a:off x="8221325" y="3709350"/>
            <a:ext cx="1371600" cy="630300"/>
          </a:xfrm>
          <a:prstGeom prst="rect">
            <a:avLst/>
          </a:prstGeom>
          <a:noFill/>
          <a:ln>
            <a:noFill/>
          </a:ln>
        </p:spPr>
      </p:pic>
      <p:pic>
        <p:nvPicPr>
          <p:cNvPr id="651" name="Google Shape;651;p93" descr="Letterhead_logo_small"/>
          <p:cNvPicPr preferRelativeResize="0"/>
          <p:nvPr/>
        </p:nvPicPr>
        <p:blipFill rotWithShape="1">
          <a:blip r:embed="rId5">
            <a:alphaModFix/>
          </a:blip>
          <a:srcRect/>
          <a:stretch/>
        </p:blipFill>
        <p:spPr>
          <a:xfrm>
            <a:off x="6710625" y="3529200"/>
            <a:ext cx="901800" cy="990600"/>
          </a:xfrm>
          <a:prstGeom prst="rect">
            <a:avLst/>
          </a:prstGeom>
          <a:noFill/>
          <a:ln>
            <a:noFill/>
          </a:ln>
        </p:spPr>
      </p:pic>
      <p:pic>
        <p:nvPicPr>
          <p:cNvPr id="652" name="Google Shape;652;p93"/>
          <p:cNvPicPr preferRelativeResize="0"/>
          <p:nvPr/>
        </p:nvPicPr>
        <p:blipFill rotWithShape="1">
          <a:blip r:embed="rId6">
            <a:alphaModFix/>
          </a:blip>
          <a:srcRect/>
          <a:stretch/>
        </p:blipFill>
        <p:spPr>
          <a:xfrm>
            <a:off x="4648200" y="4829176"/>
            <a:ext cx="1066800" cy="1038299"/>
          </a:xfrm>
          <a:prstGeom prst="rect">
            <a:avLst/>
          </a:prstGeom>
          <a:noFill/>
          <a:ln>
            <a:noFill/>
          </a:ln>
        </p:spPr>
      </p:pic>
      <p:pic>
        <p:nvPicPr>
          <p:cNvPr id="653" name="Google Shape;653;p93"/>
          <p:cNvPicPr preferRelativeResize="0"/>
          <p:nvPr/>
        </p:nvPicPr>
        <p:blipFill rotWithShape="1">
          <a:blip r:embed="rId7">
            <a:alphaModFix/>
          </a:blip>
          <a:srcRect/>
          <a:stretch/>
        </p:blipFill>
        <p:spPr>
          <a:xfrm>
            <a:off x="4419600" y="4144964"/>
            <a:ext cx="1422300" cy="350700"/>
          </a:xfrm>
          <a:prstGeom prst="rect">
            <a:avLst/>
          </a:prstGeom>
          <a:noFill/>
          <a:ln>
            <a:noFill/>
          </a:ln>
        </p:spPr>
      </p:pic>
      <p:pic>
        <p:nvPicPr>
          <p:cNvPr id="654" name="Google Shape;654;p93"/>
          <p:cNvPicPr preferRelativeResize="0"/>
          <p:nvPr/>
        </p:nvPicPr>
        <p:blipFill rotWithShape="1">
          <a:blip r:embed="rId8">
            <a:alphaModFix/>
          </a:blip>
          <a:srcRect/>
          <a:stretch/>
        </p:blipFill>
        <p:spPr>
          <a:xfrm>
            <a:off x="6172201" y="4748214"/>
            <a:ext cx="1027200" cy="1119300"/>
          </a:xfrm>
          <a:prstGeom prst="rect">
            <a:avLst/>
          </a:prstGeom>
          <a:noFill/>
          <a:ln>
            <a:noFill/>
          </a:ln>
        </p:spPr>
      </p:pic>
      <p:pic>
        <p:nvPicPr>
          <p:cNvPr id="655" name="Google Shape;655;p93" descr="UWICTR_logo_h ver2.png"/>
          <p:cNvPicPr preferRelativeResize="0"/>
          <p:nvPr/>
        </p:nvPicPr>
        <p:blipFill rotWithShape="1">
          <a:blip r:embed="rId9">
            <a:alphaModFix/>
          </a:blip>
          <a:srcRect/>
          <a:stretch/>
        </p:blipFill>
        <p:spPr>
          <a:xfrm>
            <a:off x="1905000" y="3617914"/>
            <a:ext cx="4389301" cy="573000"/>
          </a:xfrm>
          <a:prstGeom prst="rect">
            <a:avLst/>
          </a:prstGeom>
          <a:noFill/>
          <a:ln>
            <a:noFill/>
          </a:ln>
        </p:spPr>
      </p:pic>
      <p:pic>
        <p:nvPicPr>
          <p:cNvPr id="656" name="Google Shape;656;p93" descr="UWSMPH_logo_bw_horiz_pc"/>
          <p:cNvPicPr preferRelativeResize="0"/>
          <p:nvPr/>
        </p:nvPicPr>
        <p:blipFill rotWithShape="1">
          <a:blip r:embed="rId10">
            <a:alphaModFix/>
          </a:blip>
          <a:srcRect/>
          <a:stretch/>
        </p:blipFill>
        <p:spPr>
          <a:xfrm>
            <a:off x="1981201" y="2641834"/>
            <a:ext cx="2022602" cy="583199"/>
          </a:xfrm>
          <a:prstGeom prst="rect">
            <a:avLst/>
          </a:prstGeom>
          <a:noFill/>
          <a:ln>
            <a:noFill/>
          </a:ln>
        </p:spPr>
      </p:pic>
      <p:pic>
        <p:nvPicPr>
          <p:cNvPr id="657" name="Google Shape;657;p93" descr="WCER - Wisconsin Center for Education Research"/>
          <p:cNvPicPr preferRelativeResize="0"/>
          <p:nvPr/>
        </p:nvPicPr>
        <p:blipFill rotWithShape="1">
          <a:blip r:embed="rId11">
            <a:alphaModFix/>
          </a:blip>
          <a:srcRect/>
          <a:stretch/>
        </p:blipFill>
        <p:spPr>
          <a:xfrm>
            <a:off x="4343401" y="2663610"/>
            <a:ext cx="2399100" cy="539700"/>
          </a:xfrm>
          <a:prstGeom prst="rect">
            <a:avLst/>
          </a:prstGeom>
          <a:noFill/>
          <a:ln>
            <a:noFill/>
          </a:ln>
        </p:spPr>
      </p:pic>
      <p:pic>
        <p:nvPicPr>
          <p:cNvPr id="658" name="Google Shape;658;p93" descr="CWHRLogo_full"/>
          <p:cNvPicPr preferRelativeResize="0"/>
          <p:nvPr/>
        </p:nvPicPr>
        <p:blipFill rotWithShape="1">
          <a:blip r:embed="rId12">
            <a:alphaModFix/>
          </a:blip>
          <a:srcRect r="8941" b="21116"/>
          <a:stretch/>
        </p:blipFill>
        <p:spPr>
          <a:xfrm>
            <a:off x="6742354" y="2525898"/>
            <a:ext cx="3379500" cy="815100"/>
          </a:xfrm>
          <a:prstGeom prst="rect">
            <a:avLst/>
          </a:prstGeom>
          <a:noFill/>
          <a:ln>
            <a:noFill/>
          </a:ln>
        </p:spPr>
      </p:pic>
      <p:pic>
        <p:nvPicPr>
          <p:cNvPr id="659" name="Google Shape;659;p93"/>
          <p:cNvPicPr preferRelativeResize="0"/>
          <p:nvPr/>
        </p:nvPicPr>
        <p:blipFill rotWithShape="1">
          <a:blip r:embed="rId13">
            <a:alphaModFix/>
          </a:blip>
          <a:srcRect/>
          <a:stretch/>
        </p:blipFill>
        <p:spPr>
          <a:xfrm>
            <a:off x="3069771" y="1428013"/>
            <a:ext cx="2254800" cy="742500"/>
          </a:xfrm>
          <a:prstGeom prst="rect">
            <a:avLst/>
          </a:prstGeom>
          <a:noFill/>
          <a:ln>
            <a:noFill/>
          </a:ln>
        </p:spPr>
      </p:pic>
      <p:pic>
        <p:nvPicPr>
          <p:cNvPr id="660" name="Google Shape;660;p93" descr="Vert no Tag.png"/>
          <p:cNvPicPr preferRelativeResize="0"/>
          <p:nvPr/>
        </p:nvPicPr>
        <p:blipFill rotWithShape="1">
          <a:blip r:embed="rId14">
            <a:alphaModFix/>
          </a:blip>
          <a:srcRect/>
          <a:stretch/>
        </p:blipFill>
        <p:spPr>
          <a:xfrm>
            <a:off x="5666018" y="1383007"/>
            <a:ext cx="1222800" cy="787500"/>
          </a:xfrm>
          <a:prstGeom prst="rect">
            <a:avLst/>
          </a:prstGeom>
          <a:noFill/>
          <a:ln>
            <a:noFill/>
          </a:ln>
        </p:spPr>
      </p:pic>
      <p:pic>
        <p:nvPicPr>
          <p:cNvPr id="661" name="Google Shape;661;p93"/>
          <p:cNvPicPr preferRelativeResize="0"/>
          <p:nvPr/>
        </p:nvPicPr>
        <p:blipFill rotWithShape="1">
          <a:blip r:embed="rId15">
            <a:alphaModFix/>
          </a:blip>
          <a:srcRect/>
          <a:stretch/>
        </p:blipFill>
        <p:spPr>
          <a:xfrm>
            <a:off x="7917237" y="1428013"/>
            <a:ext cx="981000" cy="981000"/>
          </a:xfrm>
          <a:prstGeom prst="rect">
            <a:avLst/>
          </a:prstGeom>
          <a:noFill/>
          <a:ln>
            <a:noFill/>
          </a:ln>
        </p:spPr>
      </p:pic>
      <p:pic>
        <p:nvPicPr>
          <p:cNvPr id="662" name="Google Shape;662;p93"/>
          <p:cNvPicPr preferRelativeResize="0"/>
          <p:nvPr/>
        </p:nvPicPr>
        <p:blipFill rotWithShape="1">
          <a:blip r:embed="rId16">
            <a:alphaModFix/>
          </a:blip>
          <a:srcRect/>
          <a:stretch/>
        </p:blipFill>
        <p:spPr>
          <a:xfrm>
            <a:off x="7721974" y="4707995"/>
            <a:ext cx="1382698" cy="1001099"/>
          </a:xfrm>
          <a:prstGeom prst="rect">
            <a:avLst/>
          </a:prstGeom>
          <a:noFill/>
          <a:ln>
            <a:noFill/>
          </a:ln>
        </p:spPr>
      </p:pic>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674"/>
        <p:cNvGrpSpPr/>
        <p:nvPr/>
      </p:nvGrpSpPr>
      <p:grpSpPr>
        <a:xfrm>
          <a:off x="0" y="0"/>
          <a:ext cx="0" cy="0"/>
          <a:chOff x="0" y="0"/>
          <a:chExt cx="0" cy="0"/>
        </a:xfrm>
      </p:grpSpPr>
      <p:sp>
        <p:nvSpPr>
          <p:cNvPr id="675" name="Google Shape;675;p95"/>
          <p:cNvSpPr txBox="1">
            <a:spLocks noGrp="1"/>
          </p:cNvSpPr>
          <p:nvPr>
            <p:ph type="title"/>
          </p:nvPr>
        </p:nvSpPr>
        <p:spPr>
          <a:xfrm>
            <a:off x="415600" y="593367"/>
            <a:ext cx="11360700" cy="763500"/>
          </a:xfrm>
          <a:prstGeom prst="rect">
            <a:avLst/>
          </a:prstGeom>
        </p:spPr>
        <p:txBody>
          <a:bodyPr spcFirstLastPara="1" wrap="square" lIns="121900" tIns="121900" rIns="121900" bIns="121900" anchor="t" anchorCtr="0">
            <a:noAutofit/>
          </a:bodyPr>
          <a:lstStyle/>
          <a:p>
            <a:pPr marL="0" lvl="0" indent="0" algn="ctr" rtl="0">
              <a:spcBef>
                <a:spcPts val="0"/>
              </a:spcBef>
              <a:spcAft>
                <a:spcPts val="0"/>
              </a:spcAft>
              <a:buNone/>
            </a:pPr>
            <a:r>
              <a:rPr lang="en-US" dirty="0" smtClean="0"/>
              <a:t>Thank you for Attending</a:t>
            </a:r>
            <a:endParaRPr dirty="0"/>
          </a:p>
        </p:txBody>
      </p:sp>
      <p:sp>
        <p:nvSpPr>
          <p:cNvPr id="676" name="Google Shape;676;p95"/>
          <p:cNvSpPr txBox="1">
            <a:spLocks noGrp="1"/>
          </p:cNvSpPr>
          <p:nvPr>
            <p:ph type="body" idx="1"/>
          </p:nvPr>
        </p:nvSpPr>
        <p:spPr>
          <a:xfrm>
            <a:off x="415600" y="1536633"/>
            <a:ext cx="11360700" cy="4756012"/>
          </a:xfrm>
          <a:prstGeom prst="rect">
            <a:avLst/>
          </a:prstGeom>
        </p:spPr>
        <p:txBody>
          <a:bodyPr spcFirstLastPara="1" wrap="square" lIns="121900" tIns="121900" rIns="121900" bIns="121900" anchor="t" anchorCtr="0">
            <a:noAutofit/>
          </a:bodyPr>
          <a:lstStyle/>
          <a:p>
            <a:pPr fontAlgn="base">
              <a:buFont typeface="Arial" panose="020B0604020202020204" pitchFamily="34" charset="0"/>
              <a:buChar char="•"/>
            </a:pPr>
            <a:r>
              <a:rPr lang="en-US" dirty="0"/>
              <a:t>Please Complete Brief Evaluation via </a:t>
            </a:r>
            <a:r>
              <a:rPr lang="en-US" dirty="0" err="1"/>
              <a:t>REDCap</a:t>
            </a:r>
            <a:r>
              <a:rPr lang="en-US" dirty="0"/>
              <a:t> (will be emailed to you</a:t>
            </a:r>
            <a:r>
              <a:rPr lang="en-US" dirty="0" smtClean="0"/>
              <a:t>)</a:t>
            </a:r>
          </a:p>
          <a:p>
            <a:pPr fontAlgn="base">
              <a:buFont typeface="Arial" panose="020B0604020202020204" pitchFamily="34" charset="0"/>
              <a:buChar char="•"/>
            </a:pPr>
            <a:endParaRPr lang="en-US" dirty="0" smtClean="0"/>
          </a:p>
          <a:p>
            <a:pPr fontAlgn="base">
              <a:buFont typeface="Arial" panose="020B0604020202020204" pitchFamily="34" charset="0"/>
              <a:buChar char="•"/>
            </a:pPr>
            <a:r>
              <a:rPr lang="en-US" dirty="0"/>
              <a:t>We use this information to refine our offerings and meet the needs of our institutional community </a:t>
            </a:r>
            <a:r>
              <a:rPr lang="en-US" dirty="0" smtClean="0"/>
              <a:t>​</a:t>
            </a:r>
            <a:endParaRPr lang="en-US" dirty="0"/>
          </a:p>
          <a:p>
            <a:pPr marL="76200" indent="0">
              <a:buNone/>
            </a:pPr>
            <a:endParaRPr lang="en-US" sz="2000" dirty="0" smtClean="0"/>
          </a:p>
          <a:p>
            <a:pPr marL="76200" indent="0">
              <a:buNone/>
            </a:pPr>
            <a:r>
              <a:rPr lang="en-US" sz="2200" dirty="0" smtClean="0"/>
              <a:t>Questions:</a:t>
            </a:r>
            <a:endParaRPr lang="en-US" sz="2200" dirty="0"/>
          </a:p>
          <a:p>
            <a:pPr marL="76200" indent="0">
              <a:spcAft>
                <a:spcPts val="800"/>
              </a:spcAft>
              <a:buNone/>
            </a:pPr>
            <a:r>
              <a:rPr lang="en-US" sz="2000" dirty="0" smtClean="0"/>
              <a:t>Rick McGee </a:t>
            </a:r>
            <a:r>
              <a:rPr lang="en-US" sz="2000" dirty="0" smtClean="0">
                <a:hlinkClick r:id="rId3"/>
              </a:rPr>
              <a:t>r-mcgee@northwestern.edu</a:t>
            </a:r>
            <a:r>
              <a:rPr lang="en-US" sz="2000" dirty="0" smtClean="0"/>
              <a:t>  </a:t>
            </a:r>
            <a:endParaRPr lang="en-US" sz="2000" dirty="0"/>
          </a:p>
          <a:p>
            <a:pPr marL="76200" indent="0">
              <a:spcAft>
                <a:spcPts val="800"/>
              </a:spcAft>
              <a:buNone/>
            </a:pPr>
            <a:r>
              <a:rPr lang="en-US" sz="2000" dirty="0" err="1" smtClean="0"/>
              <a:t>Namratha</a:t>
            </a:r>
            <a:r>
              <a:rPr lang="en-US" sz="2000" dirty="0" smtClean="0"/>
              <a:t> R. </a:t>
            </a:r>
            <a:r>
              <a:rPr lang="en-US" sz="2000" dirty="0" err="1" smtClean="0"/>
              <a:t>Kandula</a:t>
            </a:r>
            <a:r>
              <a:rPr lang="en-US" sz="2000" dirty="0" smtClean="0"/>
              <a:t> </a:t>
            </a:r>
            <a:r>
              <a:rPr lang="en-US" sz="2000" i="1" dirty="0">
                <a:latin typeface="Calibri Light" panose="020F0302020204030204" pitchFamily="34" charset="0"/>
                <a:cs typeface="Calibri Light" panose="020F0302020204030204" pitchFamily="34" charset="0"/>
              </a:rPr>
              <a:t> </a:t>
            </a:r>
            <a:r>
              <a:rPr lang="en-US" sz="2000" dirty="0" smtClean="0">
                <a:hlinkClick r:id="rId4"/>
              </a:rPr>
              <a:t>n-kandula@northwestern.edu</a:t>
            </a:r>
            <a:r>
              <a:rPr lang="en-US" sz="2000" dirty="0" smtClean="0"/>
              <a:t> </a:t>
            </a:r>
            <a:endParaRPr lang="en-US" sz="2000" dirty="0"/>
          </a:p>
          <a:p>
            <a:pPr marL="76200" indent="0">
              <a:spcAft>
                <a:spcPts val="800"/>
              </a:spcAft>
              <a:buNone/>
            </a:pPr>
            <a:r>
              <a:rPr lang="en-US" sz="2200" dirty="0"/>
              <a:t>Resources </a:t>
            </a:r>
            <a:r>
              <a:rPr lang="en-US" sz="2200" dirty="0" smtClean="0"/>
              <a:t>will </a:t>
            </a:r>
            <a:r>
              <a:rPr lang="en-US" sz="2200" dirty="0"/>
              <a:t>be posted on Website:</a:t>
            </a:r>
          </a:p>
          <a:p>
            <a:pPr marL="76200" indent="0">
              <a:spcAft>
                <a:spcPts val="800"/>
              </a:spcAft>
              <a:buNone/>
            </a:pPr>
            <a:r>
              <a:rPr lang="en-US" sz="2000" dirty="0">
                <a:hlinkClick r:id="rId5"/>
              </a:rPr>
              <a:t>https://www.nucats.northwestern.edu/education-and-career-development/investigator-development/mentoring/workshops.html</a:t>
            </a:r>
            <a:r>
              <a:rPr lang="en-US" sz="2000" dirty="0"/>
              <a:t> </a:t>
            </a:r>
          </a:p>
          <a:p>
            <a:pPr marL="76200" indent="0" fontAlgn="base">
              <a:buNone/>
            </a:pPr>
            <a:endParaRPr lang="en-US" dirty="0" smtClean="0"/>
          </a:p>
          <a:p>
            <a:pPr marL="76200" lvl="0" indent="0" algn="l" rtl="0">
              <a:spcBef>
                <a:spcPts val="800"/>
              </a:spcBef>
              <a:spcAft>
                <a:spcPts val="0"/>
              </a:spcAft>
              <a:buSzPts val="2400"/>
              <a:buNone/>
            </a:pPr>
            <a:endParaRPr dirty="0"/>
          </a:p>
        </p:txBody>
      </p:sp>
      <p:sp>
        <p:nvSpPr>
          <p:cNvPr id="677" name="Google Shape;677;p95"/>
          <p:cNvSpPr txBox="1">
            <a:spLocks noGrp="1"/>
          </p:cNvSpPr>
          <p:nvPr>
            <p:ph type="sldNum" idx="12"/>
          </p:nvPr>
        </p:nvSpPr>
        <p:spPr>
          <a:xfrm>
            <a:off x="11068010" y="6217622"/>
            <a:ext cx="731700" cy="524700"/>
          </a:xfrm>
          <a:prstGeom prst="rect">
            <a:avLst/>
          </a:prstGeom>
        </p:spPr>
        <p:txBody>
          <a:bodyPr spcFirstLastPara="1" wrap="square" lIns="121900" tIns="121900" rIns="121900" bIns="121900" anchor="ctr" anchorCtr="0">
            <a:noAutofit/>
          </a:bodyPr>
          <a:lstStyle/>
          <a:p>
            <a:pPr marL="0" lvl="0" indent="0" algn="r" rtl="0">
              <a:spcBef>
                <a:spcPts val="0"/>
              </a:spcBef>
              <a:spcAft>
                <a:spcPts val="0"/>
              </a:spcAft>
              <a:buNone/>
            </a:pPr>
            <a:fld id="{00000000-1234-1234-1234-123412341234}" type="slidenum">
              <a:rPr lang="en-US"/>
              <a:t>36</a:t>
            </a:fld>
            <a:endParaRPr dirty="0"/>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674"/>
        <p:cNvGrpSpPr/>
        <p:nvPr/>
      </p:nvGrpSpPr>
      <p:grpSpPr>
        <a:xfrm>
          <a:off x="0" y="0"/>
          <a:ext cx="0" cy="0"/>
          <a:chOff x="0" y="0"/>
          <a:chExt cx="0" cy="0"/>
        </a:xfrm>
      </p:grpSpPr>
      <p:sp>
        <p:nvSpPr>
          <p:cNvPr id="675" name="Google Shape;675;p95"/>
          <p:cNvSpPr txBox="1">
            <a:spLocks noGrp="1"/>
          </p:cNvSpPr>
          <p:nvPr>
            <p:ph type="title"/>
          </p:nvPr>
        </p:nvSpPr>
        <p:spPr>
          <a:xfrm>
            <a:off x="415600" y="593367"/>
            <a:ext cx="11360700" cy="763500"/>
          </a:xfrm>
          <a:prstGeom prst="rect">
            <a:avLst/>
          </a:prstGeom>
        </p:spPr>
        <p:txBody>
          <a:bodyPr spcFirstLastPara="1" wrap="square" lIns="121900" tIns="121900" rIns="121900" bIns="121900" anchor="t" anchorCtr="0">
            <a:noAutofit/>
          </a:bodyPr>
          <a:lstStyle/>
          <a:p>
            <a:pPr marL="0" lvl="0" indent="0" algn="ctr" rtl="0">
              <a:spcBef>
                <a:spcPts val="0"/>
              </a:spcBef>
              <a:spcAft>
                <a:spcPts val="0"/>
              </a:spcAft>
              <a:buNone/>
            </a:pPr>
            <a:r>
              <a:rPr lang="en-US" dirty="0" smtClean="0"/>
              <a:t>Mentoring Workshops</a:t>
            </a:r>
            <a:endParaRPr dirty="0"/>
          </a:p>
        </p:txBody>
      </p:sp>
      <p:sp>
        <p:nvSpPr>
          <p:cNvPr id="677" name="Google Shape;677;p95"/>
          <p:cNvSpPr txBox="1">
            <a:spLocks noGrp="1"/>
          </p:cNvSpPr>
          <p:nvPr>
            <p:ph type="sldNum" idx="12"/>
          </p:nvPr>
        </p:nvSpPr>
        <p:spPr>
          <a:xfrm>
            <a:off x="11068010" y="6217622"/>
            <a:ext cx="731700" cy="524700"/>
          </a:xfrm>
          <a:prstGeom prst="rect">
            <a:avLst/>
          </a:prstGeom>
        </p:spPr>
        <p:txBody>
          <a:bodyPr spcFirstLastPara="1" wrap="square" lIns="121900" tIns="121900" rIns="121900" bIns="121900" anchor="ctr" anchorCtr="0">
            <a:noAutofit/>
          </a:bodyPr>
          <a:lstStyle/>
          <a:p>
            <a:pPr marL="0" lvl="0" indent="0" algn="r" rtl="0">
              <a:spcBef>
                <a:spcPts val="0"/>
              </a:spcBef>
              <a:spcAft>
                <a:spcPts val="0"/>
              </a:spcAft>
              <a:buNone/>
            </a:pPr>
            <a:fld id="{00000000-1234-1234-1234-123412341234}" type="slidenum">
              <a:rPr lang="en-US"/>
              <a:t>37</a:t>
            </a:fld>
            <a:endParaRPr dirty="0"/>
          </a:p>
        </p:txBody>
      </p:sp>
      <p:graphicFrame>
        <p:nvGraphicFramePr>
          <p:cNvPr id="5" name="Table 4"/>
          <p:cNvGraphicFramePr>
            <a:graphicFrameLocks noGrp="1"/>
          </p:cNvGraphicFramePr>
          <p:nvPr>
            <p:extLst>
              <p:ext uri="{D42A27DB-BD31-4B8C-83A1-F6EECF244321}">
                <p14:modId xmlns:p14="http://schemas.microsoft.com/office/powerpoint/2010/main" val="3033857346"/>
              </p:ext>
            </p:extLst>
          </p:nvPr>
        </p:nvGraphicFramePr>
        <p:xfrm>
          <a:off x="2185214" y="1571902"/>
          <a:ext cx="8128000" cy="3632200"/>
        </p:xfrm>
        <a:graphic>
          <a:graphicData uri="http://schemas.openxmlformats.org/drawingml/2006/table">
            <a:tbl>
              <a:tblPr firstRow="1" bandRow="1">
                <a:tableStyleId>{9265FA1C-1FB6-4D2C-A335-F539E6D1213D}</a:tableStyleId>
              </a:tblPr>
              <a:tblGrid>
                <a:gridCol w="1620434">
                  <a:extLst>
                    <a:ext uri="{9D8B030D-6E8A-4147-A177-3AD203B41FA5}">
                      <a16:colId xmlns:a16="http://schemas.microsoft.com/office/drawing/2014/main" val="3060621472"/>
                    </a:ext>
                  </a:extLst>
                </a:gridCol>
                <a:gridCol w="6507566">
                  <a:extLst>
                    <a:ext uri="{9D8B030D-6E8A-4147-A177-3AD203B41FA5}">
                      <a16:colId xmlns:a16="http://schemas.microsoft.com/office/drawing/2014/main" val="1943183953"/>
                    </a:ext>
                  </a:extLst>
                </a:gridCol>
              </a:tblGrid>
              <a:tr h="370840">
                <a:tc gridSpan="2">
                  <a:txBody>
                    <a:bodyPr/>
                    <a:lstStyle/>
                    <a:p>
                      <a:r>
                        <a:rPr lang="en-US" dirty="0" smtClean="0"/>
                        <a:t>All scheduled for 7:30</a:t>
                      </a:r>
                      <a:r>
                        <a:rPr lang="en-US" baseline="0" dirty="0" smtClean="0"/>
                        <a:t> – 9:00 AM on Thursdays via Zoom until further notice</a:t>
                      </a:r>
                    </a:p>
                    <a:p>
                      <a:r>
                        <a:rPr lang="en-US" baseline="0" dirty="0" smtClean="0"/>
                        <a:t>Beginning Jan, is always 1</a:t>
                      </a:r>
                      <a:r>
                        <a:rPr lang="en-US" baseline="30000" dirty="0" smtClean="0"/>
                        <a:t>st</a:t>
                      </a:r>
                      <a:r>
                        <a:rPr lang="en-US" baseline="0" dirty="0" smtClean="0"/>
                        <a:t> Thurs of the month</a:t>
                      </a:r>
                      <a:endParaRPr lang="en-US" dirty="0"/>
                    </a:p>
                  </a:txBody>
                  <a:tcPr>
                    <a:solidFill>
                      <a:srgbClr val="99CCFF"/>
                    </a:solidFill>
                  </a:tcPr>
                </a:tc>
                <a:tc hMerge="1">
                  <a:txBody>
                    <a:bodyPr/>
                    <a:lstStyle/>
                    <a:p>
                      <a:endParaRPr lang="en-US" dirty="0"/>
                    </a:p>
                  </a:txBody>
                  <a:tcPr/>
                </a:tc>
                <a:extLst>
                  <a:ext uri="{0D108BD9-81ED-4DB2-BD59-A6C34878D82A}">
                    <a16:rowId xmlns:a16="http://schemas.microsoft.com/office/drawing/2014/main" val="1607703712"/>
                  </a:ext>
                </a:extLst>
              </a:tr>
              <a:tr h="370840">
                <a:tc>
                  <a:txBody>
                    <a:bodyPr/>
                    <a:lstStyle/>
                    <a:p>
                      <a:r>
                        <a:rPr lang="en-US" dirty="0" smtClean="0">
                          <a:solidFill>
                            <a:schemeClr val="bg2"/>
                          </a:solidFill>
                        </a:rPr>
                        <a:t>10/29/2020</a:t>
                      </a:r>
                      <a:endParaRPr lang="en-US" dirty="0">
                        <a:solidFill>
                          <a:schemeClr val="bg2"/>
                        </a:solidFill>
                      </a:endParaRPr>
                    </a:p>
                  </a:txBody>
                  <a:tcPr/>
                </a:tc>
                <a:tc>
                  <a:txBody>
                    <a:bodyPr/>
                    <a:lstStyle/>
                    <a:p>
                      <a:r>
                        <a:rPr lang="en-US" dirty="0" smtClean="0">
                          <a:solidFill>
                            <a:schemeClr val="bg2"/>
                          </a:solidFill>
                        </a:rPr>
                        <a:t>Articulating your Mentoring Needs</a:t>
                      </a:r>
                    </a:p>
                  </a:txBody>
                  <a:tcPr/>
                </a:tc>
                <a:extLst>
                  <a:ext uri="{0D108BD9-81ED-4DB2-BD59-A6C34878D82A}">
                    <a16:rowId xmlns:a16="http://schemas.microsoft.com/office/drawing/2014/main" val="1093297583"/>
                  </a:ext>
                </a:extLst>
              </a:tr>
              <a:tr h="370840">
                <a:tc>
                  <a:txBody>
                    <a:bodyPr/>
                    <a:lstStyle/>
                    <a:p>
                      <a:r>
                        <a:rPr lang="en-US" dirty="0" smtClean="0">
                          <a:solidFill>
                            <a:schemeClr val="bg2"/>
                          </a:solidFill>
                        </a:rPr>
                        <a:t>12/10/2020</a:t>
                      </a:r>
                      <a:endParaRPr lang="en-US" dirty="0">
                        <a:solidFill>
                          <a:schemeClr val="bg2"/>
                        </a:solidFill>
                      </a:endParaRPr>
                    </a:p>
                  </a:txBody>
                  <a:tcPr>
                    <a:solidFill>
                      <a:schemeClr val="accent5">
                        <a:lumMod val="20000"/>
                        <a:lumOff val="80000"/>
                      </a:schemeClr>
                    </a:solidFill>
                  </a:tcPr>
                </a:tc>
                <a:tc>
                  <a:txBody>
                    <a:bodyPr/>
                    <a:lstStyle/>
                    <a:p>
                      <a:r>
                        <a:rPr lang="en-US" dirty="0" smtClean="0">
                          <a:solidFill>
                            <a:schemeClr val="bg2"/>
                          </a:solidFill>
                        </a:rPr>
                        <a:t>Establishing and Aligning Expectations in</a:t>
                      </a:r>
                      <a:r>
                        <a:rPr lang="en-US" baseline="0" dirty="0" smtClean="0">
                          <a:solidFill>
                            <a:schemeClr val="bg2"/>
                          </a:solidFill>
                        </a:rPr>
                        <a:t> Mentoring</a:t>
                      </a:r>
                      <a:endParaRPr lang="en-US" dirty="0">
                        <a:solidFill>
                          <a:schemeClr val="bg2"/>
                        </a:solidFill>
                      </a:endParaRPr>
                    </a:p>
                  </a:txBody>
                  <a:tcPr>
                    <a:solidFill>
                      <a:schemeClr val="accent5">
                        <a:lumMod val="20000"/>
                        <a:lumOff val="80000"/>
                      </a:schemeClr>
                    </a:solidFill>
                  </a:tcPr>
                </a:tc>
                <a:extLst>
                  <a:ext uri="{0D108BD9-81ED-4DB2-BD59-A6C34878D82A}">
                    <a16:rowId xmlns:a16="http://schemas.microsoft.com/office/drawing/2014/main" val="4208883956"/>
                  </a:ext>
                </a:extLst>
              </a:tr>
              <a:tr h="370840">
                <a:tc>
                  <a:txBody>
                    <a:bodyPr/>
                    <a:lstStyle/>
                    <a:p>
                      <a:r>
                        <a:rPr lang="en-US" dirty="0" smtClean="0">
                          <a:solidFill>
                            <a:schemeClr val="bg2"/>
                          </a:solidFill>
                        </a:rPr>
                        <a:t>01/07/2021</a:t>
                      </a:r>
                      <a:endParaRPr lang="en-US" dirty="0">
                        <a:solidFill>
                          <a:schemeClr val="bg2"/>
                        </a:solidFill>
                      </a:endParaRPr>
                    </a:p>
                  </a:txBody>
                  <a:tcPr/>
                </a:tc>
                <a:tc>
                  <a:txBody>
                    <a:bodyPr/>
                    <a:lstStyle/>
                    <a:p>
                      <a:r>
                        <a:rPr lang="en-US" dirty="0" smtClean="0">
                          <a:solidFill>
                            <a:schemeClr val="bg2"/>
                          </a:solidFill>
                        </a:rPr>
                        <a:t>Maintaining Effective Communication/Difficult Conversations</a:t>
                      </a:r>
                      <a:endParaRPr lang="en-US" dirty="0">
                        <a:solidFill>
                          <a:schemeClr val="bg2"/>
                        </a:solidFill>
                      </a:endParaRPr>
                    </a:p>
                  </a:txBody>
                  <a:tcPr/>
                </a:tc>
                <a:extLst>
                  <a:ext uri="{0D108BD9-81ED-4DB2-BD59-A6C34878D82A}">
                    <a16:rowId xmlns:a16="http://schemas.microsoft.com/office/drawing/2014/main" val="2047688341"/>
                  </a:ext>
                </a:extLst>
              </a:tr>
              <a:tr h="370840">
                <a:tc>
                  <a:txBody>
                    <a:bodyPr/>
                    <a:lstStyle/>
                    <a:p>
                      <a:r>
                        <a:rPr lang="en-US" dirty="0" smtClean="0"/>
                        <a:t>02/04/2021</a:t>
                      </a:r>
                      <a:endParaRPr lang="en-US" dirty="0"/>
                    </a:p>
                  </a:txBody>
                  <a:tcPr>
                    <a:solidFill>
                      <a:schemeClr val="accent5">
                        <a:lumMod val="20000"/>
                        <a:lumOff val="80000"/>
                      </a:schemeClr>
                    </a:solidFill>
                  </a:tcPr>
                </a:tc>
                <a:tc>
                  <a:txBody>
                    <a:bodyPr/>
                    <a:lstStyle/>
                    <a:p>
                      <a:r>
                        <a:rPr lang="en-US" dirty="0" smtClean="0"/>
                        <a:t>Cultural</a:t>
                      </a:r>
                      <a:r>
                        <a:rPr lang="en-US" baseline="0" dirty="0" smtClean="0"/>
                        <a:t> Awareness to Enhance Mentoring Across Differences</a:t>
                      </a:r>
                      <a:endParaRPr lang="en-US" dirty="0"/>
                    </a:p>
                  </a:txBody>
                  <a:tcPr>
                    <a:solidFill>
                      <a:schemeClr val="accent5">
                        <a:lumMod val="20000"/>
                        <a:lumOff val="80000"/>
                      </a:schemeClr>
                    </a:solidFill>
                  </a:tcPr>
                </a:tc>
                <a:extLst>
                  <a:ext uri="{0D108BD9-81ED-4DB2-BD59-A6C34878D82A}">
                    <a16:rowId xmlns:a16="http://schemas.microsoft.com/office/drawing/2014/main" val="4074489756"/>
                  </a:ext>
                </a:extLst>
              </a:tr>
              <a:tr h="370840">
                <a:tc>
                  <a:txBody>
                    <a:bodyPr/>
                    <a:lstStyle/>
                    <a:p>
                      <a:r>
                        <a:rPr lang="en-US" dirty="0" smtClean="0"/>
                        <a:t>03/04/2021</a:t>
                      </a:r>
                      <a:endParaRPr lang="en-US" dirty="0"/>
                    </a:p>
                  </a:txBody>
                  <a:tcPr/>
                </a:tc>
                <a:tc>
                  <a:txBody>
                    <a:bodyPr/>
                    <a:lstStyle/>
                    <a:p>
                      <a:r>
                        <a:rPr lang="en-US" sz="1400" b="0" i="0" u="none" strike="noStrike" cap="none" dirty="0" smtClean="0">
                          <a:solidFill>
                            <a:srgbClr val="000000"/>
                          </a:solidFill>
                          <a:effectLst/>
                          <a:latin typeface="Arial"/>
                          <a:ea typeface="Arial"/>
                          <a:cs typeface="Arial"/>
                          <a:sym typeface="Arial"/>
                        </a:rPr>
                        <a:t>Creating SMART Goals for your Feinberg Faculty Portal and your Career Development Plan</a:t>
                      </a:r>
                      <a:endParaRPr lang="en-US" i="0" dirty="0"/>
                    </a:p>
                  </a:txBody>
                  <a:tcPr/>
                </a:tc>
                <a:extLst>
                  <a:ext uri="{0D108BD9-81ED-4DB2-BD59-A6C34878D82A}">
                    <a16:rowId xmlns:a16="http://schemas.microsoft.com/office/drawing/2014/main" val="4257008630"/>
                  </a:ext>
                </a:extLst>
              </a:tr>
              <a:tr h="370840">
                <a:tc>
                  <a:txBody>
                    <a:bodyPr/>
                    <a:lstStyle/>
                    <a:p>
                      <a:r>
                        <a:rPr lang="en-US" dirty="0" smtClean="0"/>
                        <a:t>04/08/2021</a:t>
                      </a:r>
                      <a:endParaRPr lang="en-US" dirty="0"/>
                    </a:p>
                  </a:txBody>
                  <a:tcPr>
                    <a:solidFill>
                      <a:schemeClr val="accent5">
                        <a:lumMod val="20000"/>
                        <a:lumOff val="80000"/>
                      </a:schemeClr>
                    </a:solidFill>
                  </a:tcPr>
                </a:tc>
                <a:tc>
                  <a:txBody>
                    <a:bodyPr/>
                    <a:lstStyle/>
                    <a:p>
                      <a:r>
                        <a:rPr lang="en-US" sz="1400" b="0" i="0" u="none" strike="noStrike" cap="none" dirty="0" smtClean="0">
                          <a:solidFill>
                            <a:srgbClr val="000000"/>
                          </a:solidFill>
                          <a:effectLst/>
                          <a:latin typeface="Arial"/>
                          <a:ea typeface="Arial"/>
                          <a:cs typeface="Arial"/>
                          <a:sym typeface="Arial"/>
                        </a:rPr>
                        <a:t>Mentor Mapping and Mentoring Networks</a:t>
                      </a:r>
                      <a:endParaRPr lang="en-US" i="0" dirty="0"/>
                    </a:p>
                  </a:txBody>
                  <a:tcPr>
                    <a:solidFill>
                      <a:schemeClr val="accent5">
                        <a:lumMod val="20000"/>
                        <a:lumOff val="80000"/>
                      </a:schemeClr>
                    </a:solidFill>
                  </a:tcPr>
                </a:tc>
                <a:extLst>
                  <a:ext uri="{0D108BD9-81ED-4DB2-BD59-A6C34878D82A}">
                    <a16:rowId xmlns:a16="http://schemas.microsoft.com/office/drawing/2014/main" val="642057704"/>
                  </a:ext>
                </a:extLst>
              </a:tr>
              <a:tr h="370840">
                <a:tc>
                  <a:txBody>
                    <a:bodyPr/>
                    <a:lstStyle/>
                    <a:p>
                      <a:r>
                        <a:rPr lang="en-US" dirty="0" smtClean="0"/>
                        <a:t>05/06/2021</a:t>
                      </a:r>
                      <a:endParaRPr lang="en-US" dirty="0"/>
                    </a:p>
                  </a:txBody>
                  <a:tcPr/>
                </a:tc>
                <a:tc>
                  <a:txBody>
                    <a:bodyPr/>
                    <a:lstStyle/>
                    <a:p>
                      <a:r>
                        <a:rPr lang="en-US" sz="1400" b="0" i="0" u="none" strike="noStrike" cap="none" dirty="0" smtClean="0">
                          <a:solidFill>
                            <a:srgbClr val="000000"/>
                          </a:solidFill>
                          <a:effectLst/>
                          <a:latin typeface="Arial"/>
                          <a:ea typeface="Arial"/>
                          <a:cs typeface="Arial"/>
                          <a:sym typeface="Arial"/>
                        </a:rPr>
                        <a:t>Evaluating your Goals/Evaluating your Mentee’s Goals</a:t>
                      </a:r>
                      <a:endParaRPr lang="en-US" i="0" dirty="0"/>
                    </a:p>
                  </a:txBody>
                  <a:tcPr/>
                </a:tc>
                <a:extLst>
                  <a:ext uri="{0D108BD9-81ED-4DB2-BD59-A6C34878D82A}">
                    <a16:rowId xmlns:a16="http://schemas.microsoft.com/office/drawing/2014/main" val="1690940808"/>
                  </a:ext>
                </a:extLst>
              </a:tr>
              <a:tr h="370840">
                <a:tc>
                  <a:txBody>
                    <a:bodyPr/>
                    <a:lstStyle/>
                    <a:p>
                      <a:r>
                        <a:rPr lang="en-US" dirty="0" smtClean="0"/>
                        <a:t>06/03/2021</a:t>
                      </a:r>
                      <a:endParaRPr lang="en-US" dirty="0"/>
                    </a:p>
                  </a:txBody>
                  <a:tcPr>
                    <a:solidFill>
                      <a:schemeClr val="accent5">
                        <a:lumMod val="20000"/>
                        <a:lumOff val="80000"/>
                      </a:schemeClr>
                    </a:solidFill>
                  </a:tcPr>
                </a:tc>
                <a:tc>
                  <a:txBody>
                    <a:bodyPr/>
                    <a:lstStyle/>
                    <a:p>
                      <a:r>
                        <a:rPr lang="en-US" sz="1400" b="0" i="0" u="none" strike="noStrike" cap="none" dirty="0" smtClean="0">
                          <a:solidFill>
                            <a:srgbClr val="000000"/>
                          </a:solidFill>
                          <a:effectLst/>
                          <a:latin typeface="Arial"/>
                          <a:ea typeface="Arial"/>
                          <a:cs typeface="Arial"/>
                          <a:sym typeface="Arial"/>
                        </a:rPr>
                        <a:t>Articulating your Mentoring Philosophy and Plan </a:t>
                      </a:r>
                      <a:endParaRPr lang="en-US" i="0" dirty="0"/>
                    </a:p>
                  </a:txBody>
                  <a:tcPr>
                    <a:solidFill>
                      <a:schemeClr val="accent5">
                        <a:lumMod val="20000"/>
                        <a:lumOff val="80000"/>
                      </a:schemeClr>
                    </a:solidFill>
                  </a:tcPr>
                </a:tc>
                <a:extLst>
                  <a:ext uri="{0D108BD9-81ED-4DB2-BD59-A6C34878D82A}">
                    <a16:rowId xmlns:a16="http://schemas.microsoft.com/office/drawing/2014/main" val="3164556763"/>
                  </a:ext>
                </a:extLst>
              </a:tr>
            </a:tbl>
          </a:graphicData>
        </a:graphic>
      </p:graphicFrame>
      <p:sp>
        <p:nvSpPr>
          <p:cNvPr id="6" name="Rectangle 5"/>
          <p:cNvSpPr/>
          <p:nvPr/>
        </p:nvSpPr>
        <p:spPr>
          <a:xfrm>
            <a:off x="2185214" y="3571683"/>
            <a:ext cx="8128000" cy="1632419"/>
          </a:xfrm>
          <a:prstGeom prst="rect">
            <a:avLst/>
          </a:prstGeom>
          <a:noFill/>
          <a:ln w="317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436335448"/>
      </p:ext>
    </p:extLst>
  </p:cSld>
  <p:clrMapOvr>
    <a:masterClrMapping/>
  </p:clrMapOvr>
  <p:timing>
    <p:tnLst>
      <p:par>
        <p:cTn id="1" dur="indefinite" restart="never" nodeType="tmRoot"/>
      </p:par>
    </p:tnLst>
  </p:timing>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CIMER FINAL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2988</TotalTime>
  <Words>1975</Words>
  <Application>Microsoft Office PowerPoint</Application>
  <PresentationFormat>Widescreen</PresentationFormat>
  <Paragraphs>270</Paragraphs>
  <Slides>37</Slides>
  <Notes>35</Notes>
  <HiddenSlides>1</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37</vt:i4>
      </vt:variant>
    </vt:vector>
  </HeadingPairs>
  <TitlesOfParts>
    <vt:vector size="45" baseType="lpstr">
      <vt:lpstr>Arial</vt:lpstr>
      <vt:lpstr>BlinkMacSystemFont</vt:lpstr>
      <vt:lpstr>Calibri</vt:lpstr>
      <vt:lpstr>Calibri Light</vt:lpstr>
      <vt:lpstr>ProximaNova</vt:lpstr>
      <vt:lpstr>Simple Light</vt:lpstr>
      <vt:lpstr>Simple Light</vt:lpstr>
      <vt:lpstr>CIMER FINAL THEME</vt:lpstr>
      <vt:lpstr>Cultural Awareness to Enhance Mentoring Across Differences NUCATS Series on Developing and Enhancing Mentoring Relationships</vt:lpstr>
      <vt:lpstr>Today’s Facilitators</vt:lpstr>
      <vt:lpstr>Introductions</vt:lpstr>
      <vt:lpstr>Center for the Improvement of Mentored Experiences in Research (CIMER)</vt:lpstr>
      <vt:lpstr>Agenda </vt:lpstr>
      <vt:lpstr>Session Materials and Zoom Tools </vt:lpstr>
      <vt:lpstr>Addressing Equity and Inclusion </vt:lpstr>
      <vt:lpstr>Addressing Equity and Inclusion</vt:lpstr>
      <vt:lpstr>Welcome </vt:lpstr>
      <vt:lpstr>Reflecting on Diversity</vt:lpstr>
      <vt:lpstr>What Do These Terms Mean?</vt:lpstr>
      <vt:lpstr>What Do These Terms Mean?</vt:lpstr>
      <vt:lpstr>What Do These Terms Mean?</vt:lpstr>
      <vt:lpstr>What Do These Terms Mean?</vt:lpstr>
      <vt:lpstr>What Do These Terms Mean?</vt:lpstr>
      <vt:lpstr>Equality,  Equity and Justice </vt:lpstr>
      <vt:lpstr> Activity: Reflecting on Diversity in the Mentoring Relationship </vt:lpstr>
      <vt:lpstr>Activity Overview &amp; Instructions</vt:lpstr>
      <vt:lpstr>Activity Reflection Questions   </vt:lpstr>
      <vt:lpstr> Reflect on Unconscious Biases  &amp; Assumptions  </vt:lpstr>
      <vt:lpstr>Much Recent Attention being Given to Unconscious Bias and Assumptions   </vt:lpstr>
      <vt:lpstr>What did you take away from the video?</vt:lpstr>
      <vt:lpstr>Your Culture Boxes </vt:lpstr>
      <vt:lpstr>Purpose of the Culture Box Activity</vt:lpstr>
      <vt:lpstr>Here is what we will do…</vt:lpstr>
      <vt:lpstr>Culture Box Debrief (hidden slide – all on screen)</vt:lpstr>
      <vt:lpstr>Case Study:  IS IT OK TO ASK?  </vt:lpstr>
      <vt:lpstr>Case Study: Is it ok to Ask? </vt:lpstr>
      <vt:lpstr>Case Study Instructions</vt:lpstr>
      <vt:lpstr>Discussion Questions </vt:lpstr>
      <vt:lpstr>Cultural Diversity in Mentoring: Quantitative Results</vt:lpstr>
      <vt:lpstr>Cultural Diversity in Mentoring: Quantitative Results </vt:lpstr>
      <vt:lpstr>Reflection and Next Steps  </vt:lpstr>
      <vt:lpstr>Resources to learn more </vt:lpstr>
      <vt:lpstr>Acknowledgements</vt:lpstr>
      <vt:lpstr>Thank you for Attending</vt:lpstr>
      <vt:lpstr>Mentoring Workshops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Research Mentor Training</dc:title>
  <dc:creator>Rick McGee</dc:creator>
  <cp:lastModifiedBy>Christine Renee Charles</cp:lastModifiedBy>
  <cp:revision>52</cp:revision>
  <cp:lastPrinted>2021-02-01T20:37:57Z</cp:lastPrinted>
  <dcterms:modified xsi:type="dcterms:W3CDTF">2021-02-05T03:59:53Z</dcterms:modified>
</cp:coreProperties>
</file>