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43891200" cy="3291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7" d="100"/>
          <a:sy n="27" d="100"/>
        </p:scale>
        <p:origin x="1116"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25578022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2" name="Shape 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3040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3291840" y="5387342"/>
            <a:ext cx="37307519" cy="11460480"/>
          </a:xfrm>
          <a:prstGeom prst="rect">
            <a:avLst/>
          </a:prstGeom>
          <a:noFill/>
          <a:ln>
            <a:noFill/>
          </a:ln>
        </p:spPr>
        <p:txBody>
          <a:bodyPr spcFirstLastPara="1" wrap="square" lIns="91425" tIns="91425" rIns="91425" bIns="91425" anchor="b" anchorCtr="0"/>
          <a:lstStyle>
            <a:lvl1pPr marR="0" lvl="0" algn="ctr" rtl="0">
              <a:lnSpc>
                <a:spcPct val="90000"/>
              </a:lnSpc>
              <a:spcBef>
                <a:spcPts val="0"/>
              </a:spcBef>
              <a:spcAft>
                <a:spcPts val="0"/>
              </a:spcAft>
              <a:buClr>
                <a:schemeClr val="dk1"/>
              </a:buClr>
              <a:buSzPts val="28800"/>
              <a:buFont typeface="Calibri"/>
              <a:buNone/>
              <a:defRPr sz="288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Shape 13"/>
          <p:cNvSpPr txBox="1">
            <a:spLocks noGrp="1"/>
          </p:cNvSpPr>
          <p:nvPr>
            <p:ph type="subTitle" idx="1"/>
          </p:nvPr>
        </p:nvSpPr>
        <p:spPr>
          <a:xfrm>
            <a:off x="5486400" y="17289781"/>
            <a:ext cx="32918401" cy="7947658"/>
          </a:xfrm>
          <a:prstGeom prst="rect">
            <a:avLst/>
          </a:prstGeom>
          <a:noFill/>
          <a:ln>
            <a:noFill/>
          </a:ln>
        </p:spPr>
        <p:txBody>
          <a:bodyPr spcFirstLastPara="1" wrap="square" lIns="91425" tIns="91425" rIns="91425" bIns="91425" anchor="t" anchorCtr="0"/>
          <a:lstStyle>
            <a:lvl1pPr marR="0" lvl="0" algn="ctr" rtl="0">
              <a:lnSpc>
                <a:spcPct val="90000"/>
              </a:lnSpc>
              <a:spcBef>
                <a:spcPts val="4800"/>
              </a:spcBef>
              <a:spcAft>
                <a:spcPts val="0"/>
              </a:spcAft>
              <a:buClr>
                <a:schemeClr val="dk1"/>
              </a:buClr>
              <a:buSzPts val="11520"/>
              <a:buFont typeface="Arial"/>
              <a:buNone/>
              <a:defRPr sz="11520" b="0" i="0" u="none" strike="noStrike" cap="none">
                <a:solidFill>
                  <a:schemeClr val="dk1"/>
                </a:solidFill>
                <a:latin typeface="Calibri"/>
                <a:ea typeface="Calibri"/>
                <a:cs typeface="Calibri"/>
                <a:sym typeface="Calibri"/>
              </a:defRPr>
            </a:lvl1pPr>
            <a:lvl2pPr marR="0" lvl="1" algn="ctr"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2pPr>
            <a:lvl3pPr marR="0" lvl="2" algn="ctr" rtl="0">
              <a:lnSpc>
                <a:spcPct val="90000"/>
              </a:lnSpc>
              <a:spcBef>
                <a:spcPts val="2400"/>
              </a:spcBef>
              <a:spcAft>
                <a:spcPts val="0"/>
              </a:spcAft>
              <a:buClr>
                <a:schemeClr val="dk1"/>
              </a:buClr>
              <a:buSzPts val="8640"/>
              <a:buFont typeface="Arial"/>
              <a:buNone/>
              <a:defRPr sz="8640" b="0" i="0" u="none" strike="noStrike" cap="none">
                <a:solidFill>
                  <a:schemeClr val="dk1"/>
                </a:solidFill>
                <a:latin typeface="Calibri"/>
                <a:ea typeface="Calibri"/>
                <a:cs typeface="Calibri"/>
                <a:sym typeface="Calibri"/>
              </a:defRPr>
            </a:lvl3pPr>
            <a:lvl4pPr marR="0" lvl="3" algn="ctr" rtl="0">
              <a:lnSpc>
                <a:spcPct val="90000"/>
              </a:lnSpc>
              <a:spcBef>
                <a:spcPts val="2400"/>
              </a:spcBef>
              <a:spcAft>
                <a:spcPts val="0"/>
              </a:spcAft>
              <a:buClr>
                <a:schemeClr val="dk1"/>
              </a:buClr>
              <a:buSzPts val="7680"/>
              <a:buFont typeface="Arial"/>
              <a:buNone/>
              <a:defRPr sz="7680" b="0" i="0" u="none" strike="noStrike" cap="none">
                <a:solidFill>
                  <a:schemeClr val="dk1"/>
                </a:solidFill>
                <a:latin typeface="Calibri"/>
                <a:ea typeface="Calibri"/>
                <a:cs typeface="Calibri"/>
                <a:sym typeface="Calibri"/>
              </a:defRPr>
            </a:lvl4pPr>
            <a:lvl5pPr marR="0" lvl="4" algn="ctr" rtl="0">
              <a:lnSpc>
                <a:spcPct val="90000"/>
              </a:lnSpc>
              <a:spcBef>
                <a:spcPts val="2400"/>
              </a:spcBef>
              <a:spcAft>
                <a:spcPts val="0"/>
              </a:spcAft>
              <a:buClr>
                <a:schemeClr val="dk1"/>
              </a:buClr>
              <a:buSzPts val="7680"/>
              <a:buFont typeface="Arial"/>
              <a:buNone/>
              <a:defRPr sz="7680" b="0" i="0" u="none" strike="noStrike" cap="none">
                <a:solidFill>
                  <a:schemeClr val="dk1"/>
                </a:solidFill>
                <a:latin typeface="Calibri"/>
                <a:ea typeface="Calibri"/>
                <a:cs typeface="Calibri"/>
                <a:sym typeface="Calibri"/>
              </a:defRPr>
            </a:lvl5pPr>
            <a:lvl6pPr marR="0" lvl="5" algn="ctr" rtl="0">
              <a:lnSpc>
                <a:spcPct val="90000"/>
              </a:lnSpc>
              <a:spcBef>
                <a:spcPts val="2400"/>
              </a:spcBef>
              <a:spcAft>
                <a:spcPts val="0"/>
              </a:spcAft>
              <a:buClr>
                <a:schemeClr val="dk1"/>
              </a:buClr>
              <a:buSzPts val="7680"/>
              <a:buFont typeface="Arial"/>
              <a:buNone/>
              <a:defRPr sz="7680" b="0" i="0" u="none" strike="noStrike" cap="none">
                <a:solidFill>
                  <a:schemeClr val="dk1"/>
                </a:solidFill>
                <a:latin typeface="Calibri"/>
                <a:ea typeface="Calibri"/>
                <a:cs typeface="Calibri"/>
                <a:sym typeface="Calibri"/>
              </a:defRPr>
            </a:lvl6pPr>
            <a:lvl7pPr marR="0" lvl="6" algn="ctr" rtl="0">
              <a:lnSpc>
                <a:spcPct val="90000"/>
              </a:lnSpc>
              <a:spcBef>
                <a:spcPts val="2400"/>
              </a:spcBef>
              <a:spcAft>
                <a:spcPts val="0"/>
              </a:spcAft>
              <a:buClr>
                <a:schemeClr val="dk1"/>
              </a:buClr>
              <a:buSzPts val="7680"/>
              <a:buFont typeface="Arial"/>
              <a:buNone/>
              <a:defRPr sz="7680" b="0" i="0" u="none" strike="noStrike" cap="none">
                <a:solidFill>
                  <a:schemeClr val="dk1"/>
                </a:solidFill>
                <a:latin typeface="Calibri"/>
                <a:ea typeface="Calibri"/>
                <a:cs typeface="Calibri"/>
                <a:sym typeface="Calibri"/>
              </a:defRPr>
            </a:lvl7pPr>
            <a:lvl8pPr marR="0" lvl="7" algn="ctr" rtl="0">
              <a:lnSpc>
                <a:spcPct val="90000"/>
              </a:lnSpc>
              <a:spcBef>
                <a:spcPts val="2400"/>
              </a:spcBef>
              <a:spcAft>
                <a:spcPts val="0"/>
              </a:spcAft>
              <a:buClr>
                <a:schemeClr val="dk1"/>
              </a:buClr>
              <a:buSzPts val="7680"/>
              <a:buFont typeface="Arial"/>
              <a:buNone/>
              <a:defRPr sz="7680" b="0" i="0" u="none" strike="noStrike" cap="none">
                <a:solidFill>
                  <a:schemeClr val="dk1"/>
                </a:solidFill>
                <a:latin typeface="Calibri"/>
                <a:ea typeface="Calibri"/>
                <a:cs typeface="Calibri"/>
                <a:sym typeface="Calibri"/>
              </a:defRPr>
            </a:lvl8pPr>
            <a:lvl9pPr marR="0" lvl="8" algn="ctr" rtl="0">
              <a:lnSpc>
                <a:spcPct val="90000"/>
              </a:lnSpc>
              <a:spcBef>
                <a:spcPts val="2400"/>
              </a:spcBef>
              <a:spcAft>
                <a:spcPts val="0"/>
              </a:spcAft>
              <a:buClr>
                <a:schemeClr val="dk1"/>
              </a:buClr>
              <a:buSzPts val="7680"/>
              <a:buFont typeface="Arial"/>
              <a:buNone/>
              <a:defRPr sz="768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dt" idx="10"/>
          </p:nvPr>
        </p:nvSpPr>
        <p:spPr>
          <a:xfrm>
            <a:off x="3017520" y="30510488"/>
            <a:ext cx="9875520" cy="1752600"/>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576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15" name="Shape 15"/>
          <p:cNvSpPr txBox="1">
            <a:spLocks noGrp="1"/>
          </p:cNvSpPr>
          <p:nvPr>
            <p:ph type="ftr" idx="11"/>
          </p:nvPr>
        </p:nvSpPr>
        <p:spPr>
          <a:xfrm>
            <a:off x="14538959" y="30510488"/>
            <a:ext cx="14813280" cy="17526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576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16" name="Shape 16"/>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5760" b="0" i="0" u="none" strike="noStrike" cap="none">
                <a:solidFill>
                  <a:srgbClr val="888888"/>
                </a:solidFill>
                <a:latin typeface="Calibri"/>
                <a:ea typeface="Calibri"/>
                <a:cs typeface="Calibri"/>
                <a:sym typeface="Calibri"/>
              </a:defRPr>
            </a:lvl1pPr>
            <a:lvl2pPr marL="0" marR="0" lvl="1" indent="0" algn="r" rtl="0">
              <a:spcBef>
                <a:spcPts val="0"/>
              </a:spcBef>
              <a:buNone/>
              <a:defRPr sz="5760" b="0" i="0" u="none" strike="noStrike" cap="none">
                <a:solidFill>
                  <a:srgbClr val="888888"/>
                </a:solidFill>
                <a:latin typeface="Calibri"/>
                <a:ea typeface="Calibri"/>
                <a:cs typeface="Calibri"/>
                <a:sym typeface="Calibri"/>
              </a:defRPr>
            </a:lvl2pPr>
            <a:lvl3pPr marL="0" marR="0" lvl="2" indent="0" algn="r" rtl="0">
              <a:spcBef>
                <a:spcPts val="0"/>
              </a:spcBef>
              <a:buNone/>
              <a:defRPr sz="5760" b="0" i="0" u="none" strike="noStrike" cap="none">
                <a:solidFill>
                  <a:srgbClr val="888888"/>
                </a:solidFill>
                <a:latin typeface="Calibri"/>
                <a:ea typeface="Calibri"/>
                <a:cs typeface="Calibri"/>
                <a:sym typeface="Calibri"/>
              </a:defRPr>
            </a:lvl3pPr>
            <a:lvl4pPr marL="0" marR="0" lvl="3" indent="0" algn="r" rtl="0">
              <a:spcBef>
                <a:spcPts val="0"/>
              </a:spcBef>
              <a:buNone/>
              <a:defRPr sz="5760" b="0" i="0" u="none" strike="noStrike" cap="none">
                <a:solidFill>
                  <a:srgbClr val="888888"/>
                </a:solidFill>
                <a:latin typeface="Calibri"/>
                <a:ea typeface="Calibri"/>
                <a:cs typeface="Calibri"/>
                <a:sym typeface="Calibri"/>
              </a:defRPr>
            </a:lvl4pPr>
            <a:lvl5pPr marL="0" marR="0" lvl="4" indent="0" algn="r" rtl="0">
              <a:spcBef>
                <a:spcPts val="0"/>
              </a:spcBef>
              <a:buNone/>
              <a:defRPr sz="5760" b="0" i="0" u="none" strike="noStrike" cap="none">
                <a:solidFill>
                  <a:srgbClr val="888888"/>
                </a:solidFill>
                <a:latin typeface="Calibri"/>
                <a:ea typeface="Calibri"/>
                <a:cs typeface="Calibri"/>
                <a:sym typeface="Calibri"/>
              </a:defRPr>
            </a:lvl5pPr>
            <a:lvl6pPr marL="0" marR="0" lvl="5" indent="0" algn="r" rtl="0">
              <a:spcBef>
                <a:spcPts val="0"/>
              </a:spcBef>
              <a:buNone/>
              <a:defRPr sz="5760" b="0" i="0" u="none" strike="noStrike" cap="none">
                <a:solidFill>
                  <a:srgbClr val="888888"/>
                </a:solidFill>
                <a:latin typeface="Calibri"/>
                <a:ea typeface="Calibri"/>
                <a:cs typeface="Calibri"/>
                <a:sym typeface="Calibri"/>
              </a:defRPr>
            </a:lvl6pPr>
            <a:lvl7pPr marL="0" marR="0" lvl="6" indent="0" algn="r" rtl="0">
              <a:spcBef>
                <a:spcPts val="0"/>
              </a:spcBef>
              <a:buNone/>
              <a:defRPr sz="5760" b="0" i="0" u="none" strike="noStrike" cap="none">
                <a:solidFill>
                  <a:srgbClr val="888888"/>
                </a:solidFill>
                <a:latin typeface="Calibri"/>
                <a:ea typeface="Calibri"/>
                <a:cs typeface="Calibri"/>
                <a:sym typeface="Calibri"/>
              </a:defRPr>
            </a:lvl7pPr>
            <a:lvl8pPr marL="0" marR="0" lvl="7" indent="0" algn="r" rtl="0">
              <a:spcBef>
                <a:spcPts val="0"/>
              </a:spcBef>
              <a:buNone/>
              <a:defRPr sz="5760" b="0" i="0" u="none" strike="noStrike" cap="none">
                <a:solidFill>
                  <a:srgbClr val="888888"/>
                </a:solidFill>
                <a:latin typeface="Calibri"/>
                <a:ea typeface="Calibri"/>
                <a:cs typeface="Calibri"/>
                <a:sym typeface="Calibri"/>
              </a:defRPr>
            </a:lvl8pPr>
            <a:lvl9pPr marL="0" marR="0" lvl="8" indent="0" algn="r" rtl="0">
              <a:spcBef>
                <a:spcPts val="0"/>
              </a:spcBef>
              <a:buNone/>
              <a:defRPr sz="576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3017520" y="1752607"/>
            <a:ext cx="37856160" cy="6362702"/>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21120"/>
              <a:buFont typeface="Calibri"/>
              <a:buNone/>
              <a:defRPr sz="2112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 name="Shape 19"/>
          <p:cNvSpPr txBox="1">
            <a:spLocks noGrp="1"/>
          </p:cNvSpPr>
          <p:nvPr>
            <p:ph type="body" idx="1"/>
          </p:nvPr>
        </p:nvSpPr>
        <p:spPr>
          <a:xfrm>
            <a:off x="3017520" y="8763000"/>
            <a:ext cx="37856160" cy="20886422"/>
          </a:xfrm>
          <a:prstGeom prst="rect">
            <a:avLst/>
          </a:prstGeom>
          <a:noFill/>
          <a:ln>
            <a:noFill/>
          </a:ln>
        </p:spPr>
        <p:txBody>
          <a:bodyPr spcFirstLastPara="1" wrap="square" lIns="91425" tIns="91425" rIns="91425" bIns="91425" anchor="t" anchorCtr="0"/>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dt" idx="10"/>
          </p:nvPr>
        </p:nvSpPr>
        <p:spPr>
          <a:xfrm>
            <a:off x="3017520" y="30510488"/>
            <a:ext cx="9875520" cy="1752600"/>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21" name="Shape 21"/>
          <p:cNvSpPr txBox="1">
            <a:spLocks noGrp="1"/>
          </p:cNvSpPr>
          <p:nvPr>
            <p:ph type="ftr" idx="11"/>
          </p:nvPr>
        </p:nvSpPr>
        <p:spPr>
          <a:xfrm>
            <a:off x="14538959" y="30510488"/>
            <a:ext cx="14813280" cy="17526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22" name="Shape 22"/>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5760">
                <a:solidFill>
                  <a:srgbClr val="888888"/>
                </a:solidFill>
                <a:latin typeface="Calibri"/>
                <a:ea typeface="Calibri"/>
                <a:cs typeface="Calibri"/>
                <a:sym typeface="Calibri"/>
              </a:defRPr>
            </a:lvl1pPr>
            <a:lvl2pPr marL="0" marR="0" lvl="1" indent="0" algn="r" rtl="0">
              <a:spcBef>
                <a:spcPts val="0"/>
              </a:spcBef>
              <a:buNone/>
              <a:defRPr sz="5760">
                <a:solidFill>
                  <a:srgbClr val="888888"/>
                </a:solidFill>
                <a:latin typeface="Calibri"/>
                <a:ea typeface="Calibri"/>
                <a:cs typeface="Calibri"/>
                <a:sym typeface="Calibri"/>
              </a:defRPr>
            </a:lvl2pPr>
            <a:lvl3pPr marL="0" marR="0" lvl="2" indent="0" algn="r" rtl="0">
              <a:spcBef>
                <a:spcPts val="0"/>
              </a:spcBef>
              <a:buNone/>
              <a:defRPr sz="5760">
                <a:solidFill>
                  <a:srgbClr val="888888"/>
                </a:solidFill>
                <a:latin typeface="Calibri"/>
                <a:ea typeface="Calibri"/>
                <a:cs typeface="Calibri"/>
                <a:sym typeface="Calibri"/>
              </a:defRPr>
            </a:lvl3pPr>
            <a:lvl4pPr marL="0" marR="0" lvl="3" indent="0" algn="r" rtl="0">
              <a:spcBef>
                <a:spcPts val="0"/>
              </a:spcBef>
              <a:buNone/>
              <a:defRPr sz="5760">
                <a:solidFill>
                  <a:srgbClr val="888888"/>
                </a:solidFill>
                <a:latin typeface="Calibri"/>
                <a:ea typeface="Calibri"/>
                <a:cs typeface="Calibri"/>
                <a:sym typeface="Calibri"/>
              </a:defRPr>
            </a:lvl4pPr>
            <a:lvl5pPr marL="0" marR="0" lvl="4" indent="0" algn="r" rtl="0">
              <a:spcBef>
                <a:spcPts val="0"/>
              </a:spcBef>
              <a:buNone/>
              <a:defRPr sz="5760">
                <a:solidFill>
                  <a:srgbClr val="888888"/>
                </a:solidFill>
                <a:latin typeface="Calibri"/>
                <a:ea typeface="Calibri"/>
                <a:cs typeface="Calibri"/>
                <a:sym typeface="Calibri"/>
              </a:defRPr>
            </a:lvl5pPr>
            <a:lvl6pPr marL="0" marR="0" lvl="5" indent="0" algn="r" rtl="0">
              <a:spcBef>
                <a:spcPts val="0"/>
              </a:spcBef>
              <a:buNone/>
              <a:defRPr sz="5760">
                <a:solidFill>
                  <a:srgbClr val="888888"/>
                </a:solidFill>
                <a:latin typeface="Calibri"/>
                <a:ea typeface="Calibri"/>
                <a:cs typeface="Calibri"/>
                <a:sym typeface="Calibri"/>
              </a:defRPr>
            </a:lvl6pPr>
            <a:lvl7pPr marL="0" marR="0" lvl="6" indent="0" algn="r" rtl="0">
              <a:spcBef>
                <a:spcPts val="0"/>
              </a:spcBef>
              <a:buNone/>
              <a:defRPr sz="5760">
                <a:solidFill>
                  <a:srgbClr val="888888"/>
                </a:solidFill>
                <a:latin typeface="Calibri"/>
                <a:ea typeface="Calibri"/>
                <a:cs typeface="Calibri"/>
                <a:sym typeface="Calibri"/>
              </a:defRPr>
            </a:lvl7pPr>
            <a:lvl8pPr marL="0" marR="0" lvl="7" indent="0" algn="r" rtl="0">
              <a:spcBef>
                <a:spcPts val="0"/>
              </a:spcBef>
              <a:buNone/>
              <a:defRPr sz="5760">
                <a:solidFill>
                  <a:srgbClr val="888888"/>
                </a:solidFill>
                <a:latin typeface="Calibri"/>
                <a:ea typeface="Calibri"/>
                <a:cs typeface="Calibri"/>
                <a:sym typeface="Calibri"/>
              </a:defRPr>
            </a:lvl8pPr>
            <a:lvl9pPr marL="0" marR="0" lvl="8" indent="0" algn="r" rtl="0">
              <a:spcBef>
                <a:spcPts val="0"/>
              </a:spcBef>
              <a:buNone/>
              <a:defRPr sz="576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2994662" y="8206749"/>
            <a:ext cx="37856160" cy="13693138"/>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28800"/>
              <a:buFont typeface="Calibri"/>
              <a:buNone/>
              <a:defRPr sz="288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5" name="Shape 25"/>
          <p:cNvSpPr txBox="1">
            <a:spLocks noGrp="1"/>
          </p:cNvSpPr>
          <p:nvPr>
            <p:ph type="body" idx="1"/>
          </p:nvPr>
        </p:nvSpPr>
        <p:spPr>
          <a:xfrm>
            <a:off x="2994662" y="22029430"/>
            <a:ext cx="37856160" cy="7200898"/>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4800"/>
              </a:spcBef>
              <a:spcAft>
                <a:spcPts val="0"/>
              </a:spcAft>
              <a:buClr>
                <a:schemeClr val="dk1"/>
              </a:buClr>
              <a:buSzPts val="11520"/>
              <a:buFont typeface="Arial"/>
              <a:buNone/>
              <a:defRPr sz="1152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2400"/>
              </a:spcBef>
              <a:spcAft>
                <a:spcPts val="0"/>
              </a:spcAft>
              <a:buClr>
                <a:srgbClr val="888888"/>
              </a:buClr>
              <a:buSzPts val="9600"/>
              <a:buFont typeface="Arial"/>
              <a:buNone/>
              <a:defRPr sz="96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2400"/>
              </a:spcBef>
              <a:spcAft>
                <a:spcPts val="0"/>
              </a:spcAft>
              <a:buClr>
                <a:srgbClr val="888888"/>
              </a:buClr>
              <a:buSzPts val="8640"/>
              <a:buFont typeface="Arial"/>
              <a:buNone/>
              <a:defRPr sz="864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2400"/>
              </a:spcBef>
              <a:spcAft>
                <a:spcPts val="0"/>
              </a:spcAft>
              <a:buClr>
                <a:srgbClr val="888888"/>
              </a:buClr>
              <a:buSzPts val="7680"/>
              <a:buFont typeface="Arial"/>
              <a:buNone/>
              <a:defRPr sz="768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2400"/>
              </a:spcBef>
              <a:spcAft>
                <a:spcPts val="0"/>
              </a:spcAft>
              <a:buClr>
                <a:srgbClr val="888888"/>
              </a:buClr>
              <a:buSzPts val="7680"/>
              <a:buFont typeface="Arial"/>
              <a:buNone/>
              <a:defRPr sz="768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2400"/>
              </a:spcBef>
              <a:spcAft>
                <a:spcPts val="0"/>
              </a:spcAft>
              <a:buClr>
                <a:srgbClr val="888888"/>
              </a:buClr>
              <a:buSzPts val="7680"/>
              <a:buFont typeface="Arial"/>
              <a:buNone/>
              <a:defRPr sz="768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2400"/>
              </a:spcBef>
              <a:spcAft>
                <a:spcPts val="0"/>
              </a:spcAft>
              <a:buClr>
                <a:srgbClr val="888888"/>
              </a:buClr>
              <a:buSzPts val="7680"/>
              <a:buFont typeface="Arial"/>
              <a:buNone/>
              <a:defRPr sz="768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2400"/>
              </a:spcBef>
              <a:spcAft>
                <a:spcPts val="0"/>
              </a:spcAft>
              <a:buClr>
                <a:srgbClr val="888888"/>
              </a:buClr>
              <a:buSzPts val="7680"/>
              <a:buFont typeface="Arial"/>
              <a:buNone/>
              <a:defRPr sz="768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2400"/>
              </a:spcBef>
              <a:spcAft>
                <a:spcPts val="0"/>
              </a:spcAft>
              <a:buClr>
                <a:srgbClr val="888888"/>
              </a:buClr>
              <a:buSzPts val="7680"/>
              <a:buFont typeface="Arial"/>
              <a:buNone/>
              <a:defRPr sz="7680" b="0" i="0" u="none" strike="noStrike" cap="none">
                <a:solidFill>
                  <a:srgbClr val="888888"/>
                </a:solidFill>
                <a:latin typeface="Calibri"/>
                <a:ea typeface="Calibri"/>
                <a:cs typeface="Calibri"/>
                <a:sym typeface="Calibri"/>
              </a:defRPr>
            </a:lvl9pPr>
          </a:lstStyle>
          <a:p>
            <a:endParaRPr/>
          </a:p>
        </p:txBody>
      </p:sp>
      <p:sp>
        <p:nvSpPr>
          <p:cNvPr id="26" name="Shape 26"/>
          <p:cNvSpPr txBox="1">
            <a:spLocks noGrp="1"/>
          </p:cNvSpPr>
          <p:nvPr>
            <p:ph type="dt" idx="10"/>
          </p:nvPr>
        </p:nvSpPr>
        <p:spPr>
          <a:xfrm>
            <a:off x="3017520" y="30510488"/>
            <a:ext cx="9875520" cy="1752600"/>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27" name="Shape 27"/>
          <p:cNvSpPr txBox="1">
            <a:spLocks noGrp="1"/>
          </p:cNvSpPr>
          <p:nvPr>
            <p:ph type="ftr" idx="11"/>
          </p:nvPr>
        </p:nvSpPr>
        <p:spPr>
          <a:xfrm>
            <a:off x="14538959" y="30510488"/>
            <a:ext cx="14813280" cy="17526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5760">
                <a:solidFill>
                  <a:srgbClr val="888888"/>
                </a:solidFill>
                <a:latin typeface="Calibri"/>
                <a:ea typeface="Calibri"/>
                <a:cs typeface="Calibri"/>
                <a:sym typeface="Calibri"/>
              </a:defRPr>
            </a:lvl1pPr>
            <a:lvl2pPr marL="0" marR="0" lvl="1" indent="0" algn="r" rtl="0">
              <a:spcBef>
                <a:spcPts val="0"/>
              </a:spcBef>
              <a:buNone/>
              <a:defRPr sz="5760">
                <a:solidFill>
                  <a:srgbClr val="888888"/>
                </a:solidFill>
                <a:latin typeface="Calibri"/>
                <a:ea typeface="Calibri"/>
                <a:cs typeface="Calibri"/>
                <a:sym typeface="Calibri"/>
              </a:defRPr>
            </a:lvl2pPr>
            <a:lvl3pPr marL="0" marR="0" lvl="2" indent="0" algn="r" rtl="0">
              <a:spcBef>
                <a:spcPts val="0"/>
              </a:spcBef>
              <a:buNone/>
              <a:defRPr sz="5760">
                <a:solidFill>
                  <a:srgbClr val="888888"/>
                </a:solidFill>
                <a:latin typeface="Calibri"/>
                <a:ea typeface="Calibri"/>
                <a:cs typeface="Calibri"/>
                <a:sym typeface="Calibri"/>
              </a:defRPr>
            </a:lvl3pPr>
            <a:lvl4pPr marL="0" marR="0" lvl="3" indent="0" algn="r" rtl="0">
              <a:spcBef>
                <a:spcPts val="0"/>
              </a:spcBef>
              <a:buNone/>
              <a:defRPr sz="5760">
                <a:solidFill>
                  <a:srgbClr val="888888"/>
                </a:solidFill>
                <a:latin typeface="Calibri"/>
                <a:ea typeface="Calibri"/>
                <a:cs typeface="Calibri"/>
                <a:sym typeface="Calibri"/>
              </a:defRPr>
            </a:lvl4pPr>
            <a:lvl5pPr marL="0" marR="0" lvl="4" indent="0" algn="r" rtl="0">
              <a:spcBef>
                <a:spcPts val="0"/>
              </a:spcBef>
              <a:buNone/>
              <a:defRPr sz="5760">
                <a:solidFill>
                  <a:srgbClr val="888888"/>
                </a:solidFill>
                <a:latin typeface="Calibri"/>
                <a:ea typeface="Calibri"/>
                <a:cs typeface="Calibri"/>
                <a:sym typeface="Calibri"/>
              </a:defRPr>
            </a:lvl5pPr>
            <a:lvl6pPr marL="0" marR="0" lvl="5" indent="0" algn="r" rtl="0">
              <a:spcBef>
                <a:spcPts val="0"/>
              </a:spcBef>
              <a:buNone/>
              <a:defRPr sz="5760">
                <a:solidFill>
                  <a:srgbClr val="888888"/>
                </a:solidFill>
                <a:latin typeface="Calibri"/>
                <a:ea typeface="Calibri"/>
                <a:cs typeface="Calibri"/>
                <a:sym typeface="Calibri"/>
              </a:defRPr>
            </a:lvl6pPr>
            <a:lvl7pPr marL="0" marR="0" lvl="6" indent="0" algn="r" rtl="0">
              <a:spcBef>
                <a:spcPts val="0"/>
              </a:spcBef>
              <a:buNone/>
              <a:defRPr sz="5760">
                <a:solidFill>
                  <a:srgbClr val="888888"/>
                </a:solidFill>
                <a:latin typeface="Calibri"/>
                <a:ea typeface="Calibri"/>
                <a:cs typeface="Calibri"/>
                <a:sym typeface="Calibri"/>
              </a:defRPr>
            </a:lvl7pPr>
            <a:lvl8pPr marL="0" marR="0" lvl="7" indent="0" algn="r" rtl="0">
              <a:spcBef>
                <a:spcPts val="0"/>
              </a:spcBef>
              <a:buNone/>
              <a:defRPr sz="5760">
                <a:solidFill>
                  <a:srgbClr val="888888"/>
                </a:solidFill>
                <a:latin typeface="Calibri"/>
                <a:ea typeface="Calibri"/>
                <a:cs typeface="Calibri"/>
                <a:sym typeface="Calibri"/>
              </a:defRPr>
            </a:lvl8pPr>
            <a:lvl9pPr marL="0" marR="0" lvl="8" indent="0" algn="r" rtl="0">
              <a:spcBef>
                <a:spcPts val="0"/>
              </a:spcBef>
              <a:buNone/>
              <a:defRPr sz="576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3017520" y="1752607"/>
            <a:ext cx="37856160" cy="6362702"/>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21120"/>
              <a:buFont typeface="Calibri"/>
              <a:buNone/>
              <a:defRPr sz="2112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 name="Shape 31"/>
          <p:cNvSpPr txBox="1">
            <a:spLocks noGrp="1"/>
          </p:cNvSpPr>
          <p:nvPr>
            <p:ph type="body" idx="1"/>
          </p:nvPr>
        </p:nvSpPr>
        <p:spPr>
          <a:xfrm>
            <a:off x="3017520" y="8763000"/>
            <a:ext cx="18653759" cy="20886422"/>
          </a:xfrm>
          <a:prstGeom prst="rect">
            <a:avLst/>
          </a:prstGeom>
          <a:noFill/>
          <a:ln>
            <a:noFill/>
          </a:ln>
        </p:spPr>
        <p:txBody>
          <a:bodyPr spcFirstLastPara="1" wrap="square" lIns="91425" tIns="91425" rIns="91425" bIns="91425" anchor="t" anchorCtr="0"/>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32" name="Shape 32"/>
          <p:cNvSpPr txBox="1">
            <a:spLocks noGrp="1"/>
          </p:cNvSpPr>
          <p:nvPr>
            <p:ph type="body" idx="2"/>
          </p:nvPr>
        </p:nvSpPr>
        <p:spPr>
          <a:xfrm>
            <a:off x="22219920" y="8763000"/>
            <a:ext cx="18653759" cy="20886422"/>
          </a:xfrm>
          <a:prstGeom prst="rect">
            <a:avLst/>
          </a:prstGeom>
          <a:noFill/>
          <a:ln>
            <a:noFill/>
          </a:ln>
        </p:spPr>
        <p:txBody>
          <a:bodyPr spcFirstLastPara="1" wrap="square" lIns="91425" tIns="91425" rIns="91425" bIns="91425" anchor="t" anchorCtr="0"/>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33" name="Shape 33"/>
          <p:cNvSpPr txBox="1">
            <a:spLocks noGrp="1"/>
          </p:cNvSpPr>
          <p:nvPr>
            <p:ph type="dt" idx="10"/>
          </p:nvPr>
        </p:nvSpPr>
        <p:spPr>
          <a:xfrm>
            <a:off x="3017520" y="30510488"/>
            <a:ext cx="9875520" cy="1752600"/>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34" name="Shape 34"/>
          <p:cNvSpPr txBox="1">
            <a:spLocks noGrp="1"/>
          </p:cNvSpPr>
          <p:nvPr>
            <p:ph type="ftr" idx="11"/>
          </p:nvPr>
        </p:nvSpPr>
        <p:spPr>
          <a:xfrm>
            <a:off x="14538959" y="30510488"/>
            <a:ext cx="14813280" cy="17526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5760">
                <a:solidFill>
                  <a:srgbClr val="888888"/>
                </a:solidFill>
                <a:latin typeface="Calibri"/>
                <a:ea typeface="Calibri"/>
                <a:cs typeface="Calibri"/>
                <a:sym typeface="Calibri"/>
              </a:defRPr>
            </a:lvl1pPr>
            <a:lvl2pPr marL="0" marR="0" lvl="1" indent="0" algn="r" rtl="0">
              <a:spcBef>
                <a:spcPts val="0"/>
              </a:spcBef>
              <a:buNone/>
              <a:defRPr sz="5760">
                <a:solidFill>
                  <a:srgbClr val="888888"/>
                </a:solidFill>
                <a:latin typeface="Calibri"/>
                <a:ea typeface="Calibri"/>
                <a:cs typeface="Calibri"/>
                <a:sym typeface="Calibri"/>
              </a:defRPr>
            </a:lvl2pPr>
            <a:lvl3pPr marL="0" marR="0" lvl="2" indent="0" algn="r" rtl="0">
              <a:spcBef>
                <a:spcPts val="0"/>
              </a:spcBef>
              <a:buNone/>
              <a:defRPr sz="5760">
                <a:solidFill>
                  <a:srgbClr val="888888"/>
                </a:solidFill>
                <a:latin typeface="Calibri"/>
                <a:ea typeface="Calibri"/>
                <a:cs typeface="Calibri"/>
                <a:sym typeface="Calibri"/>
              </a:defRPr>
            </a:lvl3pPr>
            <a:lvl4pPr marL="0" marR="0" lvl="3" indent="0" algn="r" rtl="0">
              <a:spcBef>
                <a:spcPts val="0"/>
              </a:spcBef>
              <a:buNone/>
              <a:defRPr sz="5760">
                <a:solidFill>
                  <a:srgbClr val="888888"/>
                </a:solidFill>
                <a:latin typeface="Calibri"/>
                <a:ea typeface="Calibri"/>
                <a:cs typeface="Calibri"/>
                <a:sym typeface="Calibri"/>
              </a:defRPr>
            </a:lvl4pPr>
            <a:lvl5pPr marL="0" marR="0" lvl="4" indent="0" algn="r" rtl="0">
              <a:spcBef>
                <a:spcPts val="0"/>
              </a:spcBef>
              <a:buNone/>
              <a:defRPr sz="5760">
                <a:solidFill>
                  <a:srgbClr val="888888"/>
                </a:solidFill>
                <a:latin typeface="Calibri"/>
                <a:ea typeface="Calibri"/>
                <a:cs typeface="Calibri"/>
                <a:sym typeface="Calibri"/>
              </a:defRPr>
            </a:lvl5pPr>
            <a:lvl6pPr marL="0" marR="0" lvl="5" indent="0" algn="r" rtl="0">
              <a:spcBef>
                <a:spcPts val="0"/>
              </a:spcBef>
              <a:buNone/>
              <a:defRPr sz="5760">
                <a:solidFill>
                  <a:srgbClr val="888888"/>
                </a:solidFill>
                <a:latin typeface="Calibri"/>
                <a:ea typeface="Calibri"/>
                <a:cs typeface="Calibri"/>
                <a:sym typeface="Calibri"/>
              </a:defRPr>
            </a:lvl6pPr>
            <a:lvl7pPr marL="0" marR="0" lvl="6" indent="0" algn="r" rtl="0">
              <a:spcBef>
                <a:spcPts val="0"/>
              </a:spcBef>
              <a:buNone/>
              <a:defRPr sz="5760">
                <a:solidFill>
                  <a:srgbClr val="888888"/>
                </a:solidFill>
                <a:latin typeface="Calibri"/>
                <a:ea typeface="Calibri"/>
                <a:cs typeface="Calibri"/>
                <a:sym typeface="Calibri"/>
              </a:defRPr>
            </a:lvl7pPr>
            <a:lvl8pPr marL="0" marR="0" lvl="7" indent="0" algn="r" rtl="0">
              <a:spcBef>
                <a:spcPts val="0"/>
              </a:spcBef>
              <a:buNone/>
              <a:defRPr sz="5760">
                <a:solidFill>
                  <a:srgbClr val="888888"/>
                </a:solidFill>
                <a:latin typeface="Calibri"/>
                <a:ea typeface="Calibri"/>
                <a:cs typeface="Calibri"/>
                <a:sym typeface="Calibri"/>
              </a:defRPr>
            </a:lvl8pPr>
            <a:lvl9pPr marL="0" marR="0" lvl="8" indent="0" algn="r" rtl="0">
              <a:spcBef>
                <a:spcPts val="0"/>
              </a:spcBef>
              <a:buNone/>
              <a:defRPr sz="576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3023237" y="1752607"/>
            <a:ext cx="37856160" cy="6362702"/>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21120"/>
              <a:buFont typeface="Calibri"/>
              <a:buNone/>
              <a:defRPr sz="2112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8" name="Shape 38"/>
          <p:cNvSpPr txBox="1">
            <a:spLocks noGrp="1"/>
          </p:cNvSpPr>
          <p:nvPr>
            <p:ph type="body" idx="1"/>
          </p:nvPr>
        </p:nvSpPr>
        <p:spPr>
          <a:xfrm>
            <a:off x="3023242" y="8069582"/>
            <a:ext cx="18568032" cy="3954778"/>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4800"/>
              </a:spcBef>
              <a:spcAft>
                <a:spcPts val="0"/>
              </a:spcAft>
              <a:buClr>
                <a:schemeClr val="dk1"/>
              </a:buClr>
              <a:buSzPts val="11520"/>
              <a:buFont typeface="Arial"/>
              <a:buNone/>
              <a:defRPr sz="1152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2400"/>
              </a:spcBef>
              <a:spcAft>
                <a:spcPts val="0"/>
              </a:spcAft>
              <a:buClr>
                <a:schemeClr val="dk1"/>
              </a:buClr>
              <a:buSzPts val="9600"/>
              <a:buFont typeface="Arial"/>
              <a:buNone/>
              <a:defRPr sz="96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400"/>
              </a:spcBef>
              <a:spcAft>
                <a:spcPts val="0"/>
              </a:spcAft>
              <a:buClr>
                <a:schemeClr val="dk1"/>
              </a:buClr>
              <a:buSzPts val="8640"/>
              <a:buFont typeface="Arial"/>
              <a:buNone/>
              <a:defRPr sz="864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body" idx="2"/>
          </p:nvPr>
        </p:nvSpPr>
        <p:spPr>
          <a:xfrm>
            <a:off x="3023242" y="12024360"/>
            <a:ext cx="18568032" cy="17686021"/>
          </a:xfrm>
          <a:prstGeom prst="rect">
            <a:avLst/>
          </a:prstGeom>
          <a:noFill/>
          <a:ln>
            <a:noFill/>
          </a:ln>
        </p:spPr>
        <p:txBody>
          <a:bodyPr spcFirstLastPara="1" wrap="square" lIns="91425" tIns="91425" rIns="91425" bIns="91425" anchor="t" anchorCtr="0"/>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body" idx="3"/>
          </p:nvPr>
        </p:nvSpPr>
        <p:spPr>
          <a:xfrm>
            <a:off x="22219922" y="8069582"/>
            <a:ext cx="18659477" cy="3954778"/>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4800"/>
              </a:spcBef>
              <a:spcAft>
                <a:spcPts val="0"/>
              </a:spcAft>
              <a:buClr>
                <a:schemeClr val="dk1"/>
              </a:buClr>
              <a:buSzPts val="11520"/>
              <a:buFont typeface="Arial"/>
              <a:buNone/>
              <a:defRPr sz="1152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2400"/>
              </a:spcBef>
              <a:spcAft>
                <a:spcPts val="0"/>
              </a:spcAft>
              <a:buClr>
                <a:schemeClr val="dk1"/>
              </a:buClr>
              <a:buSzPts val="9600"/>
              <a:buFont typeface="Arial"/>
              <a:buNone/>
              <a:defRPr sz="96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400"/>
              </a:spcBef>
              <a:spcAft>
                <a:spcPts val="0"/>
              </a:spcAft>
              <a:buClr>
                <a:schemeClr val="dk1"/>
              </a:buClr>
              <a:buSzPts val="8640"/>
              <a:buFont typeface="Arial"/>
              <a:buNone/>
              <a:defRPr sz="864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9pPr>
          </a:lstStyle>
          <a:p>
            <a:endParaRPr/>
          </a:p>
        </p:txBody>
      </p:sp>
      <p:sp>
        <p:nvSpPr>
          <p:cNvPr id="41" name="Shape 41"/>
          <p:cNvSpPr txBox="1">
            <a:spLocks noGrp="1"/>
          </p:cNvSpPr>
          <p:nvPr>
            <p:ph type="body" idx="4"/>
          </p:nvPr>
        </p:nvSpPr>
        <p:spPr>
          <a:xfrm>
            <a:off x="22219922" y="12024360"/>
            <a:ext cx="18659477" cy="17686021"/>
          </a:xfrm>
          <a:prstGeom prst="rect">
            <a:avLst/>
          </a:prstGeom>
          <a:noFill/>
          <a:ln>
            <a:noFill/>
          </a:ln>
        </p:spPr>
        <p:txBody>
          <a:bodyPr spcFirstLastPara="1" wrap="square" lIns="91425" tIns="91425" rIns="91425" bIns="91425" anchor="t" anchorCtr="0"/>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42" name="Shape 42"/>
          <p:cNvSpPr txBox="1">
            <a:spLocks noGrp="1"/>
          </p:cNvSpPr>
          <p:nvPr>
            <p:ph type="dt" idx="10"/>
          </p:nvPr>
        </p:nvSpPr>
        <p:spPr>
          <a:xfrm>
            <a:off x="3017520" y="30510488"/>
            <a:ext cx="9875520" cy="1752600"/>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ftr" idx="11"/>
          </p:nvPr>
        </p:nvSpPr>
        <p:spPr>
          <a:xfrm>
            <a:off x="14538959" y="30510488"/>
            <a:ext cx="14813280" cy="17526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5760">
                <a:solidFill>
                  <a:srgbClr val="888888"/>
                </a:solidFill>
                <a:latin typeface="Calibri"/>
                <a:ea typeface="Calibri"/>
                <a:cs typeface="Calibri"/>
                <a:sym typeface="Calibri"/>
              </a:defRPr>
            </a:lvl1pPr>
            <a:lvl2pPr marL="0" marR="0" lvl="1" indent="0" algn="r" rtl="0">
              <a:spcBef>
                <a:spcPts val="0"/>
              </a:spcBef>
              <a:buNone/>
              <a:defRPr sz="5760">
                <a:solidFill>
                  <a:srgbClr val="888888"/>
                </a:solidFill>
                <a:latin typeface="Calibri"/>
                <a:ea typeface="Calibri"/>
                <a:cs typeface="Calibri"/>
                <a:sym typeface="Calibri"/>
              </a:defRPr>
            </a:lvl2pPr>
            <a:lvl3pPr marL="0" marR="0" lvl="2" indent="0" algn="r" rtl="0">
              <a:spcBef>
                <a:spcPts val="0"/>
              </a:spcBef>
              <a:buNone/>
              <a:defRPr sz="5760">
                <a:solidFill>
                  <a:srgbClr val="888888"/>
                </a:solidFill>
                <a:latin typeface="Calibri"/>
                <a:ea typeface="Calibri"/>
                <a:cs typeface="Calibri"/>
                <a:sym typeface="Calibri"/>
              </a:defRPr>
            </a:lvl3pPr>
            <a:lvl4pPr marL="0" marR="0" lvl="3" indent="0" algn="r" rtl="0">
              <a:spcBef>
                <a:spcPts val="0"/>
              </a:spcBef>
              <a:buNone/>
              <a:defRPr sz="5760">
                <a:solidFill>
                  <a:srgbClr val="888888"/>
                </a:solidFill>
                <a:latin typeface="Calibri"/>
                <a:ea typeface="Calibri"/>
                <a:cs typeface="Calibri"/>
                <a:sym typeface="Calibri"/>
              </a:defRPr>
            </a:lvl4pPr>
            <a:lvl5pPr marL="0" marR="0" lvl="4" indent="0" algn="r" rtl="0">
              <a:spcBef>
                <a:spcPts val="0"/>
              </a:spcBef>
              <a:buNone/>
              <a:defRPr sz="5760">
                <a:solidFill>
                  <a:srgbClr val="888888"/>
                </a:solidFill>
                <a:latin typeface="Calibri"/>
                <a:ea typeface="Calibri"/>
                <a:cs typeface="Calibri"/>
                <a:sym typeface="Calibri"/>
              </a:defRPr>
            </a:lvl5pPr>
            <a:lvl6pPr marL="0" marR="0" lvl="5" indent="0" algn="r" rtl="0">
              <a:spcBef>
                <a:spcPts val="0"/>
              </a:spcBef>
              <a:buNone/>
              <a:defRPr sz="5760">
                <a:solidFill>
                  <a:srgbClr val="888888"/>
                </a:solidFill>
                <a:latin typeface="Calibri"/>
                <a:ea typeface="Calibri"/>
                <a:cs typeface="Calibri"/>
                <a:sym typeface="Calibri"/>
              </a:defRPr>
            </a:lvl6pPr>
            <a:lvl7pPr marL="0" marR="0" lvl="6" indent="0" algn="r" rtl="0">
              <a:spcBef>
                <a:spcPts val="0"/>
              </a:spcBef>
              <a:buNone/>
              <a:defRPr sz="5760">
                <a:solidFill>
                  <a:srgbClr val="888888"/>
                </a:solidFill>
                <a:latin typeface="Calibri"/>
                <a:ea typeface="Calibri"/>
                <a:cs typeface="Calibri"/>
                <a:sym typeface="Calibri"/>
              </a:defRPr>
            </a:lvl7pPr>
            <a:lvl8pPr marL="0" marR="0" lvl="7" indent="0" algn="r" rtl="0">
              <a:spcBef>
                <a:spcPts val="0"/>
              </a:spcBef>
              <a:buNone/>
              <a:defRPr sz="5760">
                <a:solidFill>
                  <a:srgbClr val="888888"/>
                </a:solidFill>
                <a:latin typeface="Calibri"/>
                <a:ea typeface="Calibri"/>
                <a:cs typeface="Calibri"/>
                <a:sym typeface="Calibri"/>
              </a:defRPr>
            </a:lvl8pPr>
            <a:lvl9pPr marL="0" marR="0" lvl="8" indent="0" algn="r" rtl="0">
              <a:spcBef>
                <a:spcPts val="0"/>
              </a:spcBef>
              <a:buNone/>
              <a:defRPr sz="576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3017520" y="1752607"/>
            <a:ext cx="37856160" cy="6362702"/>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21120"/>
              <a:buFont typeface="Calibri"/>
              <a:buNone/>
              <a:defRPr sz="2112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7" name="Shape 47"/>
          <p:cNvSpPr txBox="1">
            <a:spLocks noGrp="1"/>
          </p:cNvSpPr>
          <p:nvPr>
            <p:ph type="dt" idx="10"/>
          </p:nvPr>
        </p:nvSpPr>
        <p:spPr>
          <a:xfrm>
            <a:off x="3017520" y="30510488"/>
            <a:ext cx="9875520" cy="1752600"/>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ftr" idx="11"/>
          </p:nvPr>
        </p:nvSpPr>
        <p:spPr>
          <a:xfrm>
            <a:off x="14538959" y="30510488"/>
            <a:ext cx="14813280" cy="17526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5760">
                <a:solidFill>
                  <a:srgbClr val="888888"/>
                </a:solidFill>
                <a:latin typeface="Calibri"/>
                <a:ea typeface="Calibri"/>
                <a:cs typeface="Calibri"/>
                <a:sym typeface="Calibri"/>
              </a:defRPr>
            </a:lvl1pPr>
            <a:lvl2pPr marL="0" marR="0" lvl="1" indent="0" algn="r" rtl="0">
              <a:spcBef>
                <a:spcPts val="0"/>
              </a:spcBef>
              <a:buNone/>
              <a:defRPr sz="5760">
                <a:solidFill>
                  <a:srgbClr val="888888"/>
                </a:solidFill>
                <a:latin typeface="Calibri"/>
                <a:ea typeface="Calibri"/>
                <a:cs typeface="Calibri"/>
                <a:sym typeface="Calibri"/>
              </a:defRPr>
            </a:lvl2pPr>
            <a:lvl3pPr marL="0" marR="0" lvl="2" indent="0" algn="r" rtl="0">
              <a:spcBef>
                <a:spcPts val="0"/>
              </a:spcBef>
              <a:buNone/>
              <a:defRPr sz="5760">
                <a:solidFill>
                  <a:srgbClr val="888888"/>
                </a:solidFill>
                <a:latin typeface="Calibri"/>
                <a:ea typeface="Calibri"/>
                <a:cs typeface="Calibri"/>
                <a:sym typeface="Calibri"/>
              </a:defRPr>
            </a:lvl3pPr>
            <a:lvl4pPr marL="0" marR="0" lvl="3" indent="0" algn="r" rtl="0">
              <a:spcBef>
                <a:spcPts val="0"/>
              </a:spcBef>
              <a:buNone/>
              <a:defRPr sz="5760">
                <a:solidFill>
                  <a:srgbClr val="888888"/>
                </a:solidFill>
                <a:latin typeface="Calibri"/>
                <a:ea typeface="Calibri"/>
                <a:cs typeface="Calibri"/>
                <a:sym typeface="Calibri"/>
              </a:defRPr>
            </a:lvl4pPr>
            <a:lvl5pPr marL="0" marR="0" lvl="4" indent="0" algn="r" rtl="0">
              <a:spcBef>
                <a:spcPts val="0"/>
              </a:spcBef>
              <a:buNone/>
              <a:defRPr sz="5760">
                <a:solidFill>
                  <a:srgbClr val="888888"/>
                </a:solidFill>
                <a:latin typeface="Calibri"/>
                <a:ea typeface="Calibri"/>
                <a:cs typeface="Calibri"/>
                <a:sym typeface="Calibri"/>
              </a:defRPr>
            </a:lvl5pPr>
            <a:lvl6pPr marL="0" marR="0" lvl="5" indent="0" algn="r" rtl="0">
              <a:spcBef>
                <a:spcPts val="0"/>
              </a:spcBef>
              <a:buNone/>
              <a:defRPr sz="5760">
                <a:solidFill>
                  <a:srgbClr val="888888"/>
                </a:solidFill>
                <a:latin typeface="Calibri"/>
                <a:ea typeface="Calibri"/>
                <a:cs typeface="Calibri"/>
                <a:sym typeface="Calibri"/>
              </a:defRPr>
            </a:lvl6pPr>
            <a:lvl7pPr marL="0" marR="0" lvl="6" indent="0" algn="r" rtl="0">
              <a:spcBef>
                <a:spcPts val="0"/>
              </a:spcBef>
              <a:buNone/>
              <a:defRPr sz="5760">
                <a:solidFill>
                  <a:srgbClr val="888888"/>
                </a:solidFill>
                <a:latin typeface="Calibri"/>
                <a:ea typeface="Calibri"/>
                <a:cs typeface="Calibri"/>
                <a:sym typeface="Calibri"/>
              </a:defRPr>
            </a:lvl7pPr>
            <a:lvl8pPr marL="0" marR="0" lvl="7" indent="0" algn="r" rtl="0">
              <a:spcBef>
                <a:spcPts val="0"/>
              </a:spcBef>
              <a:buNone/>
              <a:defRPr sz="5760">
                <a:solidFill>
                  <a:srgbClr val="888888"/>
                </a:solidFill>
                <a:latin typeface="Calibri"/>
                <a:ea typeface="Calibri"/>
                <a:cs typeface="Calibri"/>
                <a:sym typeface="Calibri"/>
              </a:defRPr>
            </a:lvl8pPr>
            <a:lvl9pPr marL="0" marR="0" lvl="8" indent="0" algn="r" rtl="0">
              <a:spcBef>
                <a:spcPts val="0"/>
              </a:spcBef>
              <a:buNone/>
              <a:defRPr sz="576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Shape 51"/>
          <p:cNvSpPr txBox="1">
            <a:spLocks noGrp="1"/>
          </p:cNvSpPr>
          <p:nvPr>
            <p:ph type="dt" idx="10"/>
          </p:nvPr>
        </p:nvSpPr>
        <p:spPr>
          <a:xfrm>
            <a:off x="3017520" y="30510488"/>
            <a:ext cx="9875520" cy="1752600"/>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14538959" y="30510488"/>
            <a:ext cx="14813280" cy="17526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5760">
                <a:solidFill>
                  <a:srgbClr val="888888"/>
                </a:solidFill>
                <a:latin typeface="Calibri"/>
                <a:ea typeface="Calibri"/>
                <a:cs typeface="Calibri"/>
                <a:sym typeface="Calibri"/>
              </a:defRPr>
            </a:lvl1pPr>
            <a:lvl2pPr marL="0" marR="0" lvl="1" indent="0" algn="r" rtl="0">
              <a:spcBef>
                <a:spcPts val="0"/>
              </a:spcBef>
              <a:buNone/>
              <a:defRPr sz="5760">
                <a:solidFill>
                  <a:srgbClr val="888888"/>
                </a:solidFill>
                <a:latin typeface="Calibri"/>
                <a:ea typeface="Calibri"/>
                <a:cs typeface="Calibri"/>
                <a:sym typeface="Calibri"/>
              </a:defRPr>
            </a:lvl2pPr>
            <a:lvl3pPr marL="0" marR="0" lvl="2" indent="0" algn="r" rtl="0">
              <a:spcBef>
                <a:spcPts val="0"/>
              </a:spcBef>
              <a:buNone/>
              <a:defRPr sz="5760">
                <a:solidFill>
                  <a:srgbClr val="888888"/>
                </a:solidFill>
                <a:latin typeface="Calibri"/>
                <a:ea typeface="Calibri"/>
                <a:cs typeface="Calibri"/>
                <a:sym typeface="Calibri"/>
              </a:defRPr>
            </a:lvl3pPr>
            <a:lvl4pPr marL="0" marR="0" lvl="3" indent="0" algn="r" rtl="0">
              <a:spcBef>
                <a:spcPts val="0"/>
              </a:spcBef>
              <a:buNone/>
              <a:defRPr sz="5760">
                <a:solidFill>
                  <a:srgbClr val="888888"/>
                </a:solidFill>
                <a:latin typeface="Calibri"/>
                <a:ea typeface="Calibri"/>
                <a:cs typeface="Calibri"/>
                <a:sym typeface="Calibri"/>
              </a:defRPr>
            </a:lvl4pPr>
            <a:lvl5pPr marL="0" marR="0" lvl="4" indent="0" algn="r" rtl="0">
              <a:spcBef>
                <a:spcPts val="0"/>
              </a:spcBef>
              <a:buNone/>
              <a:defRPr sz="5760">
                <a:solidFill>
                  <a:srgbClr val="888888"/>
                </a:solidFill>
                <a:latin typeface="Calibri"/>
                <a:ea typeface="Calibri"/>
                <a:cs typeface="Calibri"/>
                <a:sym typeface="Calibri"/>
              </a:defRPr>
            </a:lvl5pPr>
            <a:lvl6pPr marL="0" marR="0" lvl="5" indent="0" algn="r" rtl="0">
              <a:spcBef>
                <a:spcPts val="0"/>
              </a:spcBef>
              <a:buNone/>
              <a:defRPr sz="5760">
                <a:solidFill>
                  <a:srgbClr val="888888"/>
                </a:solidFill>
                <a:latin typeface="Calibri"/>
                <a:ea typeface="Calibri"/>
                <a:cs typeface="Calibri"/>
                <a:sym typeface="Calibri"/>
              </a:defRPr>
            </a:lvl6pPr>
            <a:lvl7pPr marL="0" marR="0" lvl="6" indent="0" algn="r" rtl="0">
              <a:spcBef>
                <a:spcPts val="0"/>
              </a:spcBef>
              <a:buNone/>
              <a:defRPr sz="5760">
                <a:solidFill>
                  <a:srgbClr val="888888"/>
                </a:solidFill>
                <a:latin typeface="Calibri"/>
                <a:ea typeface="Calibri"/>
                <a:cs typeface="Calibri"/>
                <a:sym typeface="Calibri"/>
              </a:defRPr>
            </a:lvl7pPr>
            <a:lvl8pPr marL="0" marR="0" lvl="7" indent="0" algn="r" rtl="0">
              <a:spcBef>
                <a:spcPts val="0"/>
              </a:spcBef>
              <a:buNone/>
              <a:defRPr sz="5760">
                <a:solidFill>
                  <a:srgbClr val="888888"/>
                </a:solidFill>
                <a:latin typeface="Calibri"/>
                <a:ea typeface="Calibri"/>
                <a:cs typeface="Calibri"/>
                <a:sym typeface="Calibri"/>
              </a:defRPr>
            </a:lvl8pPr>
            <a:lvl9pPr marL="0" marR="0" lvl="8" indent="0" algn="r" rtl="0">
              <a:spcBef>
                <a:spcPts val="0"/>
              </a:spcBef>
              <a:buNone/>
              <a:defRPr sz="576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3023237" y="2194560"/>
            <a:ext cx="14156054" cy="768096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15360"/>
              <a:buFont typeface="Calibri"/>
              <a:buNone/>
              <a:defRPr sz="1536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6" name="Shape 56"/>
          <p:cNvSpPr txBox="1">
            <a:spLocks noGrp="1"/>
          </p:cNvSpPr>
          <p:nvPr>
            <p:ph type="body" idx="1"/>
          </p:nvPr>
        </p:nvSpPr>
        <p:spPr>
          <a:xfrm>
            <a:off x="18659477" y="4739647"/>
            <a:ext cx="22219920" cy="23393400"/>
          </a:xfrm>
          <a:prstGeom prst="rect">
            <a:avLst/>
          </a:prstGeom>
          <a:noFill/>
          <a:ln>
            <a:noFill/>
          </a:ln>
        </p:spPr>
        <p:txBody>
          <a:bodyPr spcFirstLastPara="1" wrap="square" lIns="91425" tIns="91425" rIns="91425" bIns="91425" anchor="t" anchorCtr="0"/>
          <a:lstStyle>
            <a:lvl1pPr marL="457200" marR="0" lvl="0" indent="-1203960" algn="l" rtl="0">
              <a:lnSpc>
                <a:spcPct val="90000"/>
              </a:lnSpc>
              <a:spcBef>
                <a:spcPts val="4800"/>
              </a:spcBef>
              <a:spcAft>
                <a:spcPts val="0"/>
              </a:spcAft>
              <a:buClr>
                <a:schemeClr val="dk1"/>
              </a:buClr>
              <a:buSzPts val="15360"/>
              <a:buFont typeface="Arial"/>
              <a:buChar char="•"/>
              <a:defRPr sz="15360" b="0" i="0" u="none" strike="noStrike" cap="none">
                <a:solidFill>
                  <a:schemeClr val="dk1"/>
                </a:solidFill>
                <a:latin typeface="Calibri"/>
                <a:ea typeface="Calibri"/>
                <a:cs typeface="Calibri"/>
                <a:sym typeface="Calibri"/>
              </a:defRPr>
            </a:lvl1pPr>
            <a:lvl2pPr marL="914400" marR="0" lvl="1" indent="-1082040" algn="l" rtl="0">
              <a:lnSpc>
                <a:spcPct val="90000"/>
              </a:lnSpc>
              <a:spcBef>
                <a:spcPts val="24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2pPr>
            <a:lvl3pPr marL="1371600" marR="0" lvl="2"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3pPr>
            <a:lvl4pPr marL="1828800" marR="0" lvl="3"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2"/>
          </p:nvPr>
        </p:nvSpPr>
        <p:spPr>
          <a:xfrm>
            <a:off x="3023237" y="9875520"/>
            <a:ext cx="14156054" cy="18295622"/>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4800"/>
              </a:spcBef>
              <a:spcAft>
                <a:spcPts val="0"/>
              </a:spcAft>
              <a:buClr>
                <a:schemeClr val="dk1"/>
              </a:buClr>
              <a:buSzPts val="7680"/>
              <a:buFont typeface="Arial"/>
              <a:buNone/>
              <a:defRPr sz="768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2400"/>
              </a:spcBef>
              <a:spcAft>
                <a:spcPts val="0"/>
              </a:spcAft>
              <a:buClr>
                <a:schemeClr val="dk1"/>
              </a:buClr>
              <a:buSzPts val="6720"/>
              <a:buFont typeface="Arial"/>
              <a:buNone/>
              <a:defRPr sz="6719"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400"/>
              </a:spcBef>
              <a:spcAft>
                <a:spcPts val="0"/>
              </a:spcAft>
              <a:buClr>
                <a:schemeClr val="dk1"/>
              </a:buClr>
              <a:buSzPts val="5760"/>
              <a:buFont typeface="Arial"/>
              <a:buNone/>
              <a:defRPr sz="576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dt" idx="10"/>
          </p:nvPr>
        </p:nvSpPr>
        <p:spPr>
          <a:xfrm>
            <a:off x="3017520" y="30510488"/>
            <a:ext cx="9875520" cy="1752600"/>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ftr" idx="11"/>
          </p:nvPr>
        </p:nvSpPr>
        <p:spPr>
          <a:xfrm>
            <a:off x="14538959" y="30510488"/>
            <a:ext cx="14813280" cy="17526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5760">
                <a:solidFill>
                  <a:srgbClr val="888888"/>
                </a:solidFill>
                <a:latin typeface="Calibri"/>
                <a:ea typeface="Calibri"/>
                <a:cs typeface="Calibri"/>
                <a:sym typeface="Calibri"/>
              </a:defRPr>
            </a:lvl1pPr>
            <a:lvl2pPr marL="0" marR="0" lvl="1" indent="0" algn="r" rtl="0">
              <a:spcBef>
                <a:spcPts val="0"/>
              </a:spcBef>
              <a:buNone/>
              <a:defRPr sz="5760">
                <a:solidFill>
                  <a:srgbClr val="888888"/>
                </a:solidFill>
                <a:latin typeface="Calibri"/>
                <a:ea typeface="Calibri"/>
                <a:cs typeface="Calibri"/>
                <a:sym typeface="Calibri"/>
              </a:defRPr>
            </a:lvl2pPr>
            <a:lvl3pPr marL="0" marR="0" lvl="2" indent="0" algn="r" rtl="0">
              <a:spcBef>
                <a:spcPts val="0"/>
              </a:spcBef>
              <a:buNone/>
              <a:defRPr sz="5760">
                <a:solidFill>
                  <a:srgbClr val="888888"/>
                </a:solidFill>
                <a:latin typeface="Calibri"/>
                <a:ea typeface="Calibri"/>
                <a:cs typeface="Calibri"/>
                <a:sym typeface="Calibri"/>
              </a:defRPr>
            </a:lvl3pPr>
            <a:lvl4pPr marL="0" marR="0" lvl="3" indent="0" algn="r" rtl="0">
              <a:spcBef>
                <a:spcPts val="0"/>
              </a:spcBef>
              <a:buNone/>
              <a:defRPr sz="5760">
                <a:solidFill>
                  <a:srgbClr val="888888"/>
                </a:solidFill>
                <a:latin typeface="Calibri"/>
                <a:ea typeface="Calibri"/>
                <a:cs typeface="Calibri"/>
                <a:sym typeface="Calibri"/>
              </a:defRPr>
            </a:lvl4pPr>
            <a:lvl5pPr marL="0" marR="0" lvl="4" indent="0" algn="r" rtl="0">
              <a:spcBef>
                <a:spcPts val="0"/>
              </a:spcBef>
              <a:buNone/>
              <a:defRPr sz="5760">
                <a:solidFill>
                  <a:srgbClr val="888888"/>
                </a:solidFill>
                <a:latin typeface="Calibri"/>
                <a:ea typeface="Calibri"/>
                <a:cs typeface="Calibri"/>
                <a:sym typeface="Calibri"/>
              </a:defRPr>
            </a:lvl5pPr>
            <a:lvl6pPr marL="0" marR="0" lvl="5" indent="0" algn="r" rtl="0">
              <a:spcBef>
                <a:spcPts val="0"/>
              </a:spcBef>
              <a:buNone/>
              <a:defRPr sz="5760">
                <a:solidFill>
                  <a:srgbClr val="888888"/>
                </a:solidFill>
                <a:latin typeface="Calibri"/>
                <a:ea typeface="Calibri"/>
                <a:cs typeface="Calibri"/>
                <a:sym typeface="Calibri"/>
              </a:defRPr>
            </a:lvl6pPr>
            <a:lvl7pPr marL="0" marR="0" lvl="6" indent="0" algn="r" rtl="0">
              <a:spcBef>
                <a:spcPts val="0"/>
              </a:spcBef>
              <a:buNone/>
              <a:defRPr sz="5760">
                <a:solidFill>
                  <a:srgbClr val="888888"/>
                </a:solidFill>
                <a:latin typeface="Calibri"/>
                <a:ea typeface="Calibri"/>
                <a:cs typeface="Calibri"/>
                <a:sym typeface="Calibri"/>
              </a:defRPr>
            </a:lvl7pPr>
            <a:lvl8pPr marL="0" marR="0" lvl="7" indent="0" algn="r" rtl="0">
              <a:spcBef>
                <a:spcPts val="0"/>
              </a:spcBef>
              <a:buNone/>
              <a:defRPr sz="5760">
                <a:solidFill>
                  <a:srgbClr val="888888"/>
                </a:solidFill>
                <a:latin typeface="Calibri"/>
                <a:ea typeface="Calibri"/>
                <a:cs typeface="Calibri"/>
                <a:sym typeface="Calibri"/>
              </a:defRPr>
            </a:lvl8pPr>
            <a:lvl9pPr marL="0" marR="0" lvl="8" indent="0" algn="r" rtl="0">
              <a:spcBef>
                <a:spcPts val="0"/>
              </a:spcBef>
              <a:buNone/>
              <a:defRPr sz="576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3023237" y="2194560"/>
            <a:ext cx="14156054" cy="768096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15360"/>
              <a:buFont typeface="Calibri"/>
              <a:buNone/>
              <a:defRPr sz="1536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3" name="Shape 63"/>
          <p:cNvSpPr>
            <a:spLocks noGrp="1"/>
          </p:cNvSpPr>
          <p:nvPr>
            <p:ph type="pic" idx="2"/>
          </p:nvPr>
        </p:nvSpPr>
        <p:spPr>
          <a:xfrm>
            <a:off x="18659477" y="4739647"/>
            <a:ext cx="22219920" cy="23393400"/>
          </a:xfrm>
          <a:prstGeom prst="rect">
            <a:avLst/>
          </a:prstGeom>
          <a:noFill/>
          <a:ln>
            <a:noFill/>
          </a:ln>
        </p:spPr>
        <p:txBody>
          <a:bodyPr spcFirstLastPara="1" wrap="square" lIns="91425" tIns="91425" rIns="91425" bIns="91425" anchor="t" anchorCtr="0"/>
          <a:lstStyle>
            <a:lvl1pPr marR="0" lvl="0" algn="l" rtl="0">
              <a:lnSpc>
                <a:spcPct val="90000"/>
              </a:lnSpc>
              <a:spcBef>
                <a:spcPts val="4800"/>
              </a:spcBef>
              <a:spcAft>
                <a:spcPts val="0"/>
              </a:spcAft>
              <a:buClr>
                <a:schemeClr val="dk1"/>
              </a:buClr>
              <a:buSzPts val="15360"/>
              <a:buFont typeface="Arial"/>
              <a:buNone/>
              <a:defRPr sz="15360" b="0" i="0" u="none" strike="noStrike" cap="none">
                <a:solidFill>
                  <a:schemeClr val="dk1"/>
                </a:solidFill>
                <a:latin typeface="Calibri"/>
                <a:ea typeface="Calibri"/>
                <a:cs typeface="Calibri"/>
                <a:sym typeface="Calibri"/>
              </a:defRPr>
            </a:lvl1pPr>
            <a:lvl2pPr marR="0" lvl="1" algn="l" rtl="0">
              <a:lnSpc>
                <a:spcPct val="90000"/>
              </a:lnSpc>
              <a:spcBef>
                <a:spcPts val="2400"/>
              </a:spcBef>
              <a:spcAft>
                <a:spcPts val="0"/>
              </a:spcAft>
              <a:buClr>
                <a:schemeClr val="dk1"/>
              </a:buClr>
              <a:buSzPts val="13440"/>
              <a:buFont typeface="Arial"/>
              <a:buNone/>
              <a:defRPr sz="13439" b="0" i="0" u="none" strike="noStrike" cap="none">
                <a:solidFill>
                  <a:schemeClr val="dk1"/>
                </a:solidFill>
                <a:latin typeface="Calibri"/>
                <a:ea typeface="Calibri"/>
                <a:cs typeface="Calibri"/>
                <a:sym typeface="Calibri"/>
              </a:defRPr>
            </a:lvl2pPr>
            <a:lvl3pPr marR="0" lvl="2" algn="l" rtl="0">
              <a:lnSpc>
                <a:spcPct val="90000"/>
              </a:lnSpc>
              <a:spcBef>
                <a:spcPts val="2400"/>
              </a:spcBef>
              <a:spcAft>
                <a:spcPts val="0"/>
              </a:spcAft>
              <a:buClr>
                <a:schemeClr val="dk1"/>
              </a:buClr>
              <a:buSzPts val="11520"/>
              <a:buFont typeface="Arial"/>
              <a:buNone/>
              <a:defRPr sz="11520" b="0" i="0" u="none" strike="noStrike" cap="none">
                <a:solidFill>
                  <a:schemeClr val="dk1"/>
                </a:solidFill>
                <a:latin typeface="Calibri"/>
                <a:ea typeface="Calibri"/>
                <a:cs typeface="Calibri"/>
                <a:sym typeface="Calibri"/>
              </a:defRPr>
            </a:lvl3pPr>
            <a:lvl4pPr marR="0" lvl="3"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4pPr>
            <a:lvl5pPr marR="0" lvl="4"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5pPr>
            <a:lvl6pPr marR="0" lvl="5"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6pPr>
            <a:lvl7pPr marR="0" lvl="6"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7pPr>
            <a:lvl8pPr marR="0" lvl="7"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8pPr>
            <a:lvl9pPr marR="0" lvl="8"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body" idx="1"/>
          </p:nvPr>
        </p:nvSpPr>
        <p:spPr>
          <a:xfrm>
            <a:off x="3023237" y="9875520"/>
            <a:ext cx="14156054" cy="18295622"/>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4800"/>
              </a:spcBef>
              <a:spcAft>
                <a:spcPts val="0"/>
              </a:spcAft>
              <a:buClr>
                <a:schemeClr val="dk1"/>
              </a:buClr>
              <a:buSzPts val="7680"/>
              <a:buFont typeface="Arial"/>
              <a:buNone/>
              <a:defRPr sz="768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2400"/>
              </a:spcBef>
              <a:spcAft>
                <a:spcPts val="0"/>
              </a:spcAft>
              <a:buClr>
                <a:schemeClr val="dk1"/>
              </a:buClr>
              <a:buSzPts val="6720"/>
              <a:buFont typeface="Arial"/>
              <a:buNone/>
              <a:defRPr sz="6719"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400"/>
              </a:spcBef>
              <a:spcAft>
                <a:spcPts val="0"/>
              </a:spcAft>
              <a:buClr>
                <a:schemeClr val="dk1"/>
              </a:buClr>
              <a:buSzPts val="5760"/>
              <a:buFont typeface="Arial"/>
              <a:buNone/>
              <a:defRPr sz="576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dt" idx="10"/>
          </p:nvPr>
        </p:nvSpPr>
        <p:spPr>
          <a:xfrm>
            <a:off x="3017520" y="30510488"/>
            <a:ext cx="9875520" cy="1752600"/>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ftr" idx="11"/>
          </p:nvPr>
        </p:nvSpPr>
        <p:spPr>
          <a:xfrm>
            <a:off x="14538959" y="30510488"/>
            <a:ext cx="14813280" cy="17526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5760">
                <a:solidFill>
                  <a:srgbClr val="888888"/>
                </a:solidFill>
                <a:latin typeface="Calibri"/>
                <a:ea typeface="Calibri"/>
                <a:cs typeface="Calibri"/>
                <a:sym typeface="Calibri"/>
              </a:defRPr>
            </a:lvl1pPr>
            <a:lvl2pPr marL="0" marR="0" lvl="1" indent="0" algn="r" rtl="0">
              <a:spcBef>
                <a:spcPts val="0"/>
              </a:spcBef>
              <a:buNone/>
              <a:defRPr sz="5760">
                <a:solidFill>
                  <a:srgbClr val="888888"/>
                </a:solidFill>
                <a:latin typeface="Calibri"/>
                <a:ea typeface="Calibri"/>
                <a:cs typeface="Calibri"/>
                <a:sym typeface="Calibri"/>
              </a:defRPr>
            </a:lvl2pPr>
            <a:lvl3pPr marL="0" marR="0" lvl="2" indent="0" algn="r" rtl="0">
              <a:spcBef>
                <a:spcPts val="0"/>
              </a:spcBef>
              <a:buNone/>
              <a:defRPr sz="5760">
                <a:solidFill>
                  <a:srgbClr val="888888"/>
                </a:solidFill>
                <a:latin typeface="Calibri"/>
                <a:ea typeface="Calibri"/>
                <a:cs typeface="Calibri"/>
                <a:sym typeface="Calibri"/>
              </a:defRPr>
            </a:lvl3pPr>
            <a:lvl4pPr marL="0" marR="0" lvl="3" indent="0" algn="r" rtl="0">
              <a:spcBef>
                <a:spcPts val="0"/>
              </a:spcBef>
              <a:buNone/>
              <a:defRPr sz="5760">
                <a:solidFill>
                  <a:srgbClr val="888888"/>
                </a:solidFill>
                <a:latin typeface="Calibri"/>
                <a:ea typeface="Calibri"/>
                <a:cs typeface="Calibri"/>
                <a:sym typeface="Calibri"/>
              </a:defRPr>
            </a:lvl4pPr>
            <a:lvl5pPr marL="0" marR="0" lvl="4" indent="0" algn="r" rtl="0">
              <a:spcBef>
                <a:spcPts val="0"/>
              </a:spcBef>
              <a:buNone/>
              <a:defRPr sz="5760">
                <a:solidFill>
                  <a:srgbClr val="888888"/>
                </a:solidFill>
                <a:latin typeface="Calibri"/>
                <a:ea typeface="Calibri"/>
                <a:cs typeface="Calibri"/>
                <a:sym typeface="Calibri"/>
              </a:defRPr>
            </a:lvl5pPr>
            <a:lvl6pPr marL="0" marR="0" lvl="5" indent="0" algn="r" rtl="0">
              <a:spcBef>
                <a:spcPts val="0"/>
              </a:spcBef>
              <a:buNone/>
              <a:defRPr sz="5760">
                <a:solidFill>
                  <a:srgbClr val="888888"/>
                </a:solidFill>
                <a:latin typeface="Calibri"/>
                <a:ea typeface="Calibri"/>
                <a:cs typeface="Calibri"/>
                <a:sym typeface="Calibri"/>
              </a:defRPr>
            </a:lvl6pPr>
            <a:lvl7pPr marL="0" marR="0" lvl="6" indent="0" algn="r" rtl="0">
              <a:spcBef>
                <a:spcPts val="0"/>
              </a:spcBef>
              <a:buNone/>
              <a:defRPr sz="5760">
                <a:solidFill>
                  <a:srgbClr val="888888"/>
                </a:solidFill>
                <a:latin typeface="Calibri"/>
                <a:ea typeface="Calibri"/>
                <a:cs typeface="Calibri"/>
                <a:sym typeface="Calibri"/>
              </a:defRPr>
            </a:lvl7pPr>
            <a:lvl8pPr marL="0" marR="0" lvl="7" indent="0" algn="r" rtl="0">
              <a:spcBef>
                <a:spcPts val="0"/>
              </a:spcBef>
              <a:buNone/>
              <a:defRPr sz="5760">
                <a:solidFill>
                  <a:srgbClr val="888888"/>
                </a:solidFill>
                <a:latin typeface="Calibri"/>
                <a:ea typeface="Calibri"/>
                <a:cs typeface="Calibri"/>
                <a:sym typeface="Calibri"/>
              </a:defRPr>
            </a:lvl8pPr>
            <a:lvl9pPr marL="0" marR="0" lvl="8" indent="0" algn="r" rtl="0">
              <a:spcBef>
                <a:spcPts val="0"/>
              </a:spcBef>
              <a:buNone/>
              <a:defRPr sz="576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3017520" y="1752607"/>
            <a:ext cx="37856160" cy="6362702"/>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21120"/>
              <a:buFont typeface="Calibri"/>
              <a:buNone/>
              <a:defRPr sz="2112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0" name="Shape 70"/>
          <p:cNvSpPr txBox="1">
            <a:spLocks noGrp="1"/>
          </p:cNvSpPr>
          <p:nvPr>
            <p:ph type="body" idx="1"/>
          </p:nvPr>
        </p:nvSpPr>
        <p:spPr>
          <a:xfrm rot="5400000">
            <a:off x="11502390" y="278131"/>
            <a:ext cx="20886422" cy="37856160"/>
          </a:xfrm>
          <a:prstGeom prst="rect">
            <a:avLst/>
          </a:prstGeom>
          <a:noFill/>
          <a:ln>
            <a:noFill/>
          </a:ln>
        </p:spPr>
        <p:txBody>
          <a:bodyPr spcFirstLastPara="1" wrap="square" lIns="91425" tIns="91425" rIns="91425" bIns="91425" anchor="t" anchorCtr="0"/>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3017520" y="30510488"/>
            <a:ext cx="9875520" cy="1752600"/>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72" name="Shape 72"/>
          <p:cNvSpPr txBox="1">
            <a:spLocks noGrp="1"/>
          </p:cNvSpPr>
          <p:nvPr>
            <p:ph type="ftr" idx="11"/>
          </p:nvPr>
        </p:nvSpPr>
        <p:spPr>
          <a:xfrm>
            <a:off x="14538959" y="30510488"/>
            <a:ext cx="14813280" cy="17526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73" name="Shape 73"/>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5760">
                <a:solidFill>
                  <a:srgbClr val="888888"/>
                </a:solidFill>
                <a:latin typeface="Calibri"/>
                <a:ea typeface="Calibri"/>
                <a:cs typeface="Calibri"/>
                <a:sym typeface="Calibri"/>
              </a:defRPr>
            </a:lvl1pPr>
            <a:lvl2pPr marL="0" marR="0" lvl="1" indent="0" algn="r" rtl="0">
              <a:spcBef>
                <a:spcPts val="0"/>
              </a:spcBef>
              <a:buNone/>
              <a:defRPr sz="5760">
                <a:solidFill>
                  <a:srgbClr val="888888"/>
                </a:solidFill>
                <a:latin typeface="Calibri"/>
                <a:ea typeface="Calibri"/>
                <a:cs typeface="Calibri"/>
                <a:sym typeface="Calibri"/>
              </a:defRPr>
            </a:lvl2pPr>
            <a:lvl3pPr marL="0" marR="0" lvl="2" indent="0" algn="r" rtl="0">
              <a:spcBef>
                <a:spcPts val="0"/>
              </a:spcBef>
              <a:buNone/>
              <a:defRPr sz="5760">
                <a:solidFill>
                  <a:srgbClr val="888888"/>
                </a:solidFill>
                <a:latin typeface="Calibri"/>
                <a:ea typeface="Calibri"/>
                <a:cs typeface="Calibri"/>
                <a:sym typeface="Calibri"/>
              </a:defRPr>
            </a:lvl3pPr>
            <a:lvl4pPr marL="0" marR="0" lvl="3" indent="0" algn="r" rtl="0">
              <a:spcBef>
                <a:spcPts val="0"/>
              </a:spcBef>
              <a:buNone/>
              <a:defRPr sz="5760">
                <a:solidFill>
                  <a:srgbClr val="888888"/>
                </a:solidFill>
                <a:latin typeface="Calibri"/>
                <a:ea typeface="Calibri"/>
                <a:cs typeface="Calibri"/>
                <a:sym typeface="Calibri"/>
              </a:defRPr>
            </a:lvl4pPr>
            <a:lvl5pPr marL="0" marR="0" lvl="4" indent="0" algn="r" rtl="0">
              <a:spcBef>
                <a:spcPts val="0"/>
              </a:spcBef>
              <a:buNone/>
              <a:defRPr sz="5760">
                <a:solidFill>
                  <a:srgbClr val="888888"/>
                </a:solidFill>
                <a:latin typeface="Calibri"/>
                <a:ea typeface="Calibri"/>
                <a:cs typeface="Calibri"/>
                <a:sym typeface="Calibri"/>
              </a:defRPr>
            </a:lvl5pPr>
            <a:lvl6pPr marL="0" marR="0" lvl="5" indent="0" algn="r" rtl="0">
              <a:spcBef>
                <a:spcPts val="0"/>
              </a:spcBef>
              <a:buNone/>
              <a:defRPr sz="5760">
                <a:solidFill>
                  <a:srgbClr val="888888"/>
                </a:solidFill>
                <a:latin typeface="Calibri"/>
                <a:ea typeface="Calibri"/>
                <a:cs typeface="Calibri"/>
                <a:sym typeface="Calibri"/>
              </a:defRPr>
            </a:lvl6pPr>
            <a:lvl7pPr marL="0" marR="0" lvl="6" indent="0" algn="r" rtl="0">
              <a:spcBef>
                <a:spcPts val="0"/>
              </a:spcBef>
              <a:buNone/>
              <a:defRPr sz="5760">
                <a:solidFill>
                  <a:srgbClr val="888888"/>
                </a:solidFill>
                <a:latin typeface="Calibri"/>
                <a:ea typeface="Calibri"/>
                <a:cs typeface="Calibri"/>
                <a:sym typeface="Calibri"/>
              </a:defRPr>
            </a:lvl7pPr>
            <a:lvl8pPr marL="0" marR="0" lvl="7" indent="0" algn="r" rtl="0">
              <a:spcBef>
                <a:spcPts val="0"/>
              </a:spcBef>
              <a:buNone/>
              <a:defRPr sz="5760">
                <a:solidFill>
                  <a:srgbClr val="888888"/>
                </a:solidFill>
                <a:latin typeface="Calibri"/>
                <a:ea typeface="Calibri"/>
                <a:cs typeface="Calibri"/>
                <a:sym typeface="Calibri"/>
              </a:defRPr>
            </a:lvl8pPr>
            <a:lvl9pPr marL="0" marR="0" lvl="8" indent="0" algn="r" rtl="0">
              <a:spcBef>
                <a:spcPts val="0"/>
              </a:spcBef>
              <a:buNone/>
              <a:defRPr sz="576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rot="5400000">
            <a:off x="22193250" y="10968991"/>
            <a:ext cx="27896822" cy="946404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21120"/>
              <a:buFont typeface="Calibri"/>
              <a:buNone/>
              <a:defRPr sz="2112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6" name="Shape 76"/>
          <p:cNvSpPr txBox="1">
            <a:spLocks noGrp="1"/>
          </p:cNvSpPr>
          <p:nvPr>
            <p:ph type="body" idx="1"/>
          </p:nvPr>
        </p:nvSpPr>
        <p:spPr>
          <a:xfrm rot="5400000">
            <a:off x="2990852" y="1779270"/>
            <a:ext cx="27896822" cy="27843481"/>
          </a:xfrm>
          <a:prstGeom prst="rect">
            <a:avLst/>
          </a:prstGeom>
          <a:noFill/>
          <a:ln>
            <a:noFill/>
          </a:ln>
        </p:spPr>
        <p:txBody>
          <a:bodyPr spcFirstLastPara="1" wrap="square" lIns="91425" tIns="91425" rIns="91425" bIns="91425" anchor="t" anchorCtr="0"/>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3017520" y="30510488"/>
            <a:ext cx="9875520" cy="1752600"/>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ftr" idx="11"/>
          </p:nvPr>
        </p:nvSpPr>
        <p:spPr>
          <a:xfrm>
            <a:off x="14538959" y="30510488"/>
            <a:ext cx="14813280" cy="17526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5760">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79" name="Shape 79"/>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5760">
                <a:solidFill>
                  <a:srgbClr val="888888"/>
                </a:solidFill>
                <a:latin typeface="Calibri"/>
                <a:ea typeface="Calibri"/>
                <a:cs typeface="Calibri"/>
                <a:sym typeface="Calibri"/>
              </a:defRPr>
            </a:lvl1pPr>
            <a:lvl2pPr marL="0" marR="0" lvl="1" indent="0" algn="r" rtl="0">
              <a:spcBef>
                <a:spcPts val="0"/>
              </a:spcBef>
              <a:buNone/>
              <a:defRPr sz="5760">
                <a:solidFill>
                  <a:srgbClr val="888888"/>
                </a:solidFill>
                <a:latin typeface="Calibri"/>
                <a:ea typeface="Calibri"/>
                <a:cs typeface="Calibri"/>
                <a:sym typeface="Calibri"/>
              </a:defRPr>
            </a:lvl2pPr>
            <a:lvl3pPr marL="0" marR="0" lvl="2" indent="0" algn="r" rtl="0">
              <a:spcBef>
                <a:spcPts val="0"/>
              </a:spcBef>
              <a:buNone/>
              <a:defRPr sz="5760">
                <a:solidFill>
                  <a:srgbClr val="888888"/>
                </a:solidFill>
                <a:latin typeface="Calibri"/>
                <a:ea typeface="Calibri"/>
                <a:cs typeface="Calibri"/>
                <a:sym typeface="Calibri"/>
              </a:defRPr>
            </a:lvl3pPr>
            <a:lvl4pPr marL="0" marR="0" lvl="3" indent="0" algn="r" rtl="0">
              <a:spcBef>
                <a:spcPts val="0"/>
              </a:spcBef>
              <a:buNone/>
              <a:defRPr sz="5760">
                <a:solidFill>
                  <a:srgbClr val="888888"/>
                </a:solidFill>
                <a:latin typeface="Calibri"/>
                <a:ea typeface="Calibri"/>
                <a:cs typeface="Calibri"/>
                <a:sym typeface="Calibri"/>
              </a:defRPr>
            </a:lvl4pPr>
            <a:lvl5pPr marL="0" marR="0" lvl="4" indent="0" algn="r" rtl="0">
              <a:spcBef>
                <a:spcPts val="0"/>
              </a:spcBef>
              <a:buNone/>
              <a:defRPr sz="5760">
                <a:solidFill>
                  <a:srgbClr val="888888"/>
                </a:solidFill>
                <a:latin typeface="Calibri"/>
                <a:ea typeface="Calibri"/>
                <a:cs typeface="Calibri"/>
                <a:sym typeface="Calibri"/>
              </a:defRPr>
            </a:lvl5pPr>
            <a:lvl6pPr marL="0" marR="0" lvl="5" indent="0" algn="r" rtl="0">
              <a:spcBef>
                <a:spcPts val="0"/>
              </a:spcBef>
              <a:buNone/>
              <a:defRPr sz="5760">
                <a:solidFill>
                  <a:srgbClr val="888888"/>
                </a:solidFill>
                <a:latin typeface="Calibri"/>
                <a:ea typeface="Calibri"/>
                <a:cs typeface="Calibri"/>
                <a:sym typeface="Calibri"/>
              </a:defRPr>
            </a:lvl6pPr>
            <a:lvl7pPr marL="0" marR="0" lvl="6" indent="0" algn="r" rtl="0">
              <a:spcBef>
                <a:spcPts val="0"/>
              </a:spcBef>
              <a:buNone/>
              <a:defRPr sz="5760">
                <a:solidFill>
                  <a:srgbClr val="888888"/>
                </a:solidFill>
                <a:latin typeface="Calibri"/>
                <a:ea typeface="Calibri"/>
                <a:cs typeface="Calibri"/>
                <a:sym typeface="Calibri"/>
              </a:defRPr>
            </a:lvl7pPr>
            <a:lvl8pPr marL="0" marR="0" lvl="7" indent="0" algn="r" rtl="0">
              <a:spcBef>
                <a:spcPts val="0"/>
              </a:spcBef>
              <a:buNone/>
              <a:defRPr sz="5760">
                <a:solidFill>
                  <a:srgbClr val="888888"/>
                </a:solidFill>
                <a:latin typeface="Calibri"/>
                <a:ea typeface="Calibri"/>
                <a:cs typeface="Calibri"/>
                <a:sym typeface="Calibri"/>
              </a:defRPr>
            </a:lvl8pPr>
            <a:lvl9pPr marL="0" marR="0" lvl="8" indent="0" algn="r" rtl="0">
              <a:spcBef>
                <a:spcPts val="0"/>
              </a:spcBef>
              <a:buNone/>
              <a:defRPr sz="576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017520" y="1752607"/>
            <a:ext cx="37856160" cy="6362702"/>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21120"/>
              <a:buFont typeface="Calibri"/>
              <a:buNone/>
              <a:defRPr sz="2112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Shape 7"/>
          <p:cNvSpPr txBox="1">
            <a:spLocks noGrp="1"/>
          </p:cNvSpPr>
          <p:nvPr>
            <p:ph type="body" idx="1"/>
          </p:nvPr>
        </p:nvSpPr>
        <p:spPr>
          <a:xfrm>
            <a:off x="3017520" y="8763000"/>
            <a:ext cx="37856160" cy="20886422"/>
          </a:xfrm>
          <a:prstGeom prst="rect">
            <a:avLst/>
          </a:prstGeom>
          <a:noFill/>
          <a:ln>
            <a:noFill/>
          </a:ln>
        </p:spPr>
        <p:txBody>
          <a:bodyPr spcFirstLastPara="1" wrap="square" lIns="91425" tIns="91425" rIns="91425" bIns="91425" anchor="t" anchorCtr="0"/>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dt" idx="10"/>
          </p:nvPr>
        </p:nvSpPr>
        <p:spPr>
          <a:xfrm>
            <a:off x="3017520" y="30510488"/>
            <a:ext cx="9875520" cy="1752600"/>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576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9" name="Shape 9"/>
          <p:cNvSpPr txBox="1">
            <a:spLocks noGrp="1"/>
          </p:cNvSpPr>
          <p:nvPr>
            <p:ph type="ftr" idx="11"/>
          </p:nvPr>
        </p:nvSpPr>
        <p:spPr>
          <a:xfrm>
            <a:off x="14538959" y="30510488"/>
            <a:ext cx="14813280" cy="1752600"/>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576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10" name="Shape 10"/>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5760" b="0" i="0" u="none" strike="noStrike" cap="none">
                <a:solidFill>
                  <a:srgbClr val="888888"/>
                </a:solidFill>
                <a:latin typeface="Calibri"/>
                <a:ea typeface="Calibri"/>
                <a:cs typeface="Calibri"/>
                <a:sym typeface="Calibri"/>
              </a:defRPr>
            </a:lvl1pPr>
            <a:lvl2pPr marL="0" marR="0" lvl="1" indent="0" algn="r" rtl="0">
              <a:spcBef>
                <a:spcPts val="0"/>
              </a:spcBef>
              <a:buNone/>
              <a:defRPr sz="5760" b="0" i="0" u="none" strike="noStrike" cap="none">
                <a:solidFill>
                  <a:srgbClr val="888888"/>
                </a:solidFill>
                <a:latin typeface="Calibri"/>
                <a:ea typeface="Calibri"/>
                <a:cs typeface="Calibri"/>
                <a:sym typeface="Calibri"/>
              </a:defRPr>
            </a:lvl2pPr>
            <a:lvl3pPr marL="0" marR="0" lvl="2" indent="0" algn="r" rtl="0">
              <a:spcBef>
                <a:spcPts val="0"/>
              </a:spcBef>
              <a:buNone/>
              <a:defRPr sz="5760" b="0" i="0" u="none" strike="noStrike" cap="none">
                <a:solidFill>
                  <a:srgbClr val="888888"/>
                </a:solidFill>
                <a:latin typeface="Calibri"/>
                <a:ea typeface="Calibri"/>
                <a:cs typeface="Calibri"/>
                <a:sym typeface="Calibri"/>
              </a:defRPr>
            </a:lvl3pPr>
            <a:lvl4pPr marL="0" marR="0" lvl="3" indent="0" algn="r" rtl="0">
              <a:spcBef>
                <a:spcPts val="0"/>
              </a:spcBef>
              <a:buNone/>
              <a:defRPr sz="5760" b="0" i="0" u="none" strike="noStrike" cap="none">
                <a:solidFill>
                  <a:srgbClr val="888888"/>
                </a:solidFill>
                <a:latin typeface="Calibri"/>
                <a:ea typeface="Calibri"/>
                <a:cs typeface="Calibri"/>
                <a:sym typeface="Calibri"/>
              </a:defRPr>
            </a:lvl4pPr>
            <a:lvl5pPr marL="0" marR="0" lvl="4" indent="0" algn="r" rtl="0">
              <a:spcBef>
                <a:spcPts val="0"/>
              </a:spcBef>
              <a:buNone/>
              <a:defRPr sz="5760" b="0" i="0" u="none" strike="noStrike" cap="none">
                <a:solidFill>
                  <a:srgbClr val="888888"/>
                </a:solidFill>
                <a:latin typeface="Calibri"/>
                <a:ea typeface="Calibri"/>
                <a:cs typeface="Calibri"/>
                <a:sym typeface="Calibri"/>
              </a:defRPr>
            </a:lvl5pPr>
            <a:lvl6pPr marL="0" marR="0" lvl="5" indent="0" algn="r" rtl="0">
              <a:spcBef>
                <a:spcPts val="0"/>
              </a:spcBef>
              <a:buNone/>
              <a:defRPr sz="5760" b="0" i="0" u="none" strike="noStrike" cap="none">
                <a:solidFill>
                  <a:srgbClr val="888888"/>
                </a:solidFill>
                <a:latin typeface="Calibri"/>
                <a:ea typeface="Calibri"/>
                <a:cs typeface="Calibri"/>
                <a:sym typeface="Calibri"/>
              </a:defRPr>
            </a:lvl6pPr>
            <a:lvl7pPr marL="0" marR="0" lvl="6" indent="0" algn="r" rtl="0">
              <a:spcBef>
                <a:spcPts val="0"/>
              </a:spcBef>
              <a:buNone/>
              <a:defRPr sz="5760" b="0" i="0" u="none" strike="noStrike" cap="none">
                <a:solidFill>
                  <a:srgbClr val="888888"/>
                </a:solidFill>
                <a:latin typeface="Calibri"/>
                <a:ea typeface="Calibri"/>
                <a:cs typeface="Calibri"/>
                <a:sym typeface="Calibri"/>
              </a:defRPr>
            </a:lvl7pPr>
            <a:lvl8pPr marL="0" marR="0" lvl="7" indent="0" algn="r" rtl="0">
              <a:spcBef>
                <a:spcPts val="0"/>
              </a:spcBef>
              <a:buNone/>
              <a:defRPr sz="5760" b="0" i="0" u="none" strike="noStrike" cap="none">
                <a:solidFill>
                  <a:srgbClr val="888888"/>
                </a:solidFill>
                <a:latin typeface="Calibri"/>
                <a:ea typeface="Calibri"/>
                <a:cs typeface="Calibri"/>
                <a:sym typeface="Calibri"/>
              </a:defRPr>
            </a:lvl8pPr>
            <a:lvl9pPr marL="0" marR="0" lvl="8" indent="0" algn="r" rtl="0">
              <a:spcBef>
                <a:spcPts val="0"/>
              </a:spcBef>
              <a:buNone/>
              <a:defRPr sz="576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hyperlink" Target="http://www.vosviewer.com/" TargetMode="External"/><Relationship Id="rId9" Type="http://schemas.openxmlformats.org/officeDocument/2006/relationships/image" Target="../media/image6.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Shape 84"/>
          <p:cNvPicPr preferRelativeResize="0"/>
          <p:nvPr/>
        </p:nvPicPr>
        <p:blipFill rotWithShape="1">
          <a:blip r:embed="rId3">
            <a:alphaModFix/>
          </a:blip>
          <a:srcRect l="15087" t="5847" r="13171" b="6479"/>
          <a:stretch/>
        </p:blipFill>
        <p:spPr>
          <a:xfrm>
            <a:off x="1329975" y="20253313"/>
            <a:ext cx="12698126" cy="10661793"/>
          </a:xfrm>
          <a:prstGeom prst="rect">
            <a:avLst/>
          </a:prstGeom>
          <a:noFill/>
          <a:ln w="127000" cap="sq" cmpd="sng">
            <a:solidFill>
              <a:srgbClr val="000000"/>
            </a:solidFill>
            <a:prstDash val="solid"/>
            <a:miter lim="8000"/>
            <a:headEnd type="none" w="sm" len="sm"/>
            <a:tailEnd type="none" w="sm" len="sm"/>
          </a:ln>
          <a:effectLst>
            <a:outerShdw blurRad="57150" dist="50800" dir="2700000" algn="tl" rotWithShape="0">
              <a:srgbClr val="000000">
                <a:alpha val="40000"/>
              </a:srgbClr>
            </a:outerShdw>
          </a:effectLst>
        </p:spPr>
      </p:pic>
      <p:sp>
        <p:nvSpPr>
          <p:cNvPr id="85" name="Shape 85"/>
          <p:cNvSpPr/>
          <p:nvPr/>
        </p:nvSpPr>
        <p:spPr>
          <a:xfrm>
            <a:off x="0" y="1"/>
            <a:ext cx="43891199" cy="4571388"/>
          </a:xfrm>
          <a:prstGeom prst="rect">
            <a:avLst/>
          </a:prstGeom>
          <a:solidFill>
            <a:srgbClr val="323F4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258" b="0" i="0" u="none" strike="noStrike" cap="none">
              <a:solidFill>
                <a:schemeClr val="lt1"/>
              </a:solidFill>
              <a:latin typeface="Calibri"/>
              <a:ea typeface="Calibri"/>
              <a:cs typeface="Calibri"/>
              <a:sym typeface="Calibri"/>
            </a:endParaRPr>
          </a:p>
        </p:txBody>
      </p:sp>
      <p:sp>
        <p:nvSpPr>
          <p:cNvPr id="86" name="Shape 86"/>
          <p:cNvSpPr/>
          <p:nvPr/>
        </p:nvSpPr>
        <p:spPr>
          <a:xfrm>
            <a:off x="1426464" y="770984"/>
            <a:ext cx="41404032" cy="13234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0" b="1" i="0" u="none" strike="noStrike" cap="none">
                <a:solidFill>
                  <a:schemeClr val="lt1"/>
                </a:solidFill>
                <a:latin typeface="Arial"/>
                <a:ea typeface="Arial"/>
                <a:cs typeface="Arial"/>
                <a:sym typeface="Arial"/>
              </a:rPr>
              <a:t>The Transforming Landscape of Cultural Diversity in the Biomedical Literature </a:t>
            </a:r>
            <a:endParaRPr sz="7258">
              <a:solidFill>
                <a:schemeClr val="lt1"/>
              </a:solidFill>
              <a:latin typeface="Calibri"/>
              <a:ea typeface="Calibri"/>
              <a:cs typeface="Calibri"/>
              <a:sym typeface="Calibri"/>
            </a:endParaRPr>
          </a:p>
        </p:txBody>
      </p:sp>
      <p:sp>
        <p:nvSpPr>
          <p:cNvPr id="87" name="Shape 87"/>
          <p:cNvSpPr txBox="1"/>
          <p:nvPr/>
        </p:nvSpPr>
        <p:spPr>
          <a:xfrm>
            <a:off x="1329987" y="5140550"/>
            <a:ext cx="12698100" cy="144348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1">
                <a:solidFill>
                  <a:schemeClr val="dk1"/>
                </a:solidFill>
                <a:latin typeface="Calibri"/>
                <a:ea typeface="Calibri"/>
                <a:cs typeface="Calibri"/>
                <a:sym typeface="Calibri"/>
              </a:rPr>
              <a:t>Objective: </a:t>
            </a:r>
            <a:endParaRPr sz="2400" b="1">
              <a:solidFill>
                <a:schemeClr val="dk1"/>
              </a:solidFill>
              <a:latin typeface="Calibri"/>
              <a:ea typeface="Calibri"/>
              <a:cs typeface="Calibri"/>
              <a:sym typeface="Calibri"/>
            </a:endParaRPr>
          </a:p>
          <a:p>
            <a:pPr marL="0" marR="0" lvl="0" indent="0" algn="l" rtl="0">
              <a:spcBef>
                <a:spcPts val="0"/>
              </a:spcBef>
              <a:spcAft>
                <a:spcPts val="0"/>
              </a:spcAft>
              <a:buNone/>
            </a:pPr>
            <a:endParaRPr b="1">
              <a:solidFill>
                <a:schemeClr val="dk1"/>
              </a:solidFill>
              <a:latin typeface="Calibri"/>
              <a:ea typeface="Calibri"/>
              <a:cs typeface="Calibri"/>
              <a:sym typeface="Calibri"/>
            </a:endParaRPr>
          </a:p>
          <a:p>
            <a:pPr marL="0" marR="0" lvl="0" indent="0" algn="l" rtl="0">
              <a:spcBef>
                <a:spcPts val="0"/>
              </a:spcBef>
              <a:spcAft>
                <a:spcPts val="0"/>
              </a:spcAft>
              <a:buNone/>
            </a:pPr>
            <a:r>
              <a:rPr lang="en-US" sz="2000">
                <a:solidFill>
                  <a:schemeClr val="dk1"/>
                </a:solidFill>
                <a:latin typeface="Calibri"/>
                <a:ea typeface="Calibri"/>
                <a:cs typeface="Calibri"/>
                <a:sym typeface="Calibri"/>
              </a:rPr>
              <a:t>Analyzing topical trends in the biomedical literature can help us identify influential research, characterize changes in research direction, or discover research areas that have been overlooked. This project analyzes the metadata from papers indexed with the “cultural diversity” MeSH term from 2003-2017, so that we can better understand and discuss the landscape of cultural diversity in the biomedical literature.   </a:t>
            </a:r>
            <a:endParaRPr sz="2000">
              <a:solidFill>
                <a:schemeClr val="dk1"/>
              </a:solidFill>
              <a:latin typeface="Calibri"/>
              <a:ea typeface="Calibri"/>
              <a:cs typeface="Calibri"/>
              <a:sym typeface="Calibri"/>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US" sz="2400" b="1">
                <a:solidFill>
                  <a:schemeClr val="dk1"/>
                </a:solidFill>
                <a:latin typeface="Calibri"/>
                <a:ea typeface="Calibri"/>
                <a:cs typeface="Calibri"/>
                <a:sym typeface="Calibri"/>
              </a:rPr>
              <a:t>Methods:</a:t>
            </a:r>
            <a:endParaRPr sz="2400" b="1">
              <a:solidFill>
                <a:schemeClr val="dk1"/>
              </a:solidFill>
              <a:latin typeface="Calibri"/>
              <a:ea typeface="Calibri"/>
              <a:cs typeface="Calibri"/>
              <a:sym typeface="Calibri"/>
            </a:endParaRPr>
          </a:p>
          <a:p>
            <a:pPr marL="0" marR="0" lvl="0" indent="0" algn="l" rtl="0">
              <a:spcBef>
                <a:spcPts val="0"/>
              </a:spcBef>
              <a:spcAft>
                <a:spcPts val="0"/>
              </a:spcAft>
              <a:buNone/>
            </a:pPr>
            <a:endParaRPr b="1">
              <a:solidFill>
                <a:schemeClr val="dk1"/>
              </a:solidFill>
              <a:latin typeface="Calibri"/>
              <a:ea typeface="Calibri"/>
              <a:cs typeface="Calibri"/>
              <a:sym typeface="Calibri"/>
            </a:endParaRPr>
          </a:p>
          <a:p>
            <a:pPr marL="0" lvl="0" indent="0" rtl="0">
              <a:lnSpc>
                <a:spcPct val="115000"/>
              </a:lnSpc>
              <a:spcBef>
                <a:spcPts val="0"/>
              </a:spcBef>
              <a:spcAft>
                <a:spcPts val="0"/>
              </a:spcAft>
              <a:buClr>
                <a:schemeClr val="dk1"/>
              </a:buClr>
              <a:buSzPts val="1100"/>
              <a:buFont typeface="Arial"/>
              <a:buNone/>
            </a:pPr>
            <a:r>
              <a:rPr lang="en-US" sz="2000">
                <a:latin typeface="Calibri"/>
                <a:ea typeface="Calibri"/>
                <a:cs typeface="Calibri"/>
                <a:sym typeface="Calibri"/>
              </a:rPr>
              <a:t>Metadata from papers indexed with the MeSH term “cultural diversity” published between 2003-2017 were extracted from the Scopus database. The title and abstract fields of each paper were analyzed using natural language process to identify terms that occur more than ten times in the entire corpus. These terms were visualized in a term co-occurrence map using VOSViewer (</a:t>
            </a:r>
            <a:r>
              <a:rPr lang="en-US" sz="2000" u="sng">
                <a:latin typeface="Calibri"/>
                <a:ea typeface="Calibri"/>
                <a:cs typeface="Calibri"/>
                <a:sym typeface="Calibri"/>
                <a:hlinkClick r:id="rId4"/>
              </a:rPr>
              <a:t>http://www.vosviewer.com/</a:t>
            </a:r>
            <a:r>
              <a:rPr lang="en-US" sz="2000">
                <a:latin typeface="Calibri"/>
                <a:ea typeface="Calibri"/>
                <a:cs typeface="Calibri"/>
                <a:sym typeface="Calibri"/>
              </a:rPr>
              <a:t>). The analysis involved identifying topical trends over time, topical density, and topical usage and citations based on average year of publication. Microsoft excel was also used to identify collaborative authors, productive institutions, and journal impact for these papers.</a:t>
            </a:r>
            <a:endParaRPr sz="2000">
              <a:latin typeface="Calibri"/>
              <a:ea typeface="Calibri"/>
              <a:cs typeface="Calibri"/>
              <a:sym typeface="Calibri"/>
            </a:endParaRPr>
          </a:p>
          <a:p>
            <a:pPr marL="0" lvl="0" indent="0" rtl="0">
              <a:lnSpc>
                <a:spcPct val="115000"/>
              </a:lnSpc>
              <a:spcBef>
                <a:spcPts val="0"/>
              </a:spcBef>
              <a:spcAft>
                <a:spcPts val="0"/>
              </a:spcAft>
              <a:buClr>
                <a:schemeClr val="dk1"/>
              </a:buClr>
              <a:buSzPts val="1100"/>
              <a:buFont typeface="Arial"/>
              <a:buNone/>
            </a:pPr>
            <a:r>
              <a:rPr lang="en-US" sz="2000">
                <a:latin typeface="Calibri"/>
                <a:ea typeface="Calibri"/>
                <a:cs typeface="Calibri"/>
                <a:sym typeface="Calibri"/>
              </a:rPr>
              <a:t> </a:t>
            </a:r>
            <a:endParaRPr>
              <a:latin typeface="Calibri"/>
              <a:ea typeface="Calibri"/>
              <a:cs typeface="Calibri"/>
              <a:sym typeface="Calibri"/>
            </a:endParaRPr>
          </a:p>
          <a:p>
            <a:pPr marL="0" lvl="0" indent="0" rtl="0">
              <a:lnSpc>
                <a:spcPct val="115000"/>
              </a:lnSpc>
              <a:spcBef>
                <a:spcPts val="0"/>
              </a:spcBef>
              <a:spcAft>
                <a:spcPts val="0"/>
              </a:spcAft>
              <a:buClr>
                <a:schemeClr val="dk1"/>
              </a:buClr>
              <a:buSzPts val="1100"/>
              <a:buFont typeface="Arial"/>
              <a:buNone/>
            </a:pPr>
            <a:r>
              <a:rPr lang="en-US" sz="2000">
                <a:latin typeface="Calibri"/>
                <a:ea typeface="Calibri"/>
                <a:cs typeface="Calibri"/>
                <a:sym typeface="Calibri"/>
              </a:rPr>
              <a:t>The circles sizes show the number of times words occur in the title or abstract of the publication. The distance between two terms indicates how often the terms co-occur in a title or abstract; the smaller the distance, the larger the number of co-occurrences and the stronger the terms are related to each other. The lines between each term indicate that the terms were used together in a title or abstract. </a:t>
            </a:r>
            <a:endParaRPr sz="2000">
              <a:latin typeface="Calibri"/>
              <a:ea typeface="Calibri"/>
              <a:cs typeface="Calibri"/>
              <a:sym typeface="Calibri"/>
            </a:endParaRPr>
          </a:p>
          <a:p>
            <a:pPr marL="0" marR="0" lvl="0" indent="0" algn="l" rtl="0">
              <a:spcBef>
                <a:spcPts val="0"/>
              </a:spcBef>
              <a:spcAft>
                <a:spcPts val="0"/>
              </a:spcAft>
              <a:buNone/>
            </a:pPr>
            <a:endParaRPr sz="2000">
              <a:solidFill>
                <a:schemeClr val="dk1"/>
              </a:solidFill>
              <a:latin typeface="Calibri"/>
              <a:ea typeface="Calibri"/>
              <a:cs typeface="Calibri"/>
              <a:sym typeface="Calibri"/>
            </a:endParaRPr>
          </a:p>
          <a:p>
            <a:pPr marL="0" marR="0" lvl="0" indent="0" algn="l" rtl="0">
              <a:spcBef>
                <a:spcPts val="0"/>
              </a:spcBef>
              <a:spcAft>
                <a:spcPts val="0"/>
              </a:spcAft>
              <a:buNone/>
            </a:pPr>
            <a:endParaRPr sz="2000">
              <a:solidFill>
                <a:schemeClr val="dk1"/>
              </a:solidFill>
              <a:latin typeface="Calibri"/>
              <a:ea typeface="Calibri"/>
              <a:cs typeface="Calibri"/>
              <a:sym typeface="Calibri"/>
            </a:endParaRPr>
          </a:p>
          <a:p>
            <a:pPr marL="0" marR="0" lvl="0" indent="0" algn="l" rtl="0">
              <a:spcBef>
                <a:spcPts val="0"/>
              </a:spcBef>
              <a:spcAft>
                <a:spcPts val="0"/>
              </a:spcAft>
              <a:buNone/>
            </a:pPr>
            <a:r>
              <a:rPr lang="en-US" sz="2400" b="1">
                <a:solidFill>
                  <a:schemeClr val="dk1"/>
                </a:solidFill>
                <a:latin typeface="Calibri"/>
                <a:ea typeface="Calibri"/>
                <a:cs typeface="Calibri"/>
                <a:sym typeface="Calibri"/>
              </a:rPr>
              <a:t>Results:</a:t>
            </a:r>
            <a:endParaRPr sz="2400" b="1">
              <a:solidFill>
                <a:schemeClr val="dk1"/>
              </a:solidFill>
              <a:latin typeface="Calibri"/>
              <a:ea typeface="Calibri"/>
              <a:cs typeface="Calibri"/>
              <a:sym typeface="Calibri"/>
            </a:endParaRPr>
          </a:p>
          <a:p>
            <a:pPr marL="0" marR="0" lvl="0" indent="0" algn="l" rtl="0">
              <a:spcBef>
                <a:spcPts val="0"/>
              </a:spcBef>
              <a:spcAft>
                <a:spcPts val="0"/>
              </a:spcAft>
              <a:buNone/>
            </a:pPr>
            <a:endParaRPr b="1">
              <a:solidFill>
                <a:schemeClr val="dk1"/>
              </a:solidFill>
              <a:latin typeface="Calibri"/>
              <a:ea typeface="Calibri"/>
              <a:cs typeface="Calibri"/>
              <a:sym typeface="Calibri"/>
            </a:endParaRPr>
          </a:p>
          <a:p>
            <a:pPr marL="0" lvl="0" indent="0" rtl="0">
              <a:lnSpc>
                <a:spcPct val="115000"/>
              </a:lnSpc>
              <a:spcBef>
                <a:spcPts val="0"/>
              </a:spcBef>
              <a:spcAft>
                <a:spcPts val="0"/>
              </a:spcAft>
              <a:buClr>
                <a:schemeClr val="dk1"/>
              </a:buClr>
              <a:buSzPts val="1100"/>
              <a:buFont typeface="Arial"/>
              <a:buNone/>
            </a:pPr>
            <a:r>
              <a:rPr lang="en-US" sz="2000">
                <a:latin typeface="Calibri"/>
                <a:ea typeface="Calibri"/>
                <a:cs typeface="Calibri"/>
                <a:sym typeface="Calibri"/>
              </a:rPr>
              <a:t>The term most often found in current literature is “</a:t>
            </a:r>
            <a:r>
              <a:rPr lang="en-US" sz="2000" b="1">
                <a:latin typeface="Calibri"/>
                <a:ea typeface="Calibri"/>
                <a:cs typeface="Calibri"/>
                <a:sym typeface="Calibri"/>
              </a:rPr>
              <a:t>health equity”</a:t>
            </a:r>
            <a:r>
              <a:rPr lang="en-US" sz="2000">
                <a:latin typeface="Calibri"/>
                <a:ea typeface="Calibri"/>
                <a:cs typeface="Calibri"/>
                <a:sym typeface="Calibri"/>
              </a:rPr>
              <a:t>, in papers highlighting the problems of health disparities and the need to better understand social determinants of health. The second most found term is “</a:t>
            </a:r>
            <a:r>
              <a:rPr lang="en-US" sz="2000" b="1">
                <a:latin typeface="Calibri"/>
                <a:ea typeface="Calibri"/>
                <a:cs typeface="Calibri"/>
                <a:sym typeface="Calibri"/>
              </a:rPr>
              <a:t>clinical placement</a:t>
            </a:r>
            <a:r>
              <a:rPr lang="en-US" sz="2000">
                <a:latin typeface="Calibri"/>
                <a:ea typeface="Calibri"/>
                <a:cs typeface="Calibri"/>
                <a:sym typeface="Calibri"/>
              </a:rPr>
              <a:t>”, in papers reflecting the physical location of students in healthcare related fields and its effect on their learning.</a:t>
            </a:r>
            <a:endParaRPr sz="2000">
              <a:latin typeface="Calibri"/>
              <a:ea typeface="Calibri"/>
              <a:cs typeface="Calibri"/>
              <a:sym typeface="Calibri"/>
            </a:endParaRPr>
          </a:p>
          <a:p>
            <a:pPr marL="0" lvl="0" indent="0" rtl="0">
              <a:lnSpc>
                <a:spcPct val="115000"/>
              </a:lnSpc>
              <a:spcBef>
                <a:spcPts val="0"/>
              </a:spcBef>
              <a:spcAft>
                <a:spcPts val="0"/>
              </a:spcAft>
              <a:buClr>
                <a:schemeClr val="dk1"/>
              </a:buClr>
              <a:buSzPts val="1100"/>
              <a:buFont typeface="Arial"/>
              <a:buNone/>
            </a:pPr>
            <a:r>
              <a:rPr lang="en-US" sz="2000">
                <a:latin typeface="Calibri"/>
                <a:ea typeface="Calibri"/>
                <a:cs typeface="Calibri"/>
                <a:sym typeface="Calibri"/>
              </a:rPr>
              <a:t> </a:t>
            </a:r>
            <a:endParaRPr>
              <a:latin typeface="Calibri"/>
              <a:ea typeface="Calibri"/>
              <a:cs typeface="Calibri"/>
              <a:sym typeface="Calibri"/>
            </a:endParaRPr>
          </a:p>
          <a:p>
            <a:pPr marL="0" lvl="0" indent="0" rtl="0">
              <a:lnSpc>
                <a:spcPct val="115000"/>
              </a:lnSpc>
              <a:spcBef>
                <a:spcPts val="0"/>
              </a:spcBef>
              <a:spcAft>
                <a:spcPts val="0"/>
              </a:spcAft>
              <a:buClr>
                <a:schemeClr val="dk1"/>
              </a:buClr>
              <a:buSzPts val="1100"/>
              <a:buFont typeface="Arial"/>
              <a:buNone/>
            </a:pPr>
            <a:r>
              <a:rPr lang="en-US" sz="2000">
                <a:latin typeface="Calibri"/>
                <a:ea typeface="Calibri"/>
                <a:cs typeface="Calibri"/>
                <a:sym typeface="Calibri"/>
              </a:rPr>
              <a:t>The term occurring often in earlier papers is “</a:t>
            </a:r>
            <a:r>
              <a:rPr lang="en-US" sz="2000" b="1">
                <a:latin typeface="Calibri"/>
                <a:ea typeface="Calibri"/>
                <a:cs typeface="Calibri"/>
                <a:sym typeface="Calibri"/>
              </a:rPr>
              <a:t>affirmative action</a:t>
            </a:r>
            <a:r>
              <a:rPr lang="en-US" sz="2000">
                <a:latin typeface="Calibri"/>
                <a:ea typeface="Calibri"/>
                <a:cs typeface="Calibri"/>
                <a:sym typeface="Calibri"/>
              </a:rPr>
              <a:t>”, used when discussing the need for diversification of education and training programs. The second most occurring term in earlier papers is “</a:t>
            </a:r>
            <a:r>
              <a:rPr lang="en-US" sz="2000" b="1">
                <a:latin typeface="Calibri"/>
                <a:ea typeface="Calibri"/>
                <a:cs typeface="Calibri"/>
                <a:sym typeface="Calibri"/>
              </a:rPr>
              <a:t>clinical encounter</a:t>
            </a:r>
            <a:r>
              <a:rPr lang="en-US" sz="2000">
                <a:latin typeface="Calibri"/>
                <a:ea typeface="Calibri"/>
                <a:cs typeface="Calibri"/>
                <a:sym typeface="Calibri"/>
              </a:rPr>
              <a:t>”, used when discussing cultural competence of clinicians and other healthcare providers when working with diverse patients.</a:t>
            </a:r>
            <a:endParaRPr sz="2000">
              <a:latin typeface="Calibri"/>
              <a:ea typeface="Calibri"/>
              <a:cs typeface="Calibri"/>
              <a:sym typeface="Calibri"/>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US" sz="2400" b="1">
                <a:solidFill>
                  <a:schemeClr val="dk1"/>
                </a:solidFill>
                <a:latin typeface="Calibri"/>
                <a:ea typeface="Calibri"/>
                <a:cs typeface="Calibri"/>
                <a:sym typeface="Calibri"/>
              </a:rPr>
              <a:t>Conclusions:</a:t>
            </a:r>
            <a:endParaRPr sz="2400" b="1">
              <a:solidFill>
                <a:schemeClr val="dk1"/>
              </a:solidFill>
              <a:latin typeface="Calibri"/>
              <a:ea typeface="Calibri"/>
              <a:cs typeface="Calibri"/>
              <a:sym typeface="Calibri"/>
            </a:endParaRPr>
          </a:p>
          <a:p>
            <a:pPr marL="0" marR="0" lvl="0" indent="0" algn="l" rtl="0">
              <a:spcBef>
                <a:spcPts val="0"/>
              </a:spcBef>
              <a:spcAft>
                <a:spcPts val="0"/>
              </a:spcAft>
              <a:buNone/>
            </a:pPr>
            <a:endParaRPr b="1">
              <a:solidFill>
                <a:schemeClr val="dk1"/>
              </a:solidFill>
              <a:latin typeface="Calibri"/>
              <a:ea typeface="Calibri"/>
              <a:cs typeface="Calibri"/>
              <a:sym typeface="Calibri"/>
            </a:endParaRPr>
          </a:p>
          <a:p>
            <a:pPr marL="0" lvl="0" indent="0" rtl="0">
              <a:lnSpc>
                <a:spcPct val="115000"/>
              </a:lnSpc>
              <a:spcBef>
                <a:spcPts val="0"/>
              </a:spcBef>
              <a:spcAft>
                <a:spcPts val="0"/>
              </a:spcAft>
              <a:buClr>
                <a:schemeClr val="dk1"/>
              </a:buClr>
              <a:buSzPts val="1100"/>
              <a:buFont typeface="Arial"/>
              <a:buNone/>
            </a:pPr>
            <a:r>
              <a:rPr lang="en-US" sz="2000">
                <a:latin typeface="Calibri"/>
                <a:ea typeface="Calibri"/>
                <a:cs typeface="Calibri"/>
                <a:sym typeface="Calibri"/>
              </a:rPr>
              <a:t>Cultural diversity literature has evolved over time with language that demonstrates a trend towards increased efforts in diversity and inclusion and cultural responsiveness in health care. These efforts build a health workforce better equipped to improve health disparities. </a:t>
            </a:r>
            <a:endParaRPr sz="2000">
              <a:latin typeface="Calibri"/>
              <a:ea typeface="Calibri"/>
              <a:cs typeface="Calibri"/>
              <a:sym typeface="Calibri"/>
            </a:endParaRPr>
          </a:p>
          <a:p>
            <a:pPr marL="0" lvl="0" indent="0" rtl="0">
              <a:lnSpc>
                <a:spcPct val="115000"/>
              </a:lnSpc>
              <a:spcBef>
                <a:spcPts val="0"/>
              </a:spcBef>
              <a:spcAft>
                <a:spcPts val="0"/>
              </a:spcAft>
              <a:buClr>
                <a:schemeClr val="dk1"/>
              </a:buClr>
              <a:buSzPts val="1100"/>
              <a:buFont typeface="Arial"/>
              <a:buNone/>
            </a:pPr>
            <a:endParaRPr>
              <a:latin typeface="Calibri"/>
              <a:ea typeface="Calibri"/>
              <a:cs typeface="Calibri"/>
              <a:sym typeface="Calibri"/>
            </a:endParaRPr>
          </a:p>
          <a:p>
            <a:pPr marL="0" lvl="0" indent="0" rtl="0">
              <a:lnSpc>
                <a:spcPct val="115000"/>
              </a:lnSpc>
              <a:spcBef>
                <a:spcPts val="0"/>
              </a:spcBef>
              <a:spcAft>
                <a:spcPts val="0"/>
              </a:spcAft>
              <a:buClr>
                <a:schemeClr val="dk1"/>
              </a:buClr>
              <a:buSzPts val="1100"/>
              <a:buFont typeface="Arial"/>
              <a:buNone/>
            </a:pPr>
            <a:r>
              <a:rPr lang="en-US" sz="2000">
                <a:latin typeface="Calibri"/>
                <a:ea typeface="Calibri"/>
                <a:cs typeface="Calibri"/>
                <a:sym typeface="Calibri"/>
              </a:rPr>
              <a:t>Using natural language processing to explore topical areas of literature helps identify the change of research over time and allows us to recognize the new interesting in this areas of study. It is important for librarians to stay current with this topic to guide conversations of inclusivity in research and medical education.</a:t>
            </a:r>
            <a:endParaRPr sz="2000">
              <a:latin typeface="Calibri"/>
              <a:ea typeface="Calibri"/>
              <a:cs typeface="Calibri"/>
              <a:sym typeface="Calibri"/>
            </a:endParaRPr>
          </a:p>
          <a:p>
            <a:pPr marL="0" marR="0" lvl="0" indent="0" algn="l" rtl="0">
              <a:spcBef>
                <a:spcPts val="0"/>
              </a:spcBef>
              <a:spcAft>
                <a:spcPts val="0"/>
              </a:spcAft>
              <a:buNone/>
            </a:pPr>
            <a:endParaRPr sz="2400" b="1">
              <a:solidFill>
                <a:schemeClr val="dk1"/>
              </a:solidFill>
              <a:latin typeface="Calibri"/>
              <a:ea typeface="Calibri"/>
              <a:cs typeface="Calibri"/>
              <a:sym typeface="Calibri"/>
            </a:endParaRPr>
          </a:p>
          <a:p>
            <a:pPr marL="0" marR="0" lvl="0" indent="0" algn="l" rtl="0">
              <a:spcBef>
                <a:spcPts val="0"/>
              </a:spcBef>
              <a:spcAft>
                <a:spcPts val="0"/>
              </a:spcAft>
              <a:buNone/>
            </a:pPr>
            <a:endParaRPr sz="2000">
              <a:solidFill>
                <a:schemeClr val="dk1"/>
              </a:solidFill>
              <a:latin typeface="Calibri"/>
              <a:ea typeface="Calibri"/>
              <a:cs typeface="Calibri"/>
              <a:sym typeface="Calibri"/>
            </a:endParaRPr>
          </a:p>
          <a:p>
            <a:pPr marL="0" marR="0" lvl="0" indent="0" algn="l" rtl="0">
              <a:spcBef>
                <a:spcPts val="0"/>
              </a:spcBef>
              <a:spcAft>
                <a:spcPts val="0"/>
              </a:spcAft>
              <a:buNone/>
            </a:pPr>
            <a:endParaRPr sz="2400" b="1">
              <a:solidFill>
                <a:schemeClr val="dk1"/>
              </a:solidFill>
              <a:latin typeface="Calibri"/>
              <a:ea typeface="Calibri"/>
              <a:cs typeface="Calibri"/>
              <a:sym typeface="Calibri"/>
            </a:endParaRPr>
          </a:p>
        </p:txBody>
      </p:sp>
      <p:sp>
        <p:nvSpPr>
          <p:cNvPr id="88" name="Shape 88"/>
          <p:cNvSpPr txBox="1"/>
          <p:nvPr/>
        </p:nvSpPr>
        <p:spPr>
          <a:xfrm>
            <a:off x="1426464" y="2230440"/>
            <a:ext cx="40416481" cy="193899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800">
                <a:solidFill>
                  <a:schemeClr val="lt1"/>
                </a:solidFill>
                <a:latin typeface="Calibri"/>
                <a:ea typeface="Calibri"/>
                <a:cs typeface="Calibri"/>
                <a:sym typeface="Calibri"/>
              </a:rPr>
              <a:t>Karen E. Gutzman</a:t>
            </a:r>
            <a:r>
              <a:rPr lang="en-US" sz="4800" baseline="30000">
                <a:solidFill>
                  <a:schemeClr val="lt1"/>
                </a:solidFill>
                <a:latin typeface="Calibri"/>
                <a:ea typeface="Calibri"/>
                <a:cs typeface="Calibri"/>
                <a:sym typeface="Calibri"/>
              </a:rPr>
              <a:t>1</a:t>
            </a:r>
            <a:r>
              <a:rPr lang="en-US" sz="4800">
                <a:solidFill>
                  <a:schemeClr val="lt1"/>
                </a:solidFill>
                <a:latin typeface="Calibri"/>
                <a:ea typeface="Calibri"/>
                <a:cs typeface="Calibri"/>
                <a:sym typeface="Calibri"/>
              </a:rPr>
              <a:t>, Diana Almader-Douglas</a:t>
            </a:r>
            <a:r>
              <a:rPr lang="en-US" sz="4800" baseline="30000">
                <a:solidFill>
                  <a:schemeClr val="lt1"/>
                </a:solidFill>
                <a:latin typeface="Calibri"/>
                <a:ea typeface="Calibri"/>
                <a:cs typeface="Calibri"/>
                <a:sym typeface="Calibri"/>
              </a:rPr>
              <a:t>2</a:t>
            </a:r>
            <a:r>
              <a:rPr lang="en-US" sz="4800">
                <a:solidFill>
                  <a:schemeClr val="lt1"/>
                </a:solidFill>
                <a:latin typeface="Calibri"/>
                <a:ea typeface="Calibri"/>
                <a:cs typeface="Calibri"/>
                <a:sym typeface="Calibri"/>
              </a:rPr>
              <a:t>, Brenda Linares</a:t>
            </a:r>
            <a:r>
              <a:rPr lang="en-US" sz="4800" baseline="30000">
                <a:solidFill>
                  <a:schemeClr val="lt1"/>
                </a:solidFill>
                <a:latin typeface="Calibri"/>
                <a:ea typeface="Calibri"/>
                <a:cs typeface="Calibri"/>
                <a:sym typeface="Calibri"/>
              </a:rPr>
              <a:t>3</a:t>
            </a:r>
            <a:r>
              <a:rPr lang="en-US" sz="4800">
                <a:solidFill>
                  <a:schemeClr val="lt1"/>
                </a:solidFill>
                <a:latin typeface="Calibri"/>
                <a:ea typeface="Calibri"/>
                <a:cs typeface="Calibri"/>
                <a:sym typeface="Calibri"/>
              </a:rPr>
              <a:t>, Annabelle V Nunez</a:t>
            </a:r>
            <a:r>
              <a:rPr lang="en-US" sz="4800" baseline="30000">
                <a:solidFill>
                  <a:schemeClr val="lt1"/>
                </a:solidFill>
                <a:latin typeface="Calibri"/>
                <a:ea typeface="Calibri"/>
                <a:cs typeface="Calibri"/>
                <a:sym typeface="Calibri"/>
              </a:rPr>
              <a:t>4</a:t>
            </a:r>
            <a:r>
              <a:rPr lang="en-US" sz="4800">
                <a:solidFill>
                  <a:schemeClr val="lt1"/>
                </a:solidFill>
                <a:latin typeface="Calibri"/>
                <a:ea typeface="Calibri"/>
                <a:cs typeface="Calibri"/>
                <a:sym typeface="Calibri"/>
              </a:rPr>
              <a:t>, Bredny Rodriguez</a:t>
            </a:r>
            <a:r>
              <a:rPr lang="en-US" sz="4800" baseline="30000">
                <a:solidFill>
                  <a:schemeClr val="lt1"/>
                </a:solidFill>
                <a:latin typeface="Calibri"/>
                <a:ea typeface="Calibri"/>
                <a:cs typeface="Calibri"/>
                <a:sym typeface="Calibri"/>
              </a:rPr>
              <a:t>5</a:t>
            </a:r>
            <a:r>
              <a:rPr lang="en-US" sz="4800">
                <a:solidFill>
                  <a:schemeClr val="lt1"/>
                </a:solidFill>
                <a:latin typeface="Calibri"/>
                <a:ea typeface="Calibri"/>
                <a:cs typeface="Calibri"/>
                <a:sym typeface="Calibri"/>
              </a:rPr>
              <a:t>, Medical Library Association Latino Special Interest Group</a:t>
            </a:r>
            <a:endParaRPr/>
          </a:p>
          <a:p>
            <a:pPr marL="0" marR="0" lvl="0" indent="0" algn="l" rtl="0">
              <a:spcBef>
                <a:spcPts val="0"/>
              </a:spcBef>
              <a:spcAft>
                <a:spcPts val="0"/>
              </a:spcAft>
              <a:buNone/>
            </a:pPr>
            <a:r>
              <a:rPr lang="en-US" sz="3600" baseline="30000">
                <a:solidFill>
                  <a:schemeClr val="lt1"/>
                </a:solidFill>
                <a:latin typeface="Calibri"/>
                <a:ea typeface="Calibri"/>
                <a:cs typeface="Calibri"/>
                <a:sym typeface="Calibri"/>
              </a:rPr>
              <a:t>1</a:t>
            </a:r>
            <a:r>
              <a:rPr lang="en-US" sz="3600">
                <a:solidFill>
                  <a:schemeClr val="lt1"/>
                </a:solidFill>
                <a:latin typeface="Calibri"/>
                <a:ea typeface="Calibri"/>
                <a:cs typeface="Calibri"/>
                <a:sym typeface="Calibri"/>
              </a:rPr>
              <a:t>Galter Health Sciences Library &amp; Learning Center, Northwestern University, Chicago, IL; </a:t>
            </a:r>
            <a:r>
              <a:rPr lang="en-US" sz="3600" baseline="30000">
                <a:solidFill>
                  <a:schemeClr val="lt1"/>
                </a:solidFill>
                <a:latin typeface="Calibri"/>
                <a:ea typeface="Calibri"/>
                <a:cs typeface="Calibri"/>
                <a:sym typeface="Calibri"/>
              </a:rPr>
              <a:t>2 </a:t>
            </a:r>
            <a:r>
              <a:rPr lang="en-US" sz="3600">
                <a:solidFill>
                  <a:schemeClr val="lt1"/>
                </a:solidFill>
                <a:latin typeface="Calibri"/>
                <a:ea typeface="Calibri"/>
                <a:cs typeface="Calibri"/>
                <a:sym typeface="Calibri"/>
              </a:rPr>
              <a:t>Mayo Clinic Library, Phoenix, AZ; </a:t>
            </a:r>
            <a:r>
              <a:rPr lang="en-US" sz="3600" baseline="30000">
                <a:solidFill>
                  <a:schemeClr val="lt1"/>
                </a:solidFill>
                <a:latin typeface="Calibri"/>
                <a:ea typeface="Calibri"/>
                <a:cs typeface="Calibri"/>
                <a:sym typeface="Calibri"/>
              </a:rPr>
              <a:t> 3</a:t>
            </a:r>
            <a:r>
              <a:rPr lang="en-US" sz="3600">
                <a:solidFill>
                  <a:schemeClr val="lt1"/>
                </a:solidFill>
                <a:latin typeface="Calibri"/>
                <a:ea typeface="Calibri"/>
                <a:cs typeface="Calibri"/>
                <a:sym typeface="Calibri"/>
              </a:rPr>
              <a:t> A.R. Dykes Library, University of Kansas Medical Center, Kansas City, KS;  </a:t>
            </a:r>
            <a:r>
              <a:rPr lang="en-US" sz="3600" baseline="30000">
                <a:solidFill>
                  <a:schemeClr val="lt1"/>
                </a:solidFill>
                <a:latin typeface="Calibri"/>
                <a:ea typeface="Calibri"/>
                <a:cs typeface="Calibri"/>
                <a:sym typeface="Calibri"/>
              </a:rPr>
              <a:t> 4 </a:t>
            </a:r>
            <a:r>
              <a:rPr lang="en-US" sz="3600">
                <a:solidFill>
                  <a:schemeClr val="lt1"/>
                </a:solidFill>
                <a:latin typeface="Calibri"/>
                <a:ea typeface="Calibri"/>
                <a:cs typeface="Calibri"/>
                <a:sym typeface="Calibri"/>
              </a:rPr>
              <a:t>University of Arizona Health Sciences Library, Tucson, AZ; </a:t>
            </a:r>
            <a:r>
              <a:rPr lang="en-US" sz="3600" baseline="30000">
                <a:solidFill>
                  <a:schemeClr val="lt1"/>
                </a:solidFill>
                <a:latin typeface="Calibri"/>
                <a:ea typeface="Calibri"/>
                <a:cs typeface="Calibri"/>
                <a:sym typeface="Calibri"/>
              </a:rPr>
              <a:t>5 </a:t>
            </a:r>
            <a:r>
              <a:rPr lang="en-US" sz="3600">
                <a:solidFill>
                  <a:schemeClr val="lt1"/>
                </a:solidFill>
                <a:latin typeface="Calibri"/>
                <a:ea typeface="Calibri"/>
                <a:cs typeface="Calibri"/>
                <a:sym typeface="Calibri"/>
              </a:rPr>
              <a:t>University of Nevada, Las Vegas, Health Sciences Library, Las Vegas, NV</a:t>
            </a:r>
            <a:endParaRPr sz="3600" baseline="30000">
              <a:solidFill>
                <a:schemeClr val="lt1"/>
              </a:solidFill>
              <a:latin typeface="Calibri"/>
              <a:ea typeface="Calibri"/>
              <a:cs typeface="Calibri"/>
              <a:sym typeface="Calibri"/>
            </a:endParaRPr>
          </a:p>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89" name="Shape 89"/>
          <p:cNvSpPr txBox="1"/>
          <p:nvPr/>
        </p:nvSpPr>
        <p:spPr>
          <a:xfrm>
            <a:off x="1236907" y="19161086"/>
            <a:ext cx="12884400" cy="9234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a:solidFill>
                  <a:schemeClr val="dk1"/>
                </a:solidFill>
                <a:latin typeface="Calibri"/>
                <a:ea typeface="Calibri"/>
                <a:cs typeface="Calibri"/>
                <a:sym typeface="Calibri"/>
              </a:rPr>
              <a:t>Clusters of research topics</a:t>
            </a:r>
            <a:endParaRPr sz="5400" b="1">
              <a:solidFill>
                <a:schemeClr val="dk1"/>
              </a:solidFill>
              <a:latin typeface="Calibri"/>
              <a:ea typeface="Calibri"/>
              <a:cs typeface="Calibri"/>
              <a:sym typeface="Calibri"/>
            </a:endParaRPr>
          </a:p>
        </p:txBody>
      </p:sp>
      <p:sp>
        <p:nvSpPr>
          <p:cNvPr id="90" name="Shape 90"/>
          <p:cNvSpPr txBox="1"/>
          <p:nvPr/>
        </p:nvSpPr>
        <p:spPr>
          <a:xfrm>
            <a:off x="15524100" y="4953925"/>
            <a:ext cx="13167300" cy="9234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a:solidFill>
                  <a:schemeClr val="dk1"/>
                </a:solidFill>
                <a:latin typeface="Calibri"/>
                <a:ea typeface="Calibri"/>
                <a:cs typeface="Calibri"/>
                <a:sym typeface="Calibri"/>
              </a:rPr>
              <a:t>Areas of research intensity</a:t>
            </a:r>
            <a:endParaRPr sz="5400" b="1">
              <a:solidFill>
                <a:schemeClr val="dk1"/>
              </a:solidFill>
              <a:latin typeface="Calibri"/>
              <a:ea typeface="Calibri"/>
              <a:cs typeface="Calibri"/>
              <a:sym typeface="Calibri"/>
            </a:endParaRPr>
          </a:p>
        </p:txBody>
      </p:sp>
      <p:sp>
        <p:nvSpPr>
          <p:cNvPr id="91" name="Shape 91"/>
          <p:cNvSpPr txBox="1"/>
          <p:nvPr/>
        </p:nvSpPr>
        <p:spPr>
          <a:xfrm>
            <a:off x="15791463" y="17720475"/>
            <a:ext cx="11916900" cy="6462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Challenge:</a:t>
            </a:r>
            <a:r>
              <a:rPr lang="en-US" sz="1800">
                <a:solidFill>
                  <a:schemeClr val="dk1"/>
                </a:solidFill>
                <a:latin typeface="Calibri"/>
                <a:ea typeface="Calibri"/>
                <a:cs typeface="Calibri"/>
                <a:sym typeface="Calibri"/>
              </a:rPr>
              <a:t>   Can you identify the top five (5) topics?  Can you identify less common topics?</a:t>
            </a:r>
            <a:endParaRPr sz="1800">
              <a:solidFill>
                <a:schemeClr val="dk1"/>
              </a:solidFill>
              <a:latin typeface="Calibri"/>
              <a:ea typeface="Calibri"/>
              <a:cs typeface="Calibri"/>
              <a:sym typeface="Calibri"/>
            </a:endParaRPr>
          </a:p>
        </p:txBody>
      </p:sp>
      <p:pic>
        <p:nvPicPr>
          <p:cNvPr id="92" name="Shape 92"/>
          <p:cNvPicPr preferRelativeResize="0"/>
          <p:nvPr/>
        </p:nvPicPr>
        <p:blipFill rotWithShape="1">
          <a:blip r:embed="rId5">
            <a:alphaModFix/>
          </a:blip>
          <a:srcRect l="11307" t="3997" r="10592" b="2970"/>
          <a:stretch/>
        </p:blipFill>
        <p:spPr>
          <a:xfrm>
            <a:off x="15773250" y="5942592"/>
            <a:ext cx="12716339" cy="10488271"/>
          </a:xfrm>
          <a:prstGeom prst="rect">
            <a:avLst/>
          </a:prstGeom>
          <a:noFill/>
          <a:ln>
            <a:noFill/>
          </a:ln>
          <a:effectLst>
            <a:outerShdw blurRad="57150" dist="50800" dir="2700000" algn="tl" rotWithShape="0">
              <a:srgbClr val="000000">
                <a:alpha val="40000"/>
              </a:srgbClr>
            </a:outerShdw>
          </a:effectLst>
        </p:spPr>
      </p:pic>
      <p:sp>
        <p:nvSpPr>
          <p:cNvPr id="93" name="Shape 93"/>
          <p:cNvSpPr txBox="1"/>
          <p:nvPr/>
        </p:nvSpPr>
        <p:spPr>
          <a:xfrm>
            <a:off x="15790149" y="16765925"/>
            <a:ext cx="13016625" cy="160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Cultural diversity literature focuses on areas such as </a:t>
            </a:r>
            <a:r>
              <a:rPr lang="en-US" sz="1800" i="1" dirty="0">
                <a:solidFill>
                  <a:schemeClr val="dk1"/>
                </a:solidFill>
                <a:latin typeface="Calibri"/>
                <a:ea typeface="Calibri"/>
                <a:cs typeface="Calibri"/>
                <a:sym typeface="Calibri"/>
              </a:rPr>
              <a:t>programs and universities</a:t>
            </a:r>
            <a:r>
              <a:rPr lang="en-US" sz="1800" dirty="0">
                <a:solidFill>
                  <a:schemeClr val="dk1"/>
                </a:solidFill>
                <a:latin typeface="Calibri"/>
                <a:ea typeface="Calibri"/>
                <a:cs typeface="Calibri"/>
                <a:sym typeface="Calibri"/>
              </a:rPr>
              <a:t>, </a:t>
            </a:r>
            <a:r>
              <a:rPr lang="en-US" sz="1800" i="1" dirty="0">
                <a:solidFill>
                  <a:schemeClr val="dk1"/>
                </a:solidFill>
                <a:latin typeface="Calibri"/>
                <a:ea typeface="Calibri"/>
                <a:cs typeface="Calibri"/>
                <a:sym typeface="Calibri"/>
              </a:rPr>
              <a:t>students and faculty</a:t>
            </a:r>
            <a:r>
              <a:rPr lang="en-US" sz="1800" dirty="0">
                <a:solidFill>
                  <a:schemeClr val="dk1"/>
                </a:solidFill>
                <a:latin typeface="Calibri"/>
                <a:ea typeface="Calibri"/>
                <a:cs typeface="Calibri"/>
                <a:sym typeface="Calibri"/>
              </a:rPr>
              <a:t>, </a:t>
            </a:r>
            <a:r>
              <a:rPr lang="en-US" sz="1800" i="1" dirty="0">
                <a:solidFill>
                  <a:schemeClr val="dk1"/>
                </a:solidFill>
                <a:latin typeface="Calibri"/>
                <a:ea typeface="Calibri"/>
                <a:cs typeface="Calibri"/>
                <a:sym typeface="Calibri"/>
              </a:rPr>
              <a:t>surveys, sample sizes and questionnaires</a:t>
            </a:r>
            <a:r>
              <a:rPr lang="en-US" sz="1800" dirty="0">
                <a:solidFill>
                  <a:schemeClr val="dk1"/>
                </a:solidFill>
                <a:latin typeface="Calibri"/>
                <a:ea typeface="Calibri"/>
                <a:cs typeface="Calibri"/>
                <a:sym typeface="Calibri"/>
              </a:rPr>
              <a:t>. Other highly occurring terms include discussion on minority and ethnic groups, and specific areas of education such as nursing and medical education. In this map, yellow topics occur very often in cultural diversity literature and blue topics occur less often. </a:t>
            </a:r>
            <a:endParaRPr sz="2000" dirty="0">
              <a:solidFill>
                <a:schemeClr val="dk1"/>
              </a:solidFill>
              <a:latin typeface="Calibri"/>
              <a:ea typeface="Calibri"/>
              <a:cs typeface="Calibri"/>
              <a:sym typeface="Calibri"/>
            </a:endParaRPr>
          </a:p>
        </p:txBody>
      </p:sp>
      <p:pic>
        <p:nvPicPr>
          <p:cNvPr id="94" name="Shape 94"/>
          <p:cNvPicPr preferRelativeResize="0"/>
          <p:nvPr/>
        </p:nvPicPr>
        <p:blipFill rotWithShape="1">
          <a:blip r:embed="rId6">
            <a:alphaModFix/>
          </a:blip>
          <a:srcRect l="14583" t="7134" r="13997" b="6486"/>
          <a:stretch/>
        </p:blipFill>
        <p:spPr>
          <a:xfrm>
            <a:off x="30012225" y="5997125"/>
            <a:ext cx="12621576" cy="10488273"/>
          </a:xfrm>
          <a:prstGeom prst="rect">
            <a:avLst/>
          </a:prstGeom>
          <a:noFill/>
          <a:ln w="127000" cap="sq" cmpd="sng">
            <a:solidFill>
              <a:srgbClr val="000000"/>
            </a:solidFill>
            <a:prstDash val="solid"/>
            <a:miter lim="800000"/>
            <a:headEnd type="none" w="sm" len="sm"/>
            <a:tailEnd type="none" w="sm" len="sm"/>
          </a:ln>
          <a:effectLst>
            <a:outerShdw blurRad="57150" dist="50800" dir="2700000" algn="tl" rotWithShape="0">
              <a:srgbClr val="000000">
                <a:alpha val="40000"/>
              </a:srgbClr>
            </a:outerShdw>
          </a:effectLst>
        </p:spPr>
      </p:pic>
      <p:pic>
        <p:nvPicPr>
          <p:cNvPr id="95" name="Shape 95"/>
          <p:cNvPicPr preferRelativeResize="0"/>
          <p:nvPr/>
        </p:nvPicPr>
        <p:blipFill rotWithShape="1">
          <a:blip r:embed="rId7">
            <a:alphaModFix/>
          </a:blip>
          <a:srcRect l="78349" t="92242" b="-153"/>
          <a:stretch/>
        </p:blipFill>
        <p:spPr>
          <a:xfrm>
            <a:off x="37122131" y="6153889"/>
            <a:ext cx="5098767" cy="1280160"/>
          </a:xfrm>
          <a:prstGeom prst="rect">
            <a:avLst/>
          </a:prstGeom>
          <a:noFill/>
          <a:ln>
            <a:noFill/>
          </a:ln>
        </p:spPr>
      </p:pic>
      <p:sp>
        <p:nvSpPr>
          <p:cNvPr id="96" name="Shape 96"/>
          <p:cNvSpPr txBox="1"/>
          <p:nvPr/>
        </p:nvSpPr>
        <p:spPr>
          <a:xfrm>
            <a:off x="29663138" y="4921388"/>
            <a:ext cx="13167360"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a:solidFill>
                  <a:schemeClr val="dk1"/>
                </a:solidFill>
                <a:latin typeface="Calibri"/>
                <a:ea typeface="Calibri"/>
                <a:cs typeface="Calibri"/>
                <a:sym typeface="Calibri"/>
              </a:rPr>
              <a:t>Evolution of research over time</a:t>
            </a:r>
            <a:endParaRPr sz="5400" b="1">
              <a:solidFill>
                <a:schemeClr val="dk1"/>
              </a:solidFill>
              <a:latin typeface="Calibri"/>
              <a:ea typeface="Calibri"/>
              <a:cs typeface="Calibri"/>
              <a:sym typeface="Calibri"/>
            </a:endParaRPr>
          </a:p>
        </p:txBody>
      </p:sp>
      <p:sp>
        <p:nvSpPr>
          <p:cNvPr id="97" name="Shape 97"/>
          <p:cNvSpPr txBox="1"/>
          <p:nvPr/>
        </p:nvSpPr>
        <p:spPr>
          <a:xfrm>
            <a:off x="29839200" y="16872700"/>
            <a:ext cx="12884400" cy="2104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SzPts val="1100"/>
              <a:buNone/>
            </a:pPr>
            <a:r>
              <a:rPr lang="en-US" sz="1800">
                <a:solidFill>
                  <a:schemeClr val="dk1"/>
                </a:solidFill>
              </a:rPr>
              <a:t>Cultural diversity literature has evolved over time. Terms used earlier in the literature include affirmative action, clinical encounter, communication problems. Terms used more recently in the literature include culturally and linguistically diverse backgrounds (CALD), clinical placement, and health equity. All terms are colored according to their average publication year of usage; yellow indicates newer topics</a:t>
            </a:r>
            <a:r>
              <a:rPr lang="en-US" sz="1800" b="1">
                <a:solidFill>
                  <a:schemeClr val="dk1"/>
                </a:solidFill>
              </a:rPr>
              <a:t>.</a:t>
            </a:r>
            <a:endParaRPr sz="1800" b="1">
              <a:solidFill>
                <a:schemeClr val="dk1"/>
              </a:solidFill>
            </a:endParaRPr>
          </a:p>
          <a:p>
            <a:pPr marL="0" marR="0" lvl="0" indent="0" algn="l" rtl="0">
              <a:spcBef>
                <a:spcPts val="0"/>
              </a:spcBef>
              <a:spcAft>
                <a:spcPts val="0"/>
              </a:spcAft>
              <a:buSzPts val="1100"/>
              <a:buNone/>
            </a:pPr>
            <a:endParaRPr sz="1800" b="1">
              <a:solidFill>
                <a:schemeClr val="dk1"/>
              </a:solidFill>
            </a:endParaRPr>
          </a:p>
          <a:p>
            <a:pPr marL="0" marR="0" lvl="0" indent="0" algn="l" rtl="0">
              <a:spcBef>
                <a:spcPts val="0"/>
              </a:spcBef>
              <a:spcAft>
                <a:spcPts val="0"/>
              </a:spcAft>
              <a:buClr>
                <a:schemeClr val="dk1"/>
              </a:buClr>
              <a:buSzPts val="1100"/>
              <a:buFont typeface="Arial"/>
              <a:buNone/>
            </a:pPr>
            <a:r>
              <a:rPr lang="en-US" sz="1800" b="1">
                <a:solidFill>
                  <a:schemeClr val="dk1"/>
                </a:solidFill>
              </a:rPr>
              <a:t>Challenge: </a:t>
            </a:r>
            <a:r>
              <a:rPr lang="en-US" sz="1800">
                <a:solidFill>
                  <a:schemeClr val="dk1"/>
                </a:solidFill>
              </a:rPr>
              <a:t>Can you identify shifts in terms or themes over time? Do you notice any terms that are not part of this dataset that should be? </a:t>
            </a:r>
            <a:endParaRPr sz="1800">
              <a:solidFill>
                <a:schemeClr val="dk1"/>
              </a:solidFill>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Shape 98"/>
          <p:cNvSpPr txBox="1"/>
          <p:nvPr/>
        </p:nvSpPr>
        <p:spPr>
          <a:xfrm>
            <a:off x="1236925" y="31096143"/>
            <a:ext cx="12698100" cy="160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SzPts val="1100"/>
              <a:buNone/>
            </a:pPr>
            <a:r>
              <a:rPr lang="en-US" sz="1800">
                <a:solidFill>
                  <a:schemeClr val="dk1"/>
                </a:solidFill>
                <a:latin typeface="Calibri"/>
                <a:ea typeface="Calibri"/>
                <a:cs typeface="Calibri"/>
                <a:sym typeface="Calibri"/>
              </a:rPr>
              <a:t>Cultural diversity literature can be divided into four topical clusters: Workforce Development in Healthcare, Research Measures...In this map, all terms are assigned (and colored accordingly) to a cluster by a computer clustering algorithm. We have reviewed terms in each cluster and identified a title for each. </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800" b="1">
                <a:solidFill>
                  <a:schemeClr val="dk1"/>
                </a:solidFill>
                <a:latin typeface="Calibri"/>
                <a:ea typeface="Calibri"/>
                <a:cs typeface="Calibri"/>
                <a:sym typeface="Calibri"/>
              </a:rPr>
              <a:t>Challenge:</a:t>
            </a:r>
            <a:r>
              <a:rPr lang="en-US" sz="1800">
                <a:solidFill>
                  <a:schemeClr val="dk1"/>
                </a:solidFill>
                <a:latin typeface="Calibri"/>
                <a:ea typeface="Calibri"/>
                <a:cs typeface="Calibri"/>
                <a:sym typeface="Calibri"/>
              </a:rPr>
              <a:t> Can you identify the four clusters? Do the cluster titles fit the terms they describe? If not, what titles would you suggest?</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9" name="Shape 99"/>
          <p:cNvPicPr preferRelativeResize="0"/>
          <p:nvPr/>
        </p:nvPicPr>
        <p:blipFill rotWithShape="1">
          <a:blip r:embed="rId8">
            <a:alphaModFix/>
          </a:blip>
          <a:srcRect l="1768" b="1555"/>
          <a:stretch/>
        </p:blipFill>
        <p:spPr>
          <a:xfrm>
            <a:off x="31465850" y="20580850"/>
            <a:ext cx="10110600" cy="9851524"/>
          </a:xfrm>
          <a:prstGeom prst="rect">
            <a:avLst/>
          </a:prstGeom>
          <a:noFill/>
          <a:ln>
            <a:noFill/>
          </a:ln>
        </p:spPr>
      </p:pic>
      <p:pic>
        <p:nvPicPr>
          <p:cNvPr id="100" name="Shape 100"/>
          <p:cNvPicPr preferRelativeResize="0"/>
          <p:nvPr/>
        </p:nvPicPr>
        <p:blipFill rotWithShape="1">
          <a:blip r:embed="rId9">
            <a:alphaModFix/>
          </a:blip>
          <a:srcRect l="2656" t="8186" r="3972" b="8981"/>
          <a:stretch/>
        </p:blipFill>
        <p:spPr>
          <a:xfrm>
            <a:off x="15781645" y="20941041"/>
            <a:ext cx="7340765" cy="4474441"/>
          </a:xfrm>
          <a:prstGeom prst="rect">
            <a:avLst/>
          </a:prstGeom>
          <a:noFill/>
          <a:ln w="127000" cap="sq" cmpd="sng">
            <a:solidFill>
              <a:srgbClr val="000000"/>
            </a:solidFill>
            <a:prstDash val="solid"/>
            <a:miter lim="800000"/>
            <a:headEnd type="none" w="sm" len="sm"/>
            <a:tailEnd type="none" w="sm" len="sm"/>
          </a:ln>
          <a:effectLst>
            <a:outerShdw blurRad="57150" dist="50800" dir="2700000" algn="tl" rotWithShape="0">
              <a:srgbClr val="000000">
                <a:alpha val="40000"/>
              </a:srgbClr>
            </a:outerShdw>
          </a:effectLst>
        </p:spPr>
      </p:pic>
      <p:pic>
        <p:nvPicPr>
          <p:cNvPr id="101" name="Shape 101"/>
          <p:cNvPicPr preferRelativeResize="0"/>
          <p:nvPr/>
        </p:nvPicPr>
        <p:blipFill rotWithShape="1">
          <a:blip r:embed="rId10">
            <a:alphaModFix/>
          </a:blip>
          <a:srcRect l="2843" t="8088" r="3405" b="9768"/>
          <a:stretch/>
        </p:blipFill>
        <p:spPr>
          <a:xfrm>
            <a:off x="15829230" y="26135867"/>
            <a:ext cx="7238244" cy="4357569"/>
          </a:xfrm>
          <a:prstGeom prst="rect">
            <a:avLst/>
          </a:prstGeom>
          <a:noFill/>
          <a:ln w="127000" cap="sq" cmpd="sng">
            <a:solidFill>
              <a:srgbClr val="000000"/>
            </a:solidFill>
            <a:prstDash val="solid"/>
            <a:miter lim="800000"/>
            <a:headEnd type="none" w="sm" len="sm"/>
            <a:tailEnd type="none" w="sm" len="sm"/>
          </a:ln>
          <a:effectLst>
            <a:outerShdw blurRad="57150" dist="50800" dir="2700000" algn="tl" rotWithShape="0">
              <a:srgbClr val="000000">
                <a:alpha val="40000"/>
              </a:srgbClr>
            </a:outerShdw>
          </a:effectLst>
        </p:spPr>
      </p:pic>
      <p:pic>
        <p:nvPicPr>
          <p:cNvPr id="102" name="Shape 102"/>
          <p:cNvPicPr preferRelativeResize="0"/>
          <p:nvPr/>
        </p:nvPicPr>
        <p:blipFill rotWithShape="1">
          <a:blip r:embed="rId11">
            <a:alphaModFix/>
          </a:blip>
          <a:srcRect l="77340" t="92470"/>
          <a:stretch/>
        </p:blipFill>
        <p:spPr>
          <a:xfrm>
            <a:off x="20849066" y="26210638"/>
            <a:ext cx="2002318" cy="457199"/>
          </a:xfrm>
          <a:prstGeom prst="rect">
            <a:avLst/>
          </a:prstGeom>
          <a:noFill/>
          <a:ln>
            <a:noFill/>
          </a:ln>
        </p:spPr>
      </p:pic>
      <p:sp>
        <p:nvSpPr>
          <p:cNvPr id="103" name="Shape 103"/>
          <p:cNvSpPr txBox="1"/>
          <p:nvPr/>
        </p:nvSpPr>
        <p:spPr>
          <a:xfrm>
            <a:off x="15779738" y="19934516"/>
            <a:ext cx="7121051" cy="64633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600" b="1">
                <a:solidFill>
                  <a:schemeClr val="dk1"/>
                </a:solidFill>
                <a:latin typeface="Calibri"/>
                <a:ea typeface="Calibri"/>
                <a:cs typeface="Calibri"/>
                <a:sym typeface="Calibri"/>
              </a:rPr>
              <a:t>“Medical Students”</a:t>
            </a:r>
            <a:endParaRPr sz="3600" b="1">
              <a:solidFill>
                <a:schemeClr val="dk1"/>
              </a:solidFill>
              <a:latin typeface="Calibri"/>
              <a:ea typeface="Calibri"/>
              <a:cs typeface="Calibri"/>
              <a:sym typeface="Calibri"/>
            </a:endParaRPr>
          </a:p>
        </p:txBody>
      </p:sp>
      <p:pic>
        <p:nvPicPr>
          <p:cNvPr id="104" name="Shape 104"/>
          <p:cNvPicPr preferRelativeResize="0"/>
          <p:nvPr/>
        </p:nvPicPr>
        <p:blipFill rotWithShape="1">
          <a:blip r:embed="rId12">
            <a:alphaModFix/>
          </a:blip>
          <a:srcRect l="17999" t="5855" r="14860" b="5937"/>
          <a:stretch/>
        </p:blipFill>
        <p:spPr>
          <a:xfrm>
            <a:off x="23919541" y="20941041"/>
            <a:ext cx="4808986" cy="4340975"/>
          </a:xfrm>
          <a:prstGeom prst="rect">
            <a:avLst/>
          </a:prstGeom>
          <a:noFill/>
          <a:ln w="127000" cap="sq" cmpd="sng">
            <a:solidFill>
              <a:srgbClr val="000000"/>
            </a:solidFill>
            <a:prstDash val="solid"/>
            <a:miter lim="800000"/>
            <a:headEnd type="none" w="sm" len="sm"/>
            <a:tailEnd type="none" w="sm" len="sm"/>
          </a:ln>
          <a:effectLst>
            <a:outerShdw blurRad="57150" dist="50800" dir="2700000" algn="tl" rotWithShape="0">
              <a:srgbClr val="000000">
                <a:alpha val="40000"/>
              </a:srgbClr>
            </a:outerShdw>
          </a:effectLst>
        </p:spPr>
      </p:pic>
      <p:pic>
        <p:nvPicPr>
          <p:cNvPr id="105" name="Shape 105"/>
          <p:cNvPicPr preferRelativeResize="0"/>
          <p:nvPr/>
        </p:nvPicPr>
        <p:blipFill rotWithShape="1">
          <a:blip r:embed="rId13">
            <a:alphaModFix/>
          </a:blip>
          <a:srcRect l="18029" t="4412" r="16346" b="6002"/>
          <a:stretch/>
        </p:blipFill>
        <p:spPr>
          <a:xfrm>
            <a:off x="23919541" y="26054338"/>
            <a:ext cx="4808986" cy="4510594"/>
          </a:xfrm>
          <a:prstGeom prst="rect">
            <a:avLst/>
          </a:prstGeom>
          <a:noFill/>
          <a:ln w="127000" cap="sq" cmpd="sng">
            <a:solidFill>
              <a:srgbClr val="000000"/>
            </a:solidFill>
            <a:prstDash val="solid"/>
            <a:miter lim="800000"/>
            <a:headEnd type="none" w="sm" len="sm"/>
            <a:tailEnd type="none" w="sm" len="sm"/>
          </a:ln>
          <a:effectLst>
            <a:outerShdw blurRad="57150" dist="50800" dir="2700000" algn="tl" rotWithShape="0">
              <a:srgbClr val="000000">
                <a:alpha val="40000"/>
              </a:srgbClr>
            </a:outerShdw>
          </a:effectLst>
        </p:spPr>
      </p:pic>
      <p:pic>
        <p:nvPicPr>
          <p:cNvPr id="106" name="Shape 106"/>
          <p:cNvPicPr preferRelativeResize="0"/>
          <p:nvPr/>
        </p:nvPicPr>
        <p:blipFill rotWithShape="1">
          <a:blip r:embed="rId14">
            <a:alphaModFix/>
          </a:blip>
          <a:srcRect l="77760" t="91814"/>
          <a:stretch/>
        </p:blipFill>
        <p:spPr>
          <a:xfrm>
            <a:off x="26777966" y="26210638"/>
            <a:ext cx="1758420" cy="444690"/>
          </a:xfrm>
          <a:prstGeom prst="rect">
            <a:avLst/>
          </a:prstGeom>
          <a:noFill/>
          <a:ln>
            <a:noFill/>
          </a:ln>
        </p:spPr>
      </p:pic>
      <p:sp>
        <p:nvSpPr>
          <p:cNvPr id="107" name="Shape 107"/>
          <p:cNvSpPr txBox="1"/>
          <p:nvPr/>
        </p:nvSpPr>
        <p:spPr>
          <a:xfrm>
            <a:off x="22237508" y="19883600"/>
            <a:ext cx="8173050" cy="64633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600" b="1">
                <a:solidFill>
                  <a:schemeClr val="dk1"/>
                </a:solidFill>
                <a:latin typeface="Calibri"/>
                <a:ea typeface="Calibri"/>
                <a:cs typeface="Calibri"/>
                <a:sym typeface="Calibri"/>
              </a:rPr>
              <a:t>“Nursing Students”</a:t>
            </a:r>
            <a:endParaRPr sz="3600" b="1">
              <a:solidFill>
                <a:schemeClr val="dk1"/>
              </a:solidFill>
              <a:latin typeface="Calibri"/>
              <a:ea typeface="Calibri"/>
              <a:cs typeface="Calibri"/>
              <a:sym typeface="Calibri"/>
            </a:endParaRPr>
          </a:p>
        </p:txBody>
      </p:sp>
      <p:sp>
        <p:nvSpPr>
          <p:cNvPr id="108" name="Shape 108"/>
          <p:cNvSpPr txBox="1"/>
          <p:nvPr/>
        </p:nvSpPr>
        <p:spPr>
          <a:xfrm>
            <a:off x="15596550" y="31096200"/>
            <a:ext cx="6846450" cy="923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We selected “medical student” related terms from the cultural diversity term co-occurrence map to create a sub-map of those topics. More recently published documents on this topic include terms such as “inclusion”, “workforce diversity”, “underrepresented group”. </a:t>
            </a:r>
            <a:endParaRPr sz="1800" dirty="0">
              <a:solidFill>
                <a:schemeClr val="dk1"/>
              </a:solidFill>
              <a:latin typeface="Calibri"/>
              <a:ea typeface="Calibri"/>
              <a:cs typeface="Calibri"/>
              <a:sym typeface="Calibri"/>
            </a:endParaRPr>
          </a:p>
        </p:txBody>
      </p:sp>
      <p:sp>
        <p:nvSpPr>
          <p:cNvPr id="109" name="Shape 109"/>
          <p:cNvSpPr txBox="1"/>
          <p:nvPr/>
        </p:nvSpPr>
        <p:spPr>
          <a:xfrm>
            <a:off x="30062850" y="30992300"/>
            <a:ext cx="12716400" cy="1468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In this map, terms are charted based on their number of occurrences and their average normalized citations. Any citation rate above 1.0 means the term is more highly cited than expected. </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b="1">
                <a:solidFill>
                  <a:schemeClr val="dk1"/>
                </a:solidFill>
                <a:latin typeface="Calibri"/>
                <a:ea typeface="Calibri"/>
                <a:cs typeface="Calibri"/>
                <a:sym typeface="Calibri"/>
              </a:rPr>
              <a:t>Challenge: </a:t>
            </a:r>
            <a:r>
              <a:rPr lang="en-US" sz="1800">
                <a:solidFill>
                  <a:schemeClr val="dk1"/>
                </a:solidFill>
                <a:latin typeface="Calibri"/>
                <a:ea typeface="Calibri"/>
                <a:cs typeface="Calibri"/>
                <a:sym typeface="Calibri"/>
              </a:rPr>
              <a:t>Can you identify highly cited and highly occurring terms? Can you identify highly cited but not often used terms? </a:t>
            </a:r>
            <a:endParaRPr sz="1800">
              <a:solidFill>
                <a:schemeClr val="dk1"/>
              </a:solidFill>
              <a:latin typeface="Calibri"/>
              <a:ea typeface="Calibri"/>
              <a:cs typeface="Calibri"/>
              <a:sym typeface="Calibri"/>
            </a:endParaRPr>
          </a:p>
        </p:txBody>
      </p:sp>
      <p:pic>
        <p:nvPicPr>
          <p:cNvPr id="110" name="Shape 110"/>
          <p:cNvPicPr preferRelativeResize="0"/>
          <p:nvPr/>
        </p:nvPicPr>
        <p:blipFill>
          <a:blip r:embed="rId15">
            <a:alphaModFix/>
          </a:blip>
          <a:stretch>
            <a:fillRect/>
          </a:stretch>
        </p:blipFill>
        <p:spPr>
          <a:xfrm>
            <a:off x="43108675" y="32016526"/>
            <a:ext cx="444674" cy="444674"/>
          </a:xfrm>
          <a:prstGeom prst="rect">
            <a:avLst/>
          </a:prstGeom>
          <a:noFill/>
          <a:ln>
            <a:noFill/>
          </a:ln>
        </p:spPr>
      </p:pic>
      <p:sp>
        <p:nvSpPr>
          <p:cNvPr id="111" name="Shape 111"/>
          <p:cNvSpPr txBox="1"/>
          <p:nvPr/>
        </p:nvSpPr>
        <p:spPr>
          <a:xfrm>
            <a:off x="8540025" y="20432475"/>
            <a:ext cx="5488200" cy="33483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US" sz="1800" b="1">
                <a:solidFill>
                  <a:srgbClr val="FF0000"/>
                </a:solidFill>
              </a:rPr>
              <a:t>Cluster 1: Global Health Disparities</a:t>
            </a:r>
            <a:endParaRPr sz="1800" b="1">
              <a:solidFill>
                <a:srgbClr val="FF0000"/>
              </a:solidFill>
            </a:endParaRPr>
          </a:p>
          <a:p>
            <a:pPr marL="0" lvl="0" indent="0">
              <a:spcBef>
                <a:spcPts val="0"/>
              </a:spcBef>
              <a:spcAft>
                <a:spcPts val="0"/>
              </a:spcAft>
              <a:buNone/>
            </a:pPr>
            <a:r>
              <a:rPr lang="en-US" i="1"/>
              <a:t>These terms reflect the differences in health and health care between  population  groups on an international  level.</a:t>
            </a:r>
            <a:endParaRPr i="1"/>
          </a:p>
          <a:p>
            <a:pPr marL="0" lvl="0" indent="0">
              <a:spcBef>
                <a:spcPts val="0"/>
              </a:spcBef>
              <a:spcAft>
                <a:spcPts val="0"/>
              </a:spcAft>
              <a:buNone/>
            </a:pPr>
            <a:endParaRPr sz="600" i="1"/>
          </a:p>
          <a:p>
            <a:pPr marL="0" lvl="0" indent="0">
              <a:spcBef>
                <a:spcPts val="0"/>
              </a:spcBef>
              <a:spcAft>
                <a:spcPts val="0"/>
              </a:spcAft>
              <a:buNone/>
            </a:pPr>
            <a:r>
              <a:rPr lang="en-US" sz="1800" b="1">
                <a:solidFill>
                  <a:srgbClr val="38761D"/>
                </a:solidFill>
              </a:rPr>
              <a:t>Cluster 2: Research Populations</a:t>
            </a:r>
            <a:endParaRPr sz="1800" b="1">
              <a:solidFill>
                <a:srgbClr val="38761D"/>
              </a:solidFill>
            </a:endParaRPr>
          </a:p>
          <a:p>
            <a:pPr marL="0" lvl="0" indent="0">
              <a:spcBef>
                <a:spcPts val="0"/>
              </a:spcBef>
              <a:spcAft>
                <a:spcPts val="0"/>
              </a:spcAft>
              <a:buNone/>
            </a:pPr>
            <a:r>
              <a:rPr lang="en-US" i="1"/>
              <a:t>These terms describe diverse populations and topics that are often the subject of a research study.</a:t>
            </a:r>
            <a:endParaRPr i="1"/>
          </a:p>
          <a:p>
            <a:pPr marL="0" lvl="0" indent="0">
              <a:spcBef>
                <a:spcPts val="0"/>
              </a:spcBef>
              <a:spcAft>
                <a:spcPts val="0"/>
              </a:spcAft>
              <a:buNone/>
            </a:pPr>
            <a:endParaRPr sz="600" b="1">
              <a:solidFill>
                <a:srgbClr val="38761D"/>
              </a:solidFill>
            </a:endParaRPr>
          </a:p>
          <a:p>
            <a:pPr marL="0" lvl="0" indent="0">
              <a:spcBef>
                <a:spcPts val="0"/>
              </a:spcBef>
              <a:spcAft>
                <a:spcPts val="0"/>
              </a:spcAft>
              <a:buNone/>
            </a:pPr>
            <a:r>
              <a:rPr lang="en-US" sz="1800" b="1">
                <a:solidFill>
                  <a:srgbClr val="0000FF"/>
                </a:solidFill>
              </a:rPr>
              <a:t>Cluster 3: Workforce Development in Healthcare</a:t>
            </a:r>
            <a:endParaRPr sz="1800" b="1">
              <a:solidFill>
                <a:srgbClr val="0000FF"/>
              </a:solidFill>
            </a:endParaRPr>
          </a:p>
          <a:p>
            <a:pPr marL="0" lvl="0" indent="0">
              <a:spcBef>
                <a:spcPts val="0"/>
              </a:spcBef>
              <a:spcAft>
                <a:spcPts val="0"/>
              </a:spcAft>
              <a:buNone/>
            </a:pPr>
            <a:r>
              <a:rPr lang="en-US" i="1"/>
              <a:t>These terms describe education and training for the current and upcoming workforce.</a:t>
            </a:r>
            <a:endParaRPr i="1"/>
          </a:p>
          <a:p>
            <a:pPr marL="0" lvl="0" indent="0">
              <a:spcBef>
                <a:spcPts val="0"/>
              </a:spcBef>
              <a:spcAft>
                <a:spcPts val="0"/>
              </a:spcAft>
              <a:buNone/>
            </a:pPr>
            <a:endParaRPr sz="600" i="1"/>
          </a:p>
          <a:p>
            <a:pPr marL="0" lvl="0" indent="0">
              <a:spcBef>
                <a:spcPts val="0"/>
              </a:spcBef>
              <a:spcAft>
                <a:spcPts val="0"/>
              </a:spcAft>
              <a:buNone/>
            </a:pPr>
            <a:r>
              <a:rPr lang="en-US" sz="1800" b="1">
                <a:solidFill>
                  <a:srgbClr val="F1C232"/>
                </a:solidFill>
              </a:rPr>
              <a:t>Cluster 4: Research Measures</a:t>
            </a:r>
            <a:endParaRPr sz="1800" b="1">
              <a:solidFill>
                <a:srgbClr val="F1C232"/>
              </a:solidFill>
            </a:endParaRPr>
          </a:p>
          <a:p>
            <a:pPr marL="0" lvl="0" indent="0">
              <a:spcBef>
                <a:spcPts val="0"/>
              </a:spcBef>
              <a:spcAft>
                <a:spcPts val="0"/>
              </a:spcAft>
              <a:buNone/>
            </a:pPr>
            <a:r>
              <a:rPr lang="en-US" i="1"/>
              <a:t>These terms describe the type of measurement used or course of action taken in a research study.</a:t>
            </a:r>
            <a:endParaRPr i="1"/>
          </a:p>
        </p:txBody>
      </p:sp>
      <p:sp>
        <p:nvSpPr>
          <p:cNvPr id="112" name="Shape 112"/>
          <p:cNvSpPr txBox="1"/>
          <p:nvPr/>
        </p:nvSpPr>
        <p:spPr>
          <a:xfrm>
            <a:off x="29804632" y="19364186"/>
            <a:ext cx="12884400" cy="9234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a:solidFill>
                  <a:schemeClr val="dk1"/>
                </a:solidFill>
                <a:latin typeface="Calibri"/>
                <a:ea typeface="Calibri"/>
                <a:cs typeface="Calibri"/>
                <a:sym typeface="Calibri"/>
              </a:rPr>
              <a:t>Occurrence and Impact</a:t>
            </a:r>
            <a:endParaRPr sz="5400" b="1">
              <a:solidFill>
                <a:schemeClr val="dk1"/>
              </a:solidFill>
              <a:latin typeface="Calibri"/>
              <a:ea typeface="Calibri"/>
              <a:cs typeface="Calibri"/>
              <a:sym typeface="Calibri"/>
            </a:endParaRPr>
          </a:p>
        </p:txBody>
      </p:sp>
      <p:sp>
        <p:nvSpPr>
          <p:cNvPr id="113" name="Shape 113"/>
          <p:cNvSpPr txBox="1"/>
          <p:nvPr/>
        </p:nvSpPr>
        <p:spPr>
          <a:xfrm rot="-5400000">
            <a:off x="29561325" y="25222200"/>
            <a:ext cx="3210000" cy="4446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US" b="1"/>
              <a:t>Average Normalized Citations</a:t>
            </a:r>
            <a:endParaRPr b="1"/>
          </a:p>
        </p:txBody>
      </p:sp>
      <p:sp>
        <p:nvSpPr>
          <p:cNvPr id="114" name="Shape 114"/>
          <p:cNvSpPr txBox="1"/>
          <p:nvPr/>
        </p:nvSpPr>
        <p:spPr>
          <a:xfrm>
            <a:off x="35192250" y="30407538"/>
            <a:ext cx="2457600" cy="457200"/>
          </a:xfrm>
          <a:prstGeom prst="rect">
            <a:avLst/>
          </a:prstGeom>
          <a:solidFill>
            <a:schemeClr val="lt1"/>
          </a:solidFill>
          <a:ln>
            <a:noFill/>
          </a:ln>
        </p:spPr>
        <p:txBody>
          <a:bodyPr spcFirstLastPara="1" wrap="square" lIns="91425" tIns="91425" rIns="91425" bIns="91425" anchor="t" anchorCtr="0">
            <a:noAutofit/>
          </a:bodyPr>
          <a:lstStyle/>
          <a:p>
            <a:pPr marL="0" lvl="0" indent="0">
              <a:spcBef>
                <a:spcPts val="0"/>
              </a:spcBef>
              <a:spcAft>
                <a:spcPts val="0"/>
              </a:spcAft>
              <a:buNone/>
            </a:pPr>
            <a:r>
              <a:rPr lang="en-US" b="1"/>
              <a:t>Number of Occurrences</a:t>
            </a:r>
            <a:endParaRPr b="1"/>
          </a:p>
        </p:txBody>
      </p:sp>
      <p:cxnSp>
        <p:nvCxnSpPr>
          <p:cNvPr id="115" name="Shape 115"/>
          <p:cNvCxnSpPr/>
          <p:nvPr/>
        </p:nvCxnSpPr>
        <p:spPr>
          <a:xfrm>
            <a:off x="31713500" y="27470100"/>
            <a:ext cx="9477300" cy="0"/>
          </a:xfrm>
          <a:prstGeom prst="straightConnector1">
            <a:avLst/>
          </a:prstGeom>
          <a:noFill/>
          <a:ln w="38100" cap="flat" cmpd="sng">
            <a:solidFill>
              <a:srgbClr val="FF00FF"/>
            </a:solidFill>
            <a:prstDash val="solid"/>
            <a:round/>
            <a:headEnd type="none" w="med" len="med"/>
            <a:tailEnd type="none" w="med" len="med"/>
          </a:ln>
        </p:spPr>
      </p:cxnSp>
      <p:sp>
        <p:nvSpPr>
          <p:cNvPr id="116" name="Shape 116"/>
          <p:cNvSpPr/>
          <p:nvPr/>
        </p:nvSpPr>
        <p:spPr>
          <a:xfrm>
            <a:off x="30875300" y="20312075"/>
            <a:ext cx="10925100" cy="10488300"/>
          </a:xfrm>
          <a:prstGeom prst="rect">
            <a:avLst/>
          </a:prstGeom>
          <a:noFill/>
          <a:ln w="114300" cap="flat" cmpd="sng">
            <a:solidFill>
              <a:srgbClr val="000000"/>
            </a:solidFill>
            <a:prstDash val="solid"/>
            <a:round/>
            <a:headEnd type="none" w="sm" len="sm"/>
            <a:tailEnd type="none" w="sm" len="sm"/>
          </a:ln>
          <a:effectLst>
            <a:outerShdw blurRad="114300" dist="19050" dir="5400000" algn="bl" rotWithShape="0">
              <a:srgbClr val="000000">
                <a:alpha val="5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7" name="Shape 117"/>
          <p:cNvSpPr txBox="1"/>
          <p:nvPr/>
        </p:nvSpPr>
        <p:spPr>
          <a:xfrm>
            <a:off x="15829225" y="24781525"/>
            <a:ext cx="2573076" cy="5643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US" dirty="0">
                <a:solidFill>
                  <a:srgbClr val="FF0000"/>
                </a:solidFill>
              </a:rPr>
              <a:t>Cultural competence in medical education or training</a:t>
            </a:r>
            <a:endParaRPr dirty="0">
              <a:solidFill>
                <a:srgbClr val="FF0000"/>
              </a:solidFill>
            </a:endParaRPr>
          </a:p>
        </p:txBody>
      </p:sp>
      <p:sp>
        <p:nvSpPr>
          <p:cNvPr id="118" name="Shape 118"/>
          <p:cNvSpPr txBox="1"/>
          <p:nvPr/>
        </p:nvSpPr>
        <p:spPr>
          <a:xfrm>
            <a:off x="20637025" y="24851175"/>
            <a:ext cx="2426400" cy="5643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US">
                <a:solidFill>
                  <a:schemeClr val="accent6"/>
                </a:solidFill>
              </a:rPr>
              <a:t>Faculty and student diversity in medical school</a:t>
            </a:r>
            <a:endParaRPr>
              <a:solidFill>
                <a:schemeClr val="accent6"/>
              </a:solidFill>
            </a:endParaRPr>
          </a:p>
        </p:txBody>
      </p:sp>
      <p:sp>
        <p:nvSpPr>
          <p:cNvPr id="119" name="Shape 119"/>
          <p:cNvSpPr txBox="1"/>
          <p:nvPr/>
        </p:nvSpPr>
        <p:spPr>
          <a:xfrm>
            <a:off x="25129250" y="20910125"/>
            <a:ext cx="2250600" cy="5643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Clr>
                <a:schemeClr val="dk1"/>
              </a:buClr>
              <a:buSzPts val="1100"/>
              <a:buFont typeface="Arial"/>
              <a:buNone/>
            </a:pPr>
            <a:r>
              <a:rPr lang="en-US">
                <a:solidFill>
                  <a:schemeClr val="accent5"/>
                </a:solidFill>
              </a:rPr>
              <a:t>Faculty and student diversity in nursing school</a:t>
            </a:r>
            <a:endParaRPr>
              <a:solidFill>
                <a:schemeClr val="accent5"/>
              </a:solidFill>
            </a:endParaRPr>
          </a:p>
          <a:p>
            <a:pPr marL="0" lvl="0" indent="0" rtl="0">
              <a:spcBef>
                <a:spcPts val="0"/>
              </a:spcBef>
              <a:spcAft>
                <a:spcPts val="0"/>
              </a:spcAft>
              <a:buNone/>
            </a:pPr>
            <a:endParaRPr>
              <a:solidFill>
                <a:schemeClr val="accent5"/>
              </a:solidFill>
            </a:endParaRPr>
          </a:p>
        </p:txBody>
      </p:sp>
      <p:sp>
        <p:nvSpPr>
          <p:cNvPr id="120" name="Shape 120"/>
          <p:cNvSpPr txBox="1"/>
          <p:nvPr/>
        </p:nvSpPr>
        <p:spPr>
          <a:xfrm>
            <a:off x="22772425" y="31096200"/>
            <a:ext cx="6923700" cy="923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We selected “nursing student” related terms from the cultural diversity term co-occurrence map to create a sub-map of those topics. More recently published documents on this topic include terms such as “inclusion criterium”, “clinical placement”, “mentor”, and “culturally and linguistically diverse backgrounds (CALD)”.</a:t>
            </a:r>
            <a:endParaRPr sz="1800">
              <a:solidFill>
                <a:schemeClr val="dk1"/>
              </a:solidFill>
              <a:latin typeface="Calibri"/>
              <a:ea typeface="Calibri"/>
              <a:cs typeface="Calibri"/>
              <a:sym typeface="Calibri"/>
            </a:endParaRPr>
          </a:p>
        </p:txBody>
      </p:sp>
      <p:sp>
        <p:nvSpPr>
          <p:cNvPr id="121" name="Shape 121"/>
          <p:cNvSpPr txBox="1"/>
          <p:nvPr/>
        </p:nvSpPr>
        <p:spPr>
          <a:xfrm>
            <a:off x="23989075" y="24671200"/>
            <a:ext cx="2426400" cy="5643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US">
                <a:solidFill>
                  <a:srgbClr val="FF0000"/>
                </a:solidFill>
              </a:rPr>
              <a:t>Cultural safety in</a:t>
            </a:r>
            <a:endParaRPr>
              <a:solidFill>
                <a:srgbClr val="FF0000"/>
              </a:solidFill>
            </a:endParaRPr>
          </a:p>
          <a:p>
            <a:pPr marL="0" lvl="0" indent="0" rtl="0">
              <a:spcBef>
                <a:spcPts val="0"/>
              </a:spcBef>
              <a:spcAft>
                <a:spcPts val="0"/>
              </a:spcAft>
              <a:buNone/>
            </a:pPr>
            <a:r>
              <a:rPr lang="en-US">
                <a:solidFill>
                  <a:srgbClr val="FF0000"/>
                </a:solidFill>
              </a:rPr>
              <a:t>nursing practice</a:t>
            </a:r>
            <a:endParaRPr>
              <a:solidFill>
                <a:srgbClr val="FF0000"/>
              </a:solidFill>
            </a:endParaRPr>
          </a:p>
        </p:txBody>
      </p:sp>
      <p:sp>
        <p:nvSpPr>
          <p:cNvPr id="122" name="Shape 122"/>
          <p:cNvSpPr txBox="1"/>
          <p:nvPr/>
        </p:nvSpPr>
        <p:spPr>
          <a:xfrm>
            <a:off x="20884800" y="21153625"/>
            <a:ext cx="2426400" cy="5643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US">
                <a:solidFill>
                  <a:schemeClr val="accent5"/>
                </a:solidFill>
              </a:rPr>
              <a:t>Research Measures</a:t>
            </a:r>
            <a:endParaRPr>
              <a:solidFill>
                <a:schemeClr val="accent5"/>
              </a:solidFill>
            </a:endParaRPr>
          </a:p>
        </p:txBody>
      </p:sp>
      <p:sp>
        <p:nvSpPr>
          <p:cNvPr id="123" name="Shape 123"/>
          <p:cNvSpPr txBox="1"/>
          <p:nvPr/>
        </p:nvSpPr>
        <p:spPr>
          <a:xfrm>
            <a:off x="27272525" y="20931500"/>
            <a:ext cx="1598700" cy="5643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US">
                <a:solidFill>
                  <a:schemeClr val="accent6"/>
                </a:solidFill>
              </a:rPr>
              <a:t>Assessment for cultural awareness</a:t>
            </a:r>
            <a:endParaRPr>
              <a:solidFill>
                <a:schemeClr val="accent6"/>
              </a:solidFill>
            </a:endParaRPr>
          </a:p>
        </p:txBody>
      </p:sp>
      <p:sp>
        <p:nvSpPr>
          <p:cNvPr id="124" name="Shape 124"/>
          <p:cNvSpPr txBox="1"/>
          <p:nvPr/>
        </p:nvSpPr>
        <p:spPr>
          <a:xfrm>
            <a:off x="26842075" y="24524375"/>
            <a:ext cx="1964700" cy="5643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US">
                <a:solidFill>
                  <a:schemeClr val="accent4"/>
                </a:solidFill>
              </a:rPr>
              <a:t>Cultural awareness in clinical practice and classroom settings </a:t>
            </a:r>
            <a:endParaRPr>
              <a:solidFill>
                <a:schemeClr val="accent4"/>
              </a:solidFill>
            </a:endParaRPr>
          </a:p>
        </p:txBody>
      </p:sp>
      <p:cxnSp>
        <p:nvCxnSpPr>
          <p:cNvPr id="125" name="Shape 125"/>
          <p:cNvCxnSpPr/>
          <p:nvPr/>
        </p:nvCxnSpPr>
        <p:spPr>
          <a:xfrm>
            <a:off x="32365900" y="20786500"/>
            <a:ext cx="0" cy="9520200"/>
          </a:xfrm>
          <a:prstGeom prst="straightConnector1">
            <a:avLst/>
          </a:prstGeom>
          <a:noFill/>
          <a:ln w="38100" cap="flat" cmpd="sng">
            <a:solidFill>
              <a:srgbClr val="FF00FF"/>
            </a:solidFill>
            <a:prstDash val="solid"/>
            <a:round/>
            <a:headEnd type="none" w="med" len="med"/>
            <a:tailEnd type="none" w="med" len="med"/>
          </a:ln>
        </p:spPr>
      </p:cxn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752</Words>
  <Application>Microsoft Office PowerPoint</Application>
  <PresentationFormat>Custom</PresentationFormat>
  <Paragraphs>65</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E Gutzman</dc:creator>
  <cp:lastModifiedBy>Karen E Gutzman</cp:lastModifiedBy>
  <cp:revision>2</cp:revision>
  <dcterms:modified xsi:type="dcterms:W3CDTF">2018-05-14T22:15:10Z</dcterms:modified>
</cp:coreProperties>
</file>