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72" r:id="rId3"/>
    <p:sldId id="281" r:id="rId4"/>
    <p:sldId id="284" r:id="rId5"/>
    <p:sldId id="282" r:id="rId6"/>
    <p:sldId id="285" r:id="rId7"/>
    <p:sldId id="283" r:id="rId8"/>
    <p:sldId id="286" r:id="rId9"/>
    <p:sldId id="288" r:id="rId10"/>
    <p:sldId id="287" r:id="rId11"/>
    <p:sldId id="279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68">
          <p15:clr>
            <a:srgbClr val="A4A3A4"/>
          </p15:clr>
        </p15:guide>
        <p15:guide id="2" orient="horz" pos="3138">
          <p15:clr>
            <a:srgbClr val="A4A3A4"/>
          </p15:clr>
        </p15:guide>
        <p15:guide id="3" orient="horz" pos="200">
          <p15:clr>
            <a:srgbClr val="A4A3A4"/>
          </p15:clr>
        </p15:guide>
        <p15:guide id="4" orient="horz" pos="1791">
          <p15:clr>
            <a:srgbClr val="A4A3A4"/>
          </p15:clr>
        </p15:guide>
        <p15:guide id="5" orient="horz" pos="2717">
          <p15:clr>
            <a:srgbClr val="A4A3A4"/>
          </p15:clr>
        </p15:guide>
        <p15:guide id="6" orient="horz" pos="953">
          <p15:clr>
            <a:srgbClr val="A4A3A4"/>
          </p15:clr>
        </p15:guide>
        <p15:guide id="7" orient="horz" pos="487">
          <p15:clr>
            <a:srgbClr val="A4A3A4"/>
          </p15:clr>
        </p15:guide>
        <p15:guide id="8" pos="2847">
          <p15:clr>
            <a:srgbClr val="A4A3A4"/>
          </p15:clr>
        </p15:guide>
        <p15:guide id="9" pos="5213">
          <p15:clr>
            <a:srgbClr val="A4A3A4"/>
          </p15:clr>
        </p15:guide>
        <p15:guide id="10" pos="698">
          <p15:clr>
            <a:srgbClr val="A4A3A4"/>
          </p15:clr>
        </p15:guide>
        <p15:guide id="11" pos="205">
          <p15:clr>
            <a:srgbClr val="A4A3A4"/>
          </p15:clr>
        </p15:guide>
        <p15:guide id="12" pos="3064">
          <p15:clr>
            <a:srgbClr val="A4A3A4"/>
          </p15:clr>
        </p15:guide>
        <p15:guide id="13" pos="295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468B"/>
    <a:srgbClr val="514689"/>
    <a:srgbClr val="5146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7" autoAdjust="0"/>
    <p:restoredTop sz="87808" autoAdjust="0"/>
  </p:normalViewPr>
  <p:slideViewPr>
    <p:cSldViewPr snapToGrid="0" showGuides="1">
      <p:cViewPr varScale="1">
        <p:scale>
          <a:sx n="191" d="100"/>
          <a:sy n="191" d="100"/>
        </p:scale>
        <p:origin x="846" y="150"/>
      </p:cViewPr>
      <p:guideLst>
        <p:guide orient="horz" pos="2968"/>
        <p:guide orient="horz" pos="3138"/>
        <p:guide orient="horz" pos="200"/>
        <p:guide orient="horz" pos="1791"/>
        <p:guide orient="horz" pos="2717"/>
        <p:guide orient="horz" pos="953"/>
        <p:guide orient="horz" pos="487"/>
        <p:guide pos="2847"/>
        <p:guide pos="5213"/>
        <p:guide pos="698"/>
        <p:guide pos="205"/>
        <p:guide pos="3064"/>
        <p:guide pos="2956"/>
      </p:guideLst>
    </p:cSldViewPr>
  </p:slideViewPr>
  <p:outlineViewPr>
    <p:cViewPr>
      <p:scale>
        <a:sx n="33" d="100"/>
        <a:sy n="33" d="100"/>
      </p:scale>
      <p:origin x="0" y="147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324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FADEE3-4E13-B64C-8438-AC66B67ED533}" type="datetimeFigureOut">
              <a:rPr lang="en-US" smtClean="0"/>
              <a:t>5/17/2018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1B3A18-A99A-974E-8D85-D3FA428502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24224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4D52D7-6AF4-EB44-8548-79E5519F8B96}" type="datetimeFigureOut">
              <a:rPr lang="en-US" smtClean="0"/>
              <a:t>5/17/2018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5F329-3889-8645-AA6B-3C2BA478A3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7188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pPr marL="228600" indent="-228600">
              <a:buAutoNum type="arabicPeriod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5F329-3889-8645-AA6B-3C2BA478A30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519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5F329-3889-8645-AA6B-3C2BA478A30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140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5F329-3889-8645-AA6B-3C2BA478A30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046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Any else</a:t>
            </a:r>
            <a:r>
              <a:rPr lang="en-US" baseline="0" dirty="0" smtClean="0"/>
              <a:t> that spits out data in a readable format could be inserted somewhere into this process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5F329-3889-8645-AA6B-3C2BA478A30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092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5F329-3889-8645-AA6B-3C2BA478A30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1773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5F329-3889-8645-AA6B-3C2BA478A30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528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5F329-3889-8645-AA6B-3C2BA478A30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8585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5F329-3889-8645-AA6B-3C2BA478A30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9565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5F329-3889-8645-AA6B-3C2BA478A30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213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flip="none" rotWithShape="1">
          <a:gsLst>
            <a:gs pos="0">
              <a:srgbClr val="51468B"/>
            </a:gs>
            <a:gs pos="100000">
              <a:schemeClr val="accent1"/>
            </a:gs>
          </a:gsLst>
          <a:lin ang="14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/>
          <p:nvPr userDrawn="1"/>
        </p:nvSpPr>
        <p:spPr>
          <a:xfrm>
            <a:off x="0" y="-50786"/>
            <a:ext cx="3033057" cy="5248916"/>
          </a:xfrm>
          <a:custGeom>
            <a:avLst/>
            <a:gdLst>
              <a:gd name="connsiteX0" fmla="*/ 0 w 990600"/>
              <a:gd name="connsiteY0" fmla="*/ 0 h 381000"/>
              <a:gd name="connsiteX1" fmla="*/ 990600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31308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800099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94257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8946"/>
              <a:gd name="connsiteY0" fmla="*/ 0 h 381000"/>
              <a:gd name="connsiteX1" fmla="*/ 794257 w 998946"/>
              <a:gd name="connsiteY1" fmla="*/ 0 h 381000"/>
              <a:gd name="connsiteX2" fmla="*/ 998946 w 998946"/>
              <a:gd name="connsiteY2" fmla="*/ 381000 h 381000"/>
              <a:gd name="connsiteX3" fmla="*/ 0 w 998946"/>
              <a:gd name="connsiteY3" fmla="*/ 381000 h 381000"/>
              <a:gd name="connsiteX4" fmla="*/ 0 w 998946"/>
              <a:gd name="connsiteY4" fmla="*/ 0 h 381000"/>
              <a:gd name="connsiteX0" fmla="*/ 0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0 w 1001466"/>
              <a:gd name="connsiteY4" fmla="*/ 0 h 381000"/>
              <a:gd name="connsiteX0" fmla="*/ 411575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411575 w 1001466"/>
              <a:gd name="connsiteY4" fmla="*/ 0 h 381000"/>
              <a:gd name="connsiteX0" fmla="*/ 0 w 589891"/>
              <a:gd name="connsiteY0" fmla="*/ 0 h 381000"/>
              <a:gd name="connsiteX1" fmla="*/ 382682 w 589891"/>
              <a:gd name="connsiteY1" fmla="*/ 0 h 381000"/>
              <a:gd name="connsiteX2" fmla="*/ 589891 w 589891"/>
              <a:gd name="connsiteY2" fmla="*/ 381000 h 381000"/>
              <a:gd name="connsiteX3" fmla="*/ 980 w 589891"/>
              <a:gd name="connsiteY3" fmla="*/ 379040 h 381000"/>
              <a:gd name="connsiteX4" fmla="*/ 0 w 589891"/>
              <a:gd name="connsiteY4" fmla="*/ 0 h 381000"/>
              <a:gd name="connsiteX0" fmla="*/ 1023 w 590914"/>
              <a:gd name="connsiteY0" fmla="*/ 0 h 381000"/>
              <a:gd name="connsiteX1" fmla="*/ 383705 w 590914"/>
              <a:gd name="connsiteY1" fmla="*/ 0 h 381000"/>
              <a:gd name="connsiteX2" fmla="*/ 590914 w 590914"/>
              <a:gd name="connsiteY2" fmla="*/ 381000 h 381000"/>
              <a:gd name="connsiteX3" fmla="*/ 43 w 590914"/>
              <a:gd name="connsiteY3" fmla="*/ 380020 h 381000"/>
              <a:gd name="connsiteX4" fmla="*/ 1023 w 590914"/>
              <a:gd name="connsiteY4" fmla="*/ 0 h 381000"/>
              <a:gd name="connsiteX0" fmla="*/ 294963 w 590872"/>
              <a:gd name="connsiteY0" fmla="*/ 980 h 381000"/>
              <a:gd name="connsiteX1" fmla="*/ 383663 w 590872"/>
              <a:gd name="connsiteY1" fmla="*/ 0 h 381000"/>
              <a:gd name="connsiteX2" fmla="*/ 590872 w 590872"/>
              <a:gd name="connsiteY2" fmla="*/ 381000 h 381000"/>
              <a:gd name="connsiteX3" fmla="*/ 1 w 590872"/>
              <a:gd name="connsiteY3" fmla="*/ 380020 h 381000"/>
              <a:gd name="connsiteX4" fmla="*/ 294963 w 590872"/>
              <a:gd name="connsiteY4" fmla="*/ 980 h 381000"/>
              <a:gd name="connsiteX0" fmla="*/ 0 w 295909"/>
              <a:gd name="connsiteY0" fmla="*/ 980 h 381000"/>
              <a:gd name="connsiteX1" fmla="*/ 88700 w 295909"/>
              <a:gd name="connsiteY1" fmla="*/ 0 h 381000"/>
              <a:gd name="connsiteX2" fmla="*/ 295909 w 295909"/>
              <a:gd name="connsiteY2" fmla="*/ 381000 h 381000"/>
              <a:gd name="connsiteX3" fmla="*/ 980 w 295909"/>
              <a:gd name="connsiteY3" fmla="*/ 380020 h 381000"/>
              <a:gd name="connsiteX4" fmla="*/ 0 w 295909"/>
              <a:gd name="connsiteY4" fmla="*/ 980 h 381000"/>
              <a:gd name="connsiteX0" fmla="*/ 51939 w 294931"/>
              <a:gd name="connsiteY0" fmla="*/ 0 h 381000"/>
              <a:gd name="connsiteX1" fmla="*/ 87722 w 294931"/>
              <a:gd name="connsiteY1" fmla="*/ 0 h 381000"/>
              <a:gd name="connsiteX2" fmla="*/ 294931 w 294931"/>
              <a:gd name="connsiteY2" fmla="*/ 381000 h 381000"/>
              <a:gd name="connsiteX3" fmla="*/ 2 w 294931"/>
              <a:gd name="connsiteY3" fmla="*/ 380020 h 381000"/>
              <a:gd name="connsiteX4" fmla="*/ 51939 w 294931"/>
              <a:gd name="connsiteY4" fmla="*/ 0 h 381000"/>
              <a:gd name="connsiteX0" fmla="*/ 1024 w 244016"/>
              <a:gd name="connsiteY0" fmla="*/ 0 h 381980"/>
              <a:gd name="connsiteX1" fmla="*/ 36807 w 244016"/>
              <a:gd name="connsiteY1" fmla="*/ 0 h 381980"/>
              <a:gd name="connsiteX2" fmla="*/ 244016 w 244016"/>
              <a:gd name="connsiteY2" fmla="*/ 381000 h 381980"/>
              <a:gd name="connsiteX3" fmla="*/ 44 w 244016"/>
              <a:gd name="connsiteY3" fmla="*/ 381980 h 381980"/>
              <a:gd name="connsiteX4" fmla="*/ 1024 w 244016"/>
              <a:gd name="connsiteY4" fmla="*/ 0 h 381980"/>
              <a:gd name="connsiteX0" fmla="*/ 94 w 244066"/>
              <a:gd name="connsiteY0" fmla="*/ 980 h 381980"/>
              <a:gd name="connsiteX1" fmla="*/ 36857 w 244066"/>
              <a:gd name="connsiteY1" fmla="*/ 0 h 381980"/>
              <a:gd name="connsiteX2" fmla="*/ 244066 w 244066"/>
              <a:gd name="connsiteY2" fmla="*/ 381000 h 381980"/>
              <a:gd name="connsiteX3" fmla="*/ 94 w 244066"/>
              <a:gd name="connsiteY3" fmla="*/ 381980 h 381980"/>
              <a:gd name="connsiteX4" fmla="*/ 94 w 244066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3276"/>
              <a:gd name="connsiteX1" fmla="*/ 36763 w 243972"/>
              <a:gd name="connsiteY1" fmla="*/ 105 h 383276"/>
              <a:gd name="connsiteX2" fmla="*/ 243972 w 243972"/>
              <a:gd name="connsiteY2" fmla="*/ 383276 h 383276"/>
              <a:gd name="connsiteX3" fmla="*/ 0 w 243972"/>
              <a:gd name="connsiteY3" fmla="*/ 382085 h 383276"/>
              <a:gd name="connsiteX4" fmla="*/ 0 w 243972"/>
              <a:gd name="connsiteY4" fmla="*/ 0 h 383276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1105"/>
              <a:gd name="connsiteX1" fmla="*/ 36763 w 243972"/>
              <a:gd name="connsiteY1" fmla="*/ 105 h 381105"/>
              <a:gd name="connsiteX2" fmla="*/ 243972 w 243972"/>
              <a:gd name="connsiteY2" fmla="*/ 381105 h 381105"/>
              <a:gd name="connsiteX3" fmla="*/ 0 w 243972"/>
              <a:gd name="connsiteY3" fmla="*/ 381000 h 381105"/>
              <a:gd name="connsiteX4" fmla="*/ 0 w 243972"/>
              <a:gd name="connsiteY4" fmla="*/ 0 h 381105"/>
              <a:gd name="connsiteX0" fmla="*/ 0 w 241956"/>
              <a:gd name="connsiteY0" fmla="*/ 0 h 381105"/>
              <a:gd name="connsiteX1" fmla="*/ 36763 w 241956"/>
              <a:gd name="connsiteY1" fmla="*/ 105 h 381105"/>
              <a:gd name="connsiteX2" fmla="*/ 241956 w 241956"/>
              <a:gd name="connsiteY2" fmla="*/ 381105 h 381105"/>
              <a:gd name="connsiteX3" fmla="*/ 0 w 241956"/>
              <a:gd name="connsiteY3" fmla="*/ 381000 h 381105"/>
              <a:gd name="connsiteX4" fmla="*/ 0 w 241956"/>
              <a:gd name="connsiteY4" fmla="*/ 0 h 381105"/>
              <a:gd name="connsiteX0" fmla="*/ 0 w 241956"/>
              <a:gd name="connsiteY0" fmla="*/ 231 h 381336"/>
              <a:gd name="connsiteX1" fmla="*/ 37099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241956"/>
              <a:gd name="connsiteY0" fmla="*/ 231 h 381336"/>
              <a:gd name="connsiteX1" fmla="*/ 41468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241956"/>
              <a:gd name="connsiteY0" fmla="*/ 231 h 381336"/>
              <a:gd name="connsiteX1" fmla="*/ 41468 w 241956"/>
              <a:gd name="connsiteY1" fmla="*/ 0 h 381336"/>
              <a:gd name="connsiteX2" fmla="*/ 241956 w 241956"/>
              <a:gd name="connsiteY2" fmla="*/ 381336 h 381336"/>
              <a:gd name="connsiteX3" fmla="*/ 22311 w 241956"/>
              <a:gd name="connsiteY3" fmla="*/ 380776 h 381336"/>
              <a:gd name="connsiteX4" fmla="*/ 0 w 241956"/>
              <a:gd name="connsiteY4" fmla="*/ 231 h 381336"/>
              <a:gd name="connsiteX0" fmla="*/ 0 w 241956"/>
              <a:gd name="connsiteY0" fmla="*/ 231 h 381687"/>
              <a:gd name="connsiteX1" fmla="*/ 41468 w 241956"/>
              <a:gd name="connsiteY1" fmla="*/ 0 h 381687"/>
              <a:gd name="connsiteX2" fmla="*/ 241956 w 241956"/>
              <a:gd name="connsiteY2" fmla="*/ 381336 h 381687"/>
              <a:gd name="connsiteX3" fmla="*/ 21400 w 241956"/>
              <a:gd name="connsiteY3" fmla="*/ 381687 h 381687"/>
              <a:gd name="connsiteX4" fmla="*/ 0 w 241956"/>
              <a:gd name="connsiteY4" fmla="*/ 231 h 381687"/>
              <a:gd name="connsiteX0" fmla="*/ 0 w 220556"/>
              <a:gd name="connsiteY0" fmla="*/ 231 h 381687"/>
              <a:gd name="connsiteX1" fmla="*/ 20068 w 220556"/>
              <a:gd name="connsiteY1" fmla="*/ 0 h 381687"/>
              <a:gd name="connsiteX2" fmla="*/ 220556 w 220556"/>
              <a:gd name="connsiteY2" fmla="*/ 381336 h 381687"/>
              <a:gd name="connsiteX3" fmla="*/ 0 w 220556"/>
              <a:gd name="connsiteY3" fmla="*/ 381687 h 381687"/>
              <a:gd name="connsiteX4" fmla="*/ 0 w 220556"/>
              <a:gd name="connsiteY4" fmla="*/ 231 h 381687"/>
              <a:gd name="connsiteX0" fmla="*/ 0 w 220556"/>
              <a:gd name="connsiteY0" fmla="*/ 231 h 381687"/>
              <a:gd name="connsiteX1" fmla="*/ 20068 w 220556"/>
              <a:gd name="connsiteY1" fmla="*/ 0 h 381687"/>
              <a:gd name="connsiteX2" fmla="*/ 220556 w 220556"/>
              <a:gd name="connsiteY2" fmla="*/ 381336 h 381687"/>
              <a:gd name="connsiteX3" fmla="*/ 0 w 220556"/>
              <a:gd name="connsiteY3" fmla="*/ 381687 h 381687"/>
              <a:gd name="connsiteX4" fmla="*/ 0 w 220556"/>
              <a:gd name="connsiteY4" fmla="*/ 231 h 381687"/>
              <a:gd name="connsiteX0" fmla="*/ 0 w 220556"/>
              <a:gd name="connsiteY0" fmla="*/ 231 h 381687"/>
              <a:gd name="connsiteX1" fmla="*/ 20068 w 220556"/>
              <a:gd name="connsiteY1" fmla="*/ 0 h 381687"/>
              <a:gd name="connsiteX2" fmla="*/ 220556 w 220556"/>
              <a:gd name="connsiteY2" fmla="*/ 381336 h 381687"/>
              <a:gd name="connsiteX3" fmla="*/ 0 w 220556"/>
              <a:gd name="connsiteY3" fmla="*/ 381687 h 381687"/>
              <a:gd name="connsiteX4" fmla="*/ 0 w 220556"/>
              <a:gd name="connsiteY4" fmla="*/ 231 h 381687"/>
              <a:gd name="connsiteX0" fmla="*/ 0 w 220556"/>
              <a:gd name="connsiteY0" fmla="*/ 231 h 381687"/>
              <a:gd name="connsiteX1" fmla="*/ 20068 w 220556"/>
              <a:gd name="connsiteY1" fmla="*/ 0 h 381687"/>
              <a:gd name="connsiteX2" fmla="*/ 220556 w 220556"/>
              <a:gd name="connsiteY2" fmla="*/ 381336 h 381687"/>
              <a:gd name="connsiteX3" fmla="*/ 0 w 220556"/>
              <a:gd name="connsiteY3" fmla="*/ 381687 h 381687"/>
              <a:gd name="connsiteX4" fmla="*/ 0 w 220556"/>
              <a:gd name="connsiteY4" fmla="*/ 231 h 381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56" h="381687">
                <a:moveTo>
                  <a:pt x="0" y="231"/>
                </a:moveTo>
                <a:lnTo>
                  <a:pt x="20068" y="0"/>
                </a:lnTo>
                <a:lnTo>
                  <a:pt x="220556" y="381336"/>
                </a:lnTo>
                <a:lnTo>
                  <a:pt x="0" y="381687"/>
                </a:lnTo>
                <a:lnTo>
                  <a:pt x="0" y="231"/>
                </a:lnTo>
                <a:close/>
              </a:path>
            </a:pathLst>
          </a:custGeom>
          <a:solidFill>
            <a:srgbClr val="5146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kern="1200" dirty="0" smtClean="0">
                <a:solidFill>
                  <a:schemeClr val="tx2"/>
                </a:solidFill>
              </a:rPr>
              <a:t>            </a:t>
            </a:r>
            <a:endParaRPr lang="en-US" kern="1200" dirty="0">
              <a:solidFill>
                <a:schemeClr val="tx2"/>
              </a:solidFill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1072495" y="2067941"/>
            <a:ext cx="6747298" cy="876329"/>
          </a:xfrm>
          <a:prstGeom prst="rect">
            <a:avLst/>
          </a:prstGeom>
        </p:spPr>
        <p:txBody>
          <a:bodyPr rIns="0" bIns="0" anchor="b" anchorCtr="0"/>
          <a:lstStyle>
            <a:lvl1pPr>
              <a:lnSpc>
                <a:spcPct val="90000"/>
              </a:lnSpc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Document Title</a:t>
            </a:r>
            <a:endParaRPr lang="en-US" dirty="0"/>
          </a:p>
        </p:txBody>
      </p:sp>
      <p:sp>
        <p:nvSpPr>
          <p:cNvPr id="22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101192" y="2995265"/>
            <a:ext cx="6725114" cy="6858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Secondary Document Title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56" y="524265"/>
            <a:ext cx="2989360" cy="42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398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098557" y="127411"/>
            <a:ext cx="7180264" cy="7620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931380" y="1526710"/>
            <a:ext cx="3577127" cy="2976561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1098556" y="896882"/>
            <a:ext cx="7180264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000" spc="-80" baseline="0">
                <a:solidFill>
                  <a:schemeClr val="accent2"/>
                </a:solidFill>
              </a:defRPr>
            </a:lvl1pPr>
            <a:lvl2pPr marL="206375" indent="0">
              <a:buNone/>
              <a:defRPr/>
            </a:lvl2pPr>
            <a:lvl3pPr marL="457200" indent="0">
              <a:buNone/>
              <a:defRPr/>
            </a:lvl3pPr>
            <a:lvl4pPr marL="631825" indent="0">
              <a:buNone/>
              <a:defRPr/>
            </a:lvl4pPr>
            <a:lvl5pPr marL="804862" indent="0">
              <a:buNone/>
              <a:defRPr/>
            </a:lvl5pPr>
          </a:lstStyle>
          <a:p>
            <a:pPr lvl="0"/>
            <a:r>
              <a:rPr lang="en-US" dirty="0" smtClean="0"/>
              <a:t>Slide Subtitle</a:t>
            </a:r>
            <a:endParaRPr lang="en-US" dirty="0"/>
          </a:p>
        </p:txBody>
      </p:sp>
      <p:sp>
        <p:nvSpPr>
          <p:cNvPr id="16" name="Date Placeholder 11"/>
          <p:cNvSpPr>
            <a:spLocks noGrp="1"/>
          </p:cNvSpPr>
          <p:nvPr>
            <p:ph type="dt" sz="half" idx="14"/>
          </p:nvPr>
        </p:nvSpPr>
        <p:spPr>
          <a:xfrm>
            <a:off x="2350008" y="4827469"/>
            <a:ext cx="850392" cy="168275"/>
          </a:xfrm>
          <a:prstGeom prst="rect">
            <a:avLst/>
          </a:prstGeom>
        </p:spPr>
        <p:txBody>
          <a:bodyPr/>
          <a:lstStyle/>
          <a:p>
            <a:fld id="{B62F187D-5CCE-2540-89F0-172D7E4DA3AC}" type="datetime1">
              <a:rPr lang="en-US" smtClean="0"/>
              <a:t>5/17/2018</a:t>
            </a:fld>
            <a:endParaRPr lang="en-US" dirty="0"/>
          </a:p>
        </p:txBody>
      </p:sp>
      <p:sp>
        <p:nvSpPr>
          <p:cNvPr id="17" name="Footer Placeholder 12"/>
          <p:cNvSpPr>
            <a:spLocks noGrp="1"/>
          </p:cNvSpPr>
          <p:nvPr>
            <p:ph type="ftr" sz="quarter" idx="15"/>
          </p:nvPr>
        </p:nvSpPr>
        <p:spPr>
          <a:xfrm>
            <a:off x="3121994" y="4780683"/>
            <a:ext cx="5181600" cy="231266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rgbClr val="605F62"/>
                </a:solidFill>
              </a:rPr>
              <a:t>Presentation or Section Title</a:t>
            </a:r>
            <a:endParaRPr lang="en-US" dirty="0">
              <a:solidFill>
                <a:srgbClr val="605F62"/>
              </a:solidFill>
            </a:endParaRPr>
          </a:p>
        </p:txBody>
      </p:sp>
      <p:sp>
        <p:nvSpPr>
          <p:cNvPr id="18" name="Slide Number Placeholder 13"/>
          <p:cNvSpPr>
            <a:spLocks noGrp="1"/>
          </p:cNvSpPr>
          <p:nvPr>
            <p:ph type="sldNum" sz="quarter" idx="16"/>
          </p:nvPr>
        </p:nvSpPr>
        <p:spPr>
          <a:xfrm>
            <a:off x="8305799" y="4780684"/>
            <a:ext cx="346745" cy="231266"/>
          </a:xfrm>
          <a:prstGeom prst="rect">
            <a:avLst/>
          </a:prstGeom>
        </p:spPr>
        <p:txBody>
          <a:bodyPr/>
          <a:lstStyle/>
          <a:p>
            <a:fld id="{0D558541-60C9-42A2-8392-FF12533A6B7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Content Placeholder 2"/>
          <p:cNvSpPr>
            <a:spLocks noGrp="1"/>
          </p:cNvSpPr>
          <p:nvPr>
            <p:ph sz="half" idx="17"/>
          </p:nvPr>
        </p:nvSpPr>
        <p:spPr>
          <a:xfrm>
            <a:off x="4695833" y="1524606"/>
            <a:ext cx="3582987" cy="2978665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518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>
            <a:spLocks noGrp="1"/>
          </p:cNvSpPr>
          <p:nvPr>
            <p:ph sz="half" idx="18"/>
          </p:nvPr>
        </p:nvSpPr>
        <p:spPr>
          <a:xfrm>
            <a:off x="932494" y="1799760"/>
            <a:ext cx="3587119" cy="2697161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098557" y="127411"/>
            <a:ext cx="7180264" cy="7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1107414" y="1523713"/>
            <a:ext cx="3412205" cy="29519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1098556" y="896882"/>
            <a:ext cx="7180264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000" spc="-80" baseline="0">
                <a:solidFill>
                  <a:schemeClr val="accent2"/>
                </a:solidFill>
              </a:defRPr>
            </a:lvl1pPr>
            <a:lvl2pPr marL="206375" indent="0">
              <a:buNone/>
              <a:defRPr/>
            </a:lvl2pPr>
            <a:lvl3pPr marL="457200" indent="0">
              <a:buNone/>
              <a:defRPr/>
            </a:lvl3pPr>
            <a:lvl4pPr marL="631825" indent="0">
              <a:buNone/>
              <a:defRPr/>
            </a:lvl4pPr>
            <a:lvl5pPr marL="804862" indent="0">
              <a:buNone/>
              <a:defRPr/>
            </a:lvl5pPr>
          </a:lstStyle>
          <a:p>
            <a:pPr lvl="0"/>
            <a:r>
              <a:rPr lang="en-US" dirty="0" smtClean="0"/>
              <a:t>Slide Subtitle</a:t>
            </a:r>
            <a:endParaRPr lang="en-US" dirty="0"/>
          </a:p>
        </p:txBody>
      </p:sp>
      <p:sp>
        <p:nvSpPr>
          <p:cNvPr id="20" name="Date Placeholder 11"/>
          <p:cNvSpPr>
            <a:spLocks noGrp="1"/>
          </p:cNvSpPr>
          <p:nvPr>
            <p:ph type="dt" sz="half" idx="14"/>
          </p:nvPr>
        </p:nvSpPr>
        <p:spPr>
          <a:xfrm>
            <a:off x="2350008" y="4827469"/>
            <a:ext cx="850392" cy="168275"/>
          </a:xfrm>
          <a:prstGeom prst="rect">
            <a:avLst/>
          </a:prstGeom>
        </p:spPr>
        <p:txBody>
          <a:bodyPr/>
          <a:lstStyle/>
          <a:p>
            <a:fld id="{7390B150-5DE9-D249-9EDB-A4FEB84366A7}" type="datetime1">
              <a:rPr lang="en-US" smtClean="0"/>
              <a:t>5/17/2018</a:t>
            </a:fld>
            <a:endParaRPr lang="en-US" dirty="0"/>
          </a:p>
        </p:txBody>
      </p:sp>
      <p:sp>
        <p:nvSpPr>
          <p:cNvPr id="21" name="Footer Placeholder 12"/>
          <p:cNvSpPr>
            <a:spLocks noGrp="1"/>
          </p:cNvSpPr>
          <p:nvPr>
            <p:ph type="ftr" sz="quarter" idx="15"/>
          </p:nvPr>
        </p:nvSpPr>
        <p:spPr>
          <a:xfrm>
            <a:off x="3121994" y="4780683"/>
            <a:ext cx="5181600" cy="231266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rgbClr val="605F62"/>
                </a:solidFill>
              </a:rPr>
              <a:t>Presentation or Section Title</a:t>
            </a:r>
            <a:endParaRPr lang="en-US" dirty="0">
              <a:solidFill>
                <a:srgbClr val="605F62"/>
              </a:solidFill>
            </a:endParaRPr>
          </a:p>
        </p:txBody>
      </p:sp>
      <p:sp>
        <p:nvSpPr>
          <p:cNvPr id="22" name="Slide Number Placeholder 13"/>
          <p:cNvSpPr>
            <a:spLocks noGrp="1"/>
          </p:cNvSpPr>
          <p:nvPr>
            <p:ph type="sldNum" sz="quarter" idx="16"/>
          </p:nvPr>
        </p:nvSpPr>
        <p:spPr>
          <a:xfrm>
            <a:off x="8305799" y="4780684"/>
            <a:ext cx="346745" cy="231266"/>
          </a:xfrm>
          <a:prstGeom prst="rect">
            <a:avLst/>
          </a:prstGeom>
        </p:spPr>
        <p:txBody>
          <a:bodyPr/>
          <a:lstStyle/>
          <a:p>
            <a:fld id="{0D558541-60C9-42A2-8392-FF12533A6B7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9"/>
          </p:nvPr>
        </p:nvSpPr>
        <p:spPr>
          <a:xfrm>
            <a:off x="4688513" y="1799760"/>
            <a:ext cx="3587119" cy="2697161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20"/>
          </p:nvPr>
        </p:nvSpPr>
        <p:spPr>
          <a:xfrm>
            <a:off x="4863433" y="1523713"/>
            <a:ext cx="3412205" cy="29519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3314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cked Two Content +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ate Placeholder 11"/>
          <p:cNvSpPr>
            <a:spLocks noGrp="1"/>
          </p:cNvSpPr>
          <p:nvPr>
            <p:ph type="dt" sz="half" idx="22"/>
          </p:nvPr>
        </p:nvSpPr>
        <p:spPr>
          <a:xfrm>
            <a:off x="2350008" y="4827469"/>
            <a:ext cx="850392" cy="168275"/>
          </a:xfrm>
          <a:prstGeom prst="rect">
            <a:avLst/>
          </a:prstGeom>
        </p:spPr>
        <p:txBody>
          <a:bodyPr/>
          <a:lstStyle/>
          <a:p>
            <a:fld id="{D84B06E5-F86A-B54A-BD79-1396288F3124}" type="datetime1">
              <a:rPr lang="en-US" smtClean="0"/>
              <a:t>5/17/2018</a:t>
            </a:fld>
            <a:endParaRPr lang="en-US" dirty="0"/>
          </a:p>
        </p:txBody>
      </p:sp>
      <p:sp>
        <p:nvSpPr>
          <p:cNvPr id="24" name="Footer Placeholder 12"/>
          <p:cNvSpPr>
            <a:spLocks noGrp="1"/>
          </p:cNvSpPr>
          <p:nvPr>
            <p:ph type="ftr" sz="quarter" idx="23"/>
          </p:nvPr>
        </p:nvSpPr>
        <p:spPr>
          <a:xfrm>
            <a:off x="3121994" y="4780683"/>
            <a:ext cx="5181600" cy="231266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rgbClr val="605F62"/>
                </a:solidFill>
              </a:rPr>
              <a:t>Presentation or Section Title</a:t>
            </a:r>
            <a:endParaRPr lang="en-US" dirty="0">
              <a:solidFill>
                <a:srgbClr val="605F62"/>
              </a:solidFill>
            </a:endParaRPr>
          </a:p>
        </p:txBody>
      </p:sp>
      <p:sp>
        <p:nvSpPr>
          <p:cNvPr id="25" name="Slide Number Placeholder 13"/>
          <p:cNvSpPr>
            <a:spLocks noGrp="1"/>
          </p:cNvSpPr>
          <p:nvPr>
            <p:ph type="sldNum" sz="quarter" idx="16"/>
          </p:nvPr>
        </p:nvSpPr>
        <p:spPr>
          <a:xfrm>
            <a:off x="8305799" y="4780684"/>
            <a:ext cx="346745" cy="231266"/>
          </a:xfrm>
          <a:prstGeom prst="rect">
            <a:avLst/>
          </a:prstGeom>
        </p:spPr>
        <p:txBody>
          <a:bodyPr/>
          <a:lstStyle/>
          <a:p>
            <a:fld id="{0D558541-60C9-42A2-8392-FF12533A6B7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Content Placeholder 2"/>
          <p:cNvSpPr>
            <a:spLocks noGrp="1"/>
          </p:cNvSpPr>
          <p:nvPr>
            <p:ph sz="half" idx="24" hasCustomPrompt="1"/>
          </p:nvPr>
        </p:nvSpPr>
        <p:spPr>
          <a:xfrm>
            <a:off x="5195169" y="1524466"/>
            <a:ext cx="3948831" cy="2971333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0" indent="0">
              <a:buNone/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 dirty="0" smtClean="0"/>
              <a:t>Placeholder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098557" y="127411"/>
            <a:ext cx="7180264" cy="7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1098557" y="896882"/>
            <a:ext cx="7180263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000" spc="-80" baseline="0">
                <a:solidFill>
                  <a:schemeClr val="accent2"/>
                </a:solidFill>
              </a:defRPr>
            </a:lvl1pPr>
            <a:lvl2pPr marL="206375" indent="0">
              <a:buNone/>
              <a:defRPr/>
            </a:lvl2pPr>
            <a:lvl3pPr marL="457200" indent="0">
              <a:buNone/>
              <a:defRPr/>
            </a:lvl3pPr>
            <a:lvl4pPr marL="631825" indent="0">
              <a:buNone/>
              <a:defRPr/>
            </a:lvl4pPr>
            <a:lvl5pPr marL="804862" indent="0">
              <a:buNone/>
              <a:defRPr/>
            </a:lvl5pPr>
          </a:lstStyle>
          <a:p>
            <a:pPr lvl="0"/>
            <a:r>
              <a:rPr lang="en-US" dirty="0" smtClean="0"/>
              <a:t>Slide Subtitle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932494" y="1799760"/>
            <a:ext cx="3931606" cy="1087903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"/>
          </p:nvPr>
        </p:nvSpPr>
        <p:spPr>
          <a:xfrm>
            <a:off x="1107414" y="1523713"/>
            <a:ext cx="3756686" cy="29519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half" idx="25"/>
          </p:nvPr>
        </p:nvSpPr>
        <p:spPr>
          <a:xfrm>
            <a:off x="932494" y="3301348"/>
            <a:ext cx="3931606" cy="1087903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7" name="Text Placeholder 2"/>
          <p:cNvSpPr>
            <a:spLocks noGrp="1"/>
          </p:cNvSpPr>
          <p:nvPr>
            <p:ph type="body" idx="26"/>
          </p:nvPr>
        </p:nvSpPr>
        <p:spPr>
          <a:xfrm>
            <a:off x="1107414" y="3025301"/>
            <a:ext cx="3756686" cy="29519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0161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gradFill flip="none" rotWithShape="1">
          <a:gsLst>
            <a:gs pos="0">
              <a:srgbClr val="514689"/>
            </a:gs>
            <a:gs pos="100000">
              <a:schemeClr val="accent1"/>
            </a:gs>
          </a:gsLst>
          <a:lin ang="14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/>
          <p:cNvSpPr/>
          <p:nvPr userDrawn="1"/>
        </p:nvSpPr>
        <p:spPr>
          <a:xfrm>
            <a:off x="0" y="-50786"/>
            <a:ext cx="3033057" cy="5248916"/>
          </a:xfrm>
          <a:custGeom>
            <a:avLst/>
            <a:gdLst>
              <a:gd name="connsiteX0" fmla="*/ 0 w 990600"/>
              <a:gd name="connsiteY0" fmla="*/ 0 h 381000"/>
              <a:gd name="connsiteX1" fmla="*/ 990600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31308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800099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94257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8946"/>
              <a:gd name="connsiteY0" fmla="*/ 0 h 381000"/>
              <a:gd name="connsiteX1" fmla="*/ 794257 w 998946"/>
              <a:gd name="connsiteY1" fmla="*/ 0 h 381000"/>
              <a:gd name="connsiteX2" fmla="*/ 998946 w 998946"/>
              <a:gd name="connsiteY2" fmla="*/ 381000 h 381000"/>
              <a:gd name="connsiteX3" fmla="*/ 0 w 998946"/>
              <a:gd name="connsiteY3" fmla="*/ 381000 h 381000"/>
              <a:gd name="connsiteX4" fmla="*/ 0 w 998946"/>
              <a:gd name="connsiteY4" fmla="*/ 0 h 381000"/>
              <a:gd name="connsiteX0" fmla="*/ 0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0 w 1001466"/>
              <a:gd name="connsiteY4" fmla="*/ 0 h 381000"/>
              <a:gd name="connsiteX0" fmla="*/ 411575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411575 w 1001466"/>
              <a:gd name="connsiteY4" fmla="*/ 0 h 381000"/>
              <a:gd name="connsiteX0" fmla="*/ 0 w 589891"/>
              <a:gd name="connsiteY0" fmla="*/ 0 h 381000"/>
              <a:gd name="connsiteX1" fmla="*/ 382682 w 589891"/>
              <a:gd name="connsiteY1" fmla="*/ 0 h 381000"/>
              <a:gd name="connsiteX2" fmla="*/ 589891 w 589891"/>
              <a:gd name="connsiteY2" fmla="*/ 381000 h 381000"/>
              <a:gd name="connsiteX3" fmla="*/ 980 w 589891"/>
              <a:gd name="connsiteY3" fmla="*/ 379040 h 381000"/>
              <a:gd name="connsiteX4" fmla="*/ 0 w 589891"/>
              <a:gd name="connsiteY4" fmla="*/ 0 h 381000"/>
              <a:gd name="connsiteX0" fmla="*/ 1023 w 590914"/>
              <a:gd name="connsiteY0" fmla="*/ 0 h 381000"/>
              <a:gd name="connsiteX1" fmla="*/ 383705 w 590914"/>
              <a:gd name="connsiteY1" fmla="*/ 0 h 381000"/>
              <a:gd name="connsiteX2" fmla="*/ 590914 w 590914"/>
              <a:gd name="connsiteY2" fmla="*/ 381000 h 381000"/>
              <a:gd name="connsiteX3" fmla="*/ 43 w 590914"/>
              <a:gd name="connsiteY3" fmla="*/ 380020 h 381000"/>
              <a:gd name="connsiteX4" fmla="*/ 1023 w 590914"/>
              <a:gd name="connsiteY4" fmla="*/ 0 h 381000"/>
              <a:gd name="connsiteX0" fmla="*/ 294963 w 590872"/>
              <a:gd name="connsiteY0" fmla="*/ 980 h 381000"/>
              <a:gd name="connsiteX1" fmla="*/ 383663 w 590872"/>
              <a:gd name="connsiteY1" fmla="*/ 0 h 381000"/>
              <a:gd name="connsiteX2" fmla="*/ 590872 w 590872"/>
              <a:gd name="connsiteY2" fmla="*/ 381000 h 381000"/>
              <a:gd name="connsiteX3" fmla="*/ 1 w 590872"/>
              <a:gd name="connsiteY3" fmla="*/ 380020 h 381000"/>
              <a:gd name="connsiteX4" fmla="*/ 294963 w 590872"/>
              <a:gd name="connsiteY4" fmla="*/ 980 h 381000"/>
              <a:gd name="connsiteX0" fmla="*/ 0 w 295909"/>
              <a:gd name="connsiteY0" fmla="*/ 980 h 381000"/>
              <a:gd name="connsiteX1" fmla="*/ 88700 w 295909"/>
              <a:gd name="connsiteY1" fmla="*/ 0 h 381000"/>
              <a:gd name="connsiteX2" fmla="*/ 295909 w 295909"/>
              <a:gd name="connsiteY2" fmla="*/ 381000 h 381000"/>
              <a:gd name="connsiteX3" fmla="*/ 980 w 295909"/>
              <a:gd name="connsiteY3" fmla="*/ 380020 h 381000"/>
              <a:gd name="connsiteX4" fmla="*/ 0 w 295909"/>
              <a:gd name="connsiteY4" fmla="*/ 980 h 381000"/>
              <a:gd name="connsiteX0" fmla="*/ 51939 w 294931"/>
              <a:gd name="connsiteY0" fmla="*/ 0 h 381000"/>
              <a:gd name="connsiteX1" fmla="*/ 87722 w 294931"/>
              <a:gd name="connsiteY1" fmla="*/ 0 h 381000"/>
              <a:gd name="connsiteX2" fmla="*/ 294931 w 294931"/>
              <a:gd name="connsiteY2" fmla="*/ 381000 h 381000"/>
              <a:gd name="connsiteX3" fmla="*/ 2 w 294931"/>
              <a:gd name="connsiteY3" fmla="*/ 380020 h 381000"/>
              <a:gd name="connsiteX4" fmla="*/ 51939 w 294931"/>
              <a:gd name="connsiteY4" fmla="*/ 0 h 381000"/>
              <a:gd name="connsiteX0" fmla="*/ 1024 w 244016"/>
              <a:gd name="connsiteY0" fmla="*/ 0 h 381980"/>
              <a:gd name="connsiteX1" fmla="*/ 36807 w 244016"/>
              <a:gd name="connsiteY1" fmla="*/ 0 h 381980"/>
              <a:gd name="connsiteX2" fmla="*/ 244016 w 244016"/>
              <a:gd name="connsiteY2" fmla="*/ 381000 h 381980"/>
              <a:gd name="connsiteX3" fmla="*/ 44 w 244016"/>
              <a:gd name="connsiteY3" fmla="*/ 381980 h 381980"/>
              <a:gd name="connsiteX4" fmla="*/ 1024 w 244016"/>
              <a:gd name="connsiteY4" fmla="*/ 0 h 381980"/>
              <a:gd name="connsiteX0" fmla="*/ 94 w 244066"/>
              <a:gd name="connsiteY0" fmla="*/ 980 h 381980"/>
              <a:gd name="connsiteX1" fmla="*/ 36857 w 244066"/>
              <a:gd name="connsiteY1" fmla="*/ 0 h 381980"/>
              <a:gd name="connsiteX2" fmla="*/ 244066 w 244066"/>
              <a:gd name="connsiteY2" fmla="*/ 381000 h 381980"/>
              <a:gd name="connsiteX3" fmla="*/ 94 w 244066"/>
              <a:gd name="connsiteY3" fmla="*/ 381980 h 381980"/>
              <a:gd name="connsiteX4" fmla="*/ 94 w 244066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3276"/>
              <a:gd name="connsiteX1" fmla="*/ 36763 w 243972"/>
              <a:gd name="connsiteY1" fmla="*/ 105 h 383276"/>
              <a:gd name="connsiteX2" fmla="*/ 243972 w 243972"/>
              <a:gd name="connsiteY2" fmla="*/ 383276 h 383276"/>
              <a:gd name="connsiteX3" fmla="*/ 0 w 243972"/>
              <a:gd name="connsiteY3" fmla="*/ 382085 h 383276"/>
              <a:gd name="connsiteX4" fmla="*/ 0 w 243972"/>
              <a:gd name="connsiteY4" fmla="*/ 0 h 383276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1105"/>
              <a:gd name="connsiteX1" fmla="*/ 36763 w 243972"/>
              <a:gd name="connsiteY1" fmla="*/ 105 h 381105"/>
              <a:gd name="connsiteX2" fmla="*/ 243972 w 243972"/>
              <a:gd name="connsiteY2" fmla="*/ 381105 h 381105"/>
              <a:gd name="connsiteX3" fmla="*/ 0 w 243972"/>
              <a:gd name="connsiteY3" fmla="*/ 381000 h 381105"/>
              <a:gd name="connsiteX4" fmla="*/ 0 w 243972"/>
              <a:gd name="connsiteY4" fmla="*/ 0 h 381105"/>
              <a:gd name="connsiteX0" fmla="*/ 0 w 241956"/>
              <a:gd name="connsiteY0" fmla="*/ 0 h 381105"/>
              <a:gd name="connsiteX1" fmla="*/ 36763 w 241956"/>
              <a:gd name="connsiteY1" fmla="*/ 105 h 381105"/>
              <a:gd name="connsiteX2" fmla="*/ 241956 w 241956"/>
              <a:gd name="connsiteY2" fmla="*/ 381105 h 381105"/>
              <a:gd name="connsiteX3" fmla="*/ 0 w 241956"/>
              <a:gd name="connsiteY3" fmla="*/ 381000 h 381105"/>
              <a:gd name="connsiteX4" fmla="*/ 0 w 241956"/>
              <a:gd name="connsiteY4" fmla="*/ 0 h 381105"/>
              <a:gd name="connsiteX0" fmla="*/ 0 w 241956"/>
              <a:gd name="connsiteY0" fmla="*/ 231 h 381336"/>
              <a:gd name="connsiteX1" fmla="*/ 37099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241956"/>
              <a:gd name="connsiteY0" fmla="*/ 231 h 381336"/>
              <a:gd name="connsiteX1" fmla="*/ 41468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241956"/>
              <a:gd name="connsiteY0" fmla="*/ 231 h 381336"/>
              <a:gd name="connsiteX1" fmla="*/ 41468 w 241956"/>
              <a:gd name="connsiteY1" fmla="*/ 0 h 381336"/>
              <a:gd name="connsiteX2" fmla="*/ 241956 w 241956"/>
              <a:gd name="connsiteY2" fmla="*/ 381336 h 381336"/>
              <a:gd name="connsiteX3" fmla="*/ 22311 w 241956"/>
              <a:gd name="connsiteY3" fmla="*/ 380776 h 381336"/>
              <a:gd name="connsiteX4" fmla="*/ 0 w 241956"/>
              <a:gd name="connsiteY4" fmla="*/ 231 h 381336"/>
              <a:gd name="connsiteX0" fmla="*/ 0 w 241956"/>
              <a:gd name="connsiteY0" fmla="*/ 231 h 381687"/>
              <a:gd name="connsiteX1" fmla="*/ 41468 w 241956"/>
              <a:gd name="connsiteY1" fmla="*/ 0 h 381687"/>
              <a:gd name="connsiteX2" fmla="*/ 241956 w 241956"/>
              <a:gd name="connsiteY2" fmla="*/ 381336 h 381687"/>
              <a:gd name="connsiteX3" fmla="*/ 21400 w 241956"/>
              <a:gd name="connsiteY3" fmla="*/ 381687 h 381687"/>
              <a:gd name="connsiteX4" fmla="*/ 0 w 241956"/>
              <a:gd name="connsiteY4" fmla="*/ 231 h 381687"/>
              <a:gd name="connsiteX0" fmla="*/ 0 w 220556"/>
              <a:gd name="connsiteY0" fmla="*/ 231 h 381687"/>
              <a:gd name="connsiteX1" fmla="*/ 20068 w 220556"/>
              <a:gd name="connsiteY1" fmla="*/ 0 h 381687"/>
              <a:gd name="connsiteX2" fmla="*/ 220556 w 220556"/>
              <a:gd name="connsiteY2" fmla="*/ 381336 h 381687"/>
              <a:gd name="connsiteX3" fmla="*/ 0 w 220556"/>
              <a:gd name="connsiteY3" fmla="*/ 381687 h 381687"/>
              <a:gd name="connsiteX4" fmla="*/ 0 w 220556"/>
              <a:gd name="connsiteY4" fmla="*/ 231 h 381687"/>
              <a:gd name="connsiteX0" fmla="*/ 0 w 220556"/>
              <a:gd name="connsiteY0" fmla="*/ 231 h 381687"/>
              <a:gd name="connsiteX1" fmla="*/ 20068 w 220556"/>
              <a:gd name="connsiteY1" fmla="*/ 0 h 381687"/>
              <a:gd name="connsiteX2" fmla="*/ 220556 w 220556"/>
              <a:gd name="connsiteY2" fmla="*/ 381336 h 381687"/>
              <a:gd name="connsiteX3" fmla="*/ 0 w 220556"/>
              <a:gd name="connsiteY3" fmla="*/ 381687 h 381687"/>
              <a:gd name="connsiteX4" fmla="*/ 0 w 220556"/>
              <a:gd name="connsiteY4" fmla="*/ 231 h 381687"/>
              <a:gd name="connsiteX0" fmla="*/ 0 w 220556"/>
              <a:gd name="connsiteY0" fmla="*/ 231 h 381687"/>
              <a:gd name="connsiteX1" fmla="*/ 20068 w 220556"/>
              <a:gd name="connsiteY1" fmla="*/ 0 h 381687"/>
              <a:gd name="connsiteX2" fmla="*/ 220556 w 220556"/>
              <a:gd name="connsiteY2" fmla="*/ 381336 h 381687"/>
              <a:gd name="connsiteX3" fmla="*/ 0 w 220556"/>
              <a:gd name="connsiteY3" fmla="*/ 381687 h 381687"/>
              <a:gd name="connsiteX4" fmla="*/ 0 w 220556"/>
              <a:gd name="connsiteY4" fmla="*/ 231 h 381687"/>
              <a:gd name="connsiteX0" fmla="*/ 0 w 220556"/>
              <a:gd name="connsiteY0" fmla="*/ 231 h 381687"/>
              <a:gd name="connsiteX1" fmla="*/ 20068 w 220556"/>
              <a:gd name="connsiteY1" fmla="*/ 0 h 381687"/>
              <a:gd name="connsiteX2" fmla="*/ 220556 w 220556"/>
              <a:gd name="connsiteY2" fmla="*/ 381336 h 381687"/>
              <a:gd name="connsiteX3" fmla="*/ 0 w 220556"/>
              <a:gd name="connsiteY3" fmla="*/ 381687 h 381687"/>
              <a:gd name="connsiteX4" fmla="*/ 0 w 220556"/>
              <a:gd name="connsiteY4" fmla="*/ 231 h 381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56" h="381687">
                <a:moveTo>
                  <a:pt x="0" y="231"/>
                </a:moveTo>
                <a:lnTo>
                  <a:pt x="20068" y="0"/>
                </a:lnTo>
                <a:lnTo>
                  <a:pt x="220556" y="381336"/>
                </a:lnTo>
                <a:lnTo>
                  <a:pt x="0" y="381687"/>
                </a:lnTo>
                <a:lnTo>
                  <a:pt x="0" y="231"/>
                </a:lnTo>
                <a:close/>
              </a:path>
            </a:pathLst>
          </a:custGeom>
          <a:solidFill>
            <a:srgbClr val="5146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kern="1200" dirty="0" smtClean="0">
                <a:solidFill>
                  <a:schemeClr val="tx2"/>
                </a:solidFill>
              </a:rPr>
              <a:t>            </a:t>
            </a:r>
            <a:endParaRPr lang="en-US" kern="1200" dirty="0">
              <a:solidFill>
                <a:schemeClr val="tx2"/>
              </a:solidFill>
            </a:endParaRPr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 bwMode="gray">
          <a:xfrm>
            <a:off x="6855794" y="4533562"/>
            <a:ext cx="1447800" cy="16827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0A38EC05-E3EA-C649-9CE5-71E503F74839}" type="datetime1">
              <a:rPr lang="bg-BG" smtClean="0">
                <a:solidFill>
                  <a:prstClr val="white"/>
                </a:solidFill>
              </a:rPr>
              <a:pPr/>
              <a:t>17.5.2018 г.</a:t>
            </a:fld>
            <a:endParaRPr lang="bg-BG" dirty="0">
              <a:solidFill>
                <a:prstClr val="white"/>
              </a:solidFill>
            </a:endParaRPr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 bwMode="gray">
          <a:xfrm>
            <a:off x="3121994" y="4789710"/>
            <a:ext cx="5181600" cy="2312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>
                <a:solidFill>
                  <a:prstClr val="white"/>
                </a:solidFill>
              </a:rPr>
              <a:t>Presentation or Section Title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 bwMode="gray">
          <a:xfrm>
            <a:off x="8305799" y="4782239"/>
            <a:ext cx="346745" cy="2312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D558541-60C9-42A2-8392-FF12533A6B7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1072495" y="2067941"/>
            <a:ext cx="6747298" cy="876329"/>
          </a:xfrm>
          <a:prstGeom prst="rect">
            <a:avLst/>
          </a:prstGeom>
        </p:spPr>
        <p:txBody>
          <a:bodyPr rIns="0" bIns="0" anchor="b" anchorCtr="0"/>
          <a:lstStyle>
            <a:lvl1pPr>
              <a:lnSpc>
                <a:spcPct val="90000"/>
              </a:lnSpc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Document Title</a:t>
            </a:r>
            <a:endParaRPr lang="en-US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101192" y="2995265"/>
            <a:ext cx="6725114" cy="6858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Secondary Document Title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68" y="4767368"/>
            <a:ext cx="1715014" cy="25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109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1100604" y="126213"/>
            <a:ext cx="7159932" cy="762000"/>
          </a:xfrm>
          <a:prstGeom prst="rect">
            <a:avLst/>
          </a:prstGeom>
        </p:spPr>
        <p:txBody>
          <a:bodyPr vert="horz" lIns="0" tIns="0" rIns="91440" bIns="45720" rtlCol="0" anchor="b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idx="1"/>
          </p:nvPr>
        </p:nvSpPr>
        <p:spPr>
          <a:xfrm>
            <a:off x="932609" y="1524784"/>
            <a:ext cx="7350339" cy="2978954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2756915" y="4833819"/>
            <a:ext cx="850392" cy="168275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>
              <a:defRPr lang="en-US" sz="800" smtClean="0"/>
            </a:lvl1pPr>
          </a:lstStyle>
          <a:p>
            <a:fld id="{4DD056AA-046F-1E41-8A7D-BECBA863898E}" type="datetime1">
              <a:rPr lang="en-US" smtClean="0"/>
              <a:t>5/17/2018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8430" y="4787033"/>
            <a:ext cx="4435163" cy="231266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dirty="0" smtClean="0">
                <a:solidFill>
                  <a:srgbClr val="605F62"/>
                </a:solidFill>
              </a:rPr>
              <a:t>Presentation or Section Title</a:t>
            </a:r>
            <a:endParaRPr lang="en-US" dirty="0">
              <a:solidFill>
                <a:srgbClr val="605F62"/>
              </a:solidFill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799" y="4787034"/>
            <a:ext cx="346745" cy="231266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400">
                <a:solidFill>
                  <a:schemeClr val="accent2"/>
                </a:solidFill>
              </a:defRPr>
            </a:lvl1pPr>
          </a:lstStyle>
          <a:p>
            <a:fld id="{0D558541-60C9-42A2-8392-FF12533A6B7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PPT-RGB-Shapes1.ai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198" y="380325"/>
            <a:ext cx="1572122" cy="5497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12" y="4746370"/>
            <a:ext cx="1788381" cy="33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38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4" r:id="rId3"/>
    <p:sldLayoutId id="2147483666" r:id="rId4"/>
    <p:sldLayoutId id="2147483671" r:id="rId5"/>
  </p:sldLayoutIdLst>
  <p:hf hdr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tabLst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4625" indent="-174625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03225" indent="-228600" algn="l" defTabSz="457200" rtl="0" eaLnBrk="1" latinLnBrk="0" hangingPunct="1">
        <a:spcBef>
          <a:spcPct val="20000"/>
        </a:spcBef>
        <a:buSzPct val="80000"/>
        <a:buFont typeface="Lucida Grande"/>
        <a:buChar char="-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630238" indent="-174625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58838" indent="-176213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25525" indent="-166688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jsfiddle.net/jons0027/e5x1hmuq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hyperlink" Target="https://public.tableau.com/views/GHSLExpendituresPerReportingCode1999-2018/Sheet1?:embed=y&amp;:display_count=yes&amp;publish=ye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/>
              <a:t>ILS Data Analytics and Visualizations</a:t>
            </a:r>
            <a:endParaRPr lang="en-US" sz="36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Using APIs, SQL, Tableau </a:t>
            </a:r>
            <a:r>
              <a:rPr lang="en-US" smtClean="0"/>
              <a:t>and </a:t>
            </a:r>
            <a:r>
              <a:rPr lang="en-US" smtClean="0"/>
              <a:t>JavaScript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100604" y="3886330"/>
            <a:ext cx="7263276" cy="7386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</a:rPr>
              <a:t>Code4Lib Chicago	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</a:rPr>
              <a:t>16 May 2018	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</a:rPr>
              <a:t>Jonathan </a:t>
            </a:r>
            <a:r>
              <a:rPr lang="en-US" dirty="0" smtClean="0">
                <a:solidFill>
                  <a:prstClr val="white"/>
                </a:solidFill>
              </a:rPr>
              <a:t>Shank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19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6053" y="3339038"/>
            <a:ext cx="1961160" cy="143393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8"/>
          </p:nvPr>
        </p:nvSpPr>
        <p:spPr/>
        <p:txBody>
          <a:bodyPr/>
          <a:lstStyle/>
          <a:p>
            <a:r>
              <a:rPr lang="en-US" dirty="0" smtClean="0"/>
              <a:t>Two licensing options:</a:t>
            </a:r>
          </a:p>
          <a:p>
            <a:pPr lvl="1"/>
            <a:r>
              <a:rPr lang="en-US" dirty="0" smtClean="0"/>
              <a:t>Expensive, or</a:t>
            </a:r>
          </a:p>
          <a:p>
            <a:pPr lvl="1"/>
            <a:r>
              <a:rPr lang="en-US" dirty="0" smtClean="0"/>
              <a:t>All data is public</a:t>
            </a:r>
          </a:p>
          <a:p>
            <a:r>
              <a:rPr lang="en-US" dirty="0" smtClean="0"/>
              <a:t>WDC must be refreshed manually</a:t>
            </a:r>
          </a:p>
          <a:p>
            <a:r>
              <a:rPr lang="en-US" dirty="0" smtClean="0"/>
              <a:t>Learning curve for more advanced functionality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Looking forward…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Limitations of Tableau</a:t>
            </a:r>
            <a:endParaRPr lang="en-US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D558541-60C9-42A2-8392-FF12533A6B7A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9"/>
          </p:nvPr>
        </p:nvSpPr>
        <p:spPr/>
        <p:txBody>
          <a:bodyPr/>
          <a:lstStyle/>
          <a:p>
            <a:r>
              <a:rPr lang="en-US" dirty="0" smtClean="0"/>
              <a:t>Static images, Excel vizzes </a:t>
            </a:r>
            <a:r>
              <a:rPr lang="en-US" dirty="0" smtClean="0">
                <a:sym typeface="Wingdings" panose="05000000000000000000" pitchFamily="2" charset="2"/>
              </a:rPr>
              <a:t>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Loading static data and using JavaScript chart library (chart.js or d3.js) for some interactive features</a:t>
            </a:r>
            <a:endParaRPr lang="en-US" dirty="0" smtClean="0"/>
          </a:p>
          <a:p>
            <a:r>
              <a:rPr lang="en-US" dirty="0" smtClean="0"/>
              <a:t>Making API calls to create dynamic JS charts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en-US" dirty="0" smtClean="0"/>
          </a:p>
          <a:p>
            <a:pPr lvl="1"/>
            <a:r>
              <a:rPr lang="en-US" dirty="0" smtClean="0"/>
              <a:t>xml via AJAX ?</a:t>
            </a:r>
          </a:p>
          <a:p>
            <a:pPr lvl="1"/>
            <a:r>
              <a:rPr lang="en-US" dirty="0"/>
              <a:t>Analytics API “Retrieve Analytics </a:t>
            </a:r>
            <a:r>
              <a:rPr lang="en-US" dirty="0" smtClean="0"/>
              <a:t>report”</a:t>
            </a:r>
          </a:p>
          <a:p>
            <a:r>
              <a:rPr lang="en-US" dirty="0" smtClean="0"/>
              <a:t>Doing actual analytics in OBI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rPr lang="en-US" b="1" dirty="0" smtClean="0"/>
              <a:t>Possible alternatives / next </a:t>
            </a:r>
            <a:r>
              <a:rPr lang="en-US" b="1" dirty="0"/>
              <a:t>s</a:t>
            </a:r>
            <a:r>
              <a:rPr lang="en-US" b="1" dirty="0" smtClean="0"/>
              <a:t>teps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8318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j-shank@northwestern.edu | @ShankLib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81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D558541-60C9-42A2-8392-FF12533A6B7A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24"/>
          </p:nvPr>
        </p:nvPicPr>
        <p:blipFill>
          <a:blip r:embed="rId3"/>
          <a:stretch>
            <a:fillRect/>
          </a:stretch>
        </p:blipFill>
        <p:spPr>
          <a:xfrm>
            <a:off x="4770967" y="584611"/>
            <a:ext cx="4251747" cy="2006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Alma Analytics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8"/>
          </p:nvPr>
        </p:nvSpPr>
        <p:spPr>
          <a:xfrm>
            <a:off x="321733" y="1304277"/>
            <a:ext cx="4296834" cy="3360856"/>
          </a:xfrm>
        </p:spPr>
        <p:txBody>
          <a:bodyPr/>
          <a:lstStyle/>
          <a:p>
            <a:r>
              <a:rPr lang="en-US" dirty="0" smtClean="0"/>
              <a:t>Runs on Oracle Business Intelligence (OBI)</a:t>
            </a:r>
          </a:p>
          <a:p>
            <a:r>
              <a:rPr lang="en-US" dirty="0" smtClean="0"/>
              <a:t>Refreshes local ILS data nightly</a:t>
            </a:r>
          </a:p>
          <a:p>
            <a:r>
              <a:rPr lang="en-US" dirty="0" smtClean="0"/>
              <a:t>Canned, community and fully customizable reporting and analysis</a:t>
            </a:r>
          </a:p>
          <a:p>
            <a:r>
              <a:rPr lang="en-US" dirty="0" smtClean="0"/>
              <a:t>Reports can be written and retrieved via SQL</a:t>
            </a:r>
          </a:p>
          <a:p>
            <a:r>
              <a:rPr lang="en-US" dirty="0" smtClean="0"/>
              <a:t>Easily shared among staff</a:t>
            </a:r>
          </a:p>
          <a:p>
            <a:r>
              <a:rPr lang="en-US" dirty="0" smtClean="0"/>
              <a:t>Patron data anonymized</a:t>
            </a:r>
          </a:p>
          <a:p>
            <a:r>
              <a:rPr lang="en-US" dirty="0" smtClean="0"/>
              <a:t>Can also be exported as csv, tsv &amp; xml </a:t>
            </a:r>
          </a:p>
          <a:p>
            <a:endParaRPr lang="en-US" dirty="0" smtClean="0"/>
          </a:p>
          <a:p>
            <a:r>
              <a:rPr lang="en-US" dirty="0" smtClean="0"/>
              <a:t>*Bonus</a:t>
            </a:r>
            <a:r>
              <a:rPr lang="en-US" dirty="0"/>
              <a:t>*</a:t>
            </a:r>
            <a:r>
              <a:rPr lang="en-US" dirty="0" smtClean="0"/>
              <a:t> Allows use of the back button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716" y="2828654"/>
            <a:ext cx="3934247" cy="222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68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D558541-60C9-42A2-8392-FF12533A6B7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Alma Analytics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8"/>
          </p:nvPr>
        </p:nvSpPr>
        <p:spPr>
          <a:xfrm>
            <a:off x="321733" y="1304277"/>
            <a:ext cx="4296834" cy="336085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What doesn’t work so well</a:t>
            </a:r>
          </a:p>
          <a:p>
            <a:r>
              <a:rPr lang="en-US" dirty="0" smtClean="0"/>
              <a:t>No OTB way to share/export live data</a:t>
            </a:r>
          </a:p>
          <a:p>
            <a:r>
              <a:rPr lang="en-US" dirty="0" smtClean="0"/>
              <a:t>Built in visualizations can be wonky and hard to work with</a:t>
            </a:r>
          </a:p>
          <a:p>
            <a:r>
              <a:rPr lang="en-US" dirty="0" smtClean="0"/>
              <a:t>Not every library has it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4"/>
          </p:nvPr>
        </p:nvPicPr>
        <p:blipFill>
          <a:blip r:embed="rId3"/>
          <a:stretch>
            <a:fillRect/>
          </a:stretch>
        </p:blipFill>
        <p:spPr>
          <a:xfrm>
            <a:off x="4618567" y="1304277"/>
            <a:ext cx="4490399" cy="3210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831" y="3216712"/>
            <a:ext cx="4201502" cy="91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76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the non-Alma libraries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Voyager</a:t>
            </a:r>
          </a:p>
          <a:p>
            <a:pPr lvl="1"/>
            <a:r>
              <a:rPr lang="en-US" dirty="0" smtClean="0"/>
              <a:t>Ex Libris Open Interface Web Services: RESTful API and XML over HTTP</a:t>
            </a:r>
          </a:p>
          <a:p>
            <a:pPr lvl="1"/>
            <a:r>
              <a:rPr lang="en-US" dirty="0" smtClean="0"/>
              <a:t>MS Access reports, canned from Ex Libris and SQL queries</a:t>
            </a:r>
          </a:p>
          <a:p>
            <a:r>
              <a:rPr lang="en-US" dirty="0" smtClean="0"/>
              <a:t>Others</a:t>
            </a:r>
          </a:p>
          <a:p>
            <a:pPr lvl="1"/>
            <a:r>
              <a:rPr lang="en-US" dirty="0" smtClean="0"/>
              <a:t>WMS Adobe Analytics</a:t>
            </a:r>
          </a:p>
          <a:p>
            <a:pPr lvl="1"/>
            <a:r>
              <a:rPr lang="en-US" dirty="0" smtClean="0"/>
              <a:t>Summon Analytics</a:t>
            </a:r>
          </a:p>
          <a:p>
            <a:pPr lvl="1"/>
            <a:r>
              <a:rPr lang="en-US" dirty="0" smtClean="0"/>
              <a:t>???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D558541-60C9-42A2-8392-FF12533A6B7A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17"/>
          </p:nvPr>
        </p:nvPicPr>
        <p:blipFill>
          <a:blip r:embed="rId3"/>
          <a:stretch>
            <a:fillRect/>
          </a:stretch>
        </p:blipFill>
        <p:spPr>
          <a:xfrm>
            <a:off x="4695825" y="1535622"/>
            <a:ext cx="3582988" cy="2956493"/>
          </a:xfrm>
          <a:prstGeom prst="rect">
            <a:avLst/>
          </a:prstGeom>
        </p:spPr>
      </p:pic>
      <p:sp>
        <p:nvSpPr>
          <p:cNvPr id="1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098556" y="896882"/>
            <a:ext cx="7180263" cy="457200"/>
          </a:xfrm>
        </p:spPr>
        <p:txBody>
          <a:bodyPr/>
          <a:lstStyle/>
          <a:p>
            <a:r>
              <a:rPr lang="en-US" dirty="0" smtClean="0"/>
              <a:t>Bear with me, but keep in mind…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7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D558541-60C9-42A2-8392-FF12533A6B7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Enter the Alma API and Tableau Web-Data Connector</a:t>
            </a:r>
            <a:endParaRPr lang="en-US" sz="2400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098556" y="896882"/>
            <a:ext cx="7180263" cy="457200"/>
          </a:xfrm>
        </p:spPr>
        <p:txBody>
          <a:bodyPr/>
          <a:lstStyle/>
          <a:p>
            <a:r>
              <a:rPr lang="en-US" dirty="0" smtClean="0"/>
              <a:t>Easy as 1, 2, 3!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33" y="1660512"/>
            <a:ext cx="4017713" cy="23399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487" y="896882"/>
            <a:ext cx="4394448" cy="368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40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D558541-60C9-42A2-8392-FF12533A6B7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Enter the Alma API and Tableau Web Data Connector</a:t>
            </a:r>
            <a:endParaRPr lang="en-US" sz="2400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098556" y="896882"/>
            <a:ext cx="7180263" cy="457200"/>
          </a:xfrm>
        </p:spPr>
        <p:txBody>
          <a:bodyPr/>
          <a:lstStyle/>
          <a:p>
            <a:r>
              <a:rPr lang="en-US" dirty="0" smtClean="0"/>
              <a:t>Easy as 1, 2, 3!</a:t>
            </a:r>
            <a:endParaRPr lang="en-US" dirty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32" y="1505959"/>
            <a:ext cx="3124281" cy="26214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473" y="1125482"/>
            <a:ext cx="4086000" cy="315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0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D558541-60C9-42A2-8392-FF12533A6B7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Example 1</a:t>
            </a:r>
            <a:endParaRPr lang="en-US" sz="2400" dirty="0"/>
          </a:p>
        </p:txBody>
      </p:sp>
      <p:pic>
        <p:nvPicPr>
          <p:cNvPr id="10" name="Content Placeholder 6"/>
          <p:cNvPicPr>
            <a:picLocks noGrp="1" noChangeAspect="1"/>
          </p:cNvPicPr>
          <p:nvPr>
            <p:ph sz="half" idx="24"/>
          </p:nvPr>
        </p:nvPicPr>
        <p:blipFill>
          <a:blip r:embed="rId3"/>
          <a:stretch>
            <a:fillRect/>
          </a:stretch>
        </p:blipFill>
        <p:spPr>
          <a:xfrm>
            <a:off x="105157" y="1361553"/>
            <a:ext cx="4490399" cy="3210603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098556" y="896882"/>
            <a:ext cx="7180263" cy="457200"/>
          </a:xfrm>
        </p:spPr>
        <p:txBody>
          <a:bodyPr/>
          <a:lstStyle/>
          <a:p>
            <a:r>
              <a:rPr lang="en-US" dirty="0" smtClean="0"/>
              <a:t>Library expenditures per reporting code 1999-2018</a:t>
            </a:r>
            <a:endParaRPr lang="en-US" dirty="0"/>
          </a:p>
          <a:p>
            <a:endParaRPr lang="en-US" dirty="0"/>
          </a:p>
        </p:txBody>
      </p:sp>
      <p:pic>
        <p:nvPicPr>
          <p:cNvPr id="3" name="Picture 2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5556" y="1240870"/>
            <a:ext cx="4311076" cy="333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46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D558541-60C9-42A2-8392-FF12533A6B7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Example 2</a:t>
            </a:r>
            <a:endParaRPr lang="en-US" sz="2400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098556" y="896882"/>
            <a:ext cx="7180263" cy="457200"/>
          </a:xfrm>
        </p:spPr>
        <p:txBody>
          <a:bodyPr/>
          <a:lstStyle/>
          <a:p>
            <a:r>
              <a:rPr lang="en-US" dirty="0" smtClean="0"/>
              <a:t>Expenditures per </a:t>
            </a:r>
            <a:r>
              <a:rPr lang="en-US" dirty="0"/>
              <a:t>m</a:t>
            </a:r>
            <a:r>
              <a:rPr lang="en-US" dirty="0" smtClean="0"/>
              <a:t>onth per vendor</a:t>
            </a:r>
            <a:endParaRPr lang="en-US" dirty="0"/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7453" y="1280160"/>
            <a:ext cx="4782467" cy="328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47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D558541-60C9-42A2-8392-FF12533A6B7A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Example 2</a:t>
            </a:r>
            <a:endParaRPr lang="en-US" sz="2400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098556" y="896882"/>
            <a:ext cx="7180263" cy="457200"/>
          </a:xfrm>
        </p:spPr>
        <p:txBody>
          <a:bodyPr/>
          <a:lstStyle/>
          <a:p>
            <a:r>
              <a:rPr lang="en-US" dirty="0" smtClean="0"/>
              <a:t>Expenditures per month per </a:t>
            </a:r>
            <a:r>
              <a:rPr lang="en-US" dirty="0" smtClean="0"/>
              <a:t>vendor*</a:t>
            </a:r>
            <a:endParaRPr lang="en-US" dirty="0"/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580" y="1207951"/>
            <a:ext cx="7355344" cy="33146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54281" y="4522568"/>
            <a:ext cx="18245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*vendor names have been anonymized</a:t>
            </a:r>
          </a:p>
        </p:txBody>
      </p:sp>
    </p:spTree>
    <p:extLst>
      <p:ext uri="{BB962C8B-B14F-4D97-AF65-F5344CB8AC3E}">
        <p14:creationId xmlns:p14="http://schemas.microsoft.com/office/powerpoint/2010/main" val="355883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NM Colors">
      <a:dk1>
        <a:srgbClr val="54585A"/>
      </a:dk1>
      <a:lt1>
        <a:sysClr val="window" lastClr="FFFFFF"/>
      </a:lt1>
      <a:dk2>
        <a:srgbClr val="61468B"/>
      </a:dk2>
      <a:lt2>
        <a:srgbClr val="CFC7DC"/>
      </a:lt2>
      <a:accent1>
        <a:srgbClr val="917EAE"/>
      </a:accent1>
      <a:accent2>
        <a:srgbClr val="B0A2C5"/>
      </a:accent2>
      <a:accent3>
        <a:srgbClr val="00A144"/>
      </a:accent3>
      <a:accent4>
        <a:srgbClr val="CFD641"/>
      </a:accent4>
      <a:accent5>
        <a:srgbClr val="EDAC1A"/>
      </a:accent5>
      <a:accent6>
        <a:srgbClr val="DF6426"/>
      </a:accent6>
      <a:hlink>
        <a:srgbClr val="B1ACCE"/>
      </a:hlink>
      <a:folHlink>
        <a:srgbClr val="D4D5D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27543</TotalTime>
  <Words>332</Words>
  <Application>Microsoft Office PowerPoint</Application>
  <PresentationFormat>On-screen Show (16:9)</PresentationFormat>
  <Paragraphs>75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Lucida Grande</vt:lpstr>
      <vt:lpstr>Wingdings</vt:lpstr>
      <vt:lpstr>Office Theme</vt:lpstr>
      <vt:lpstr>ILS Data Analytics and Visualizations</vt:lpstr>
      <vt:lpstr>Alma Analytics</vt:lpstr>
      <vt:lpstr>Alma Analytics</vt:lpstr>
      <vt:lpstr>For the non-Alma libraries</vt:lpstr>
      <vt:lpstr>Enter the Alma API and Tableau Web-Data Connector</vt:lpstr>
      <vt:lpstr>Enter the Alma API and Tableau Web Data Connector</vt:lpstr>
      <vt:lpstr>Example 1</vt:lpstr>
      <vt:lpstr>Example 2</vt:lpstr>
      <vt:lpstr>Example 2</vt:lpstr>
      <vt:lpstr>Looking forward…</vt:lpstr>
      <vt:lpstr>Thank You</vt:lpstr>
    </vt:vector>
  </TitlesOfParts>
  <Company>Liska + Associates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SunJoo</dc:creator>
  <cp:lastModifiedBy>Jonathan P Shank</cp:lastModifiedBy>
  <cp:revision>120</cp:revision>
  <cp:lastPrinted>2014-06-11T14:40:11Z</cp:lastPrinted>
  <dcterms:created xsi:type="dcterms:W3CDTF">2014-06-09T22:24:31Z</dcterms:created>
  <dcterms:modified xsi:type="dcterms:W3CDTF">2018-05-17T18:24:59Z</dcterms:modified>
</cp:coreProperties>
</file>