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2" r:id="rId2"/>
    <p:sldId id="269" r:id="rId3"/>
    <p:sldId id="283" r:id="rId4"/>
    <p:sldId id="271" r:id="rId5"/>
    <p:sldId id="280" r:id="rId6"/>
    <p:sldId id="281" r:id="rId7"/>
    <p:sldId id="282" r:id="rId8"/>
    <p:sldId id="278" r:id="rId9"/>
    <p:sldId id="279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3">
          <p15:clr>
            <a:srgbClr val="A4A3A4"/>
          </p15:clr>
        </p15:guide>
        <p15:guide id="2" orient="horz" pos="3138">
          <p15:clr>
            <a:srgbClr val="A4A3A4"/>
          </p15:clr>
        </p15:guide>
        <p15:guide id="3" orient="horz" pos="200">
          <p15:clr>
            <a:srgbClr val="A4A3A4"/>
          </p15:clr>
        </p15:guide>
        <p15:guide id="4" orient="horz" pos="1791">
          <p15:clr>
            <a:srgbClr val="A4A3A4"/>
          </p15:clr>
        </p15:guide>
        <p15:guide id="5" orient="horz" pos="2837">
          <p15:clr>
            <a:srgbClr val="A4A3A4"/>
          </p15:clr>
        </p15:guide>
        <p15:guide id="6" orient="horz" pos="953">
          <p15:clr>
            <a:srgbClr val="A4A3A4"/>
          </p15:clr>
        </p15:guide>
        <p15:guide id="7" orient="horz" pos="487">
          <p15:clr>
            <a:srgbClr val="A4A3A4"/>
          </p15:clr>
        </p15:guide>
        <p15:guide id="8" pos="2847">
          <p15:clr>
            <a:srgbClr val="A4A3A4"/>
          </p15:clr>
        </p15:guide>
        <p15:guide id="9" pos="5213">
          <p15:clr>
            <a:srgbClr val="A4A3A4"/>
          </p15:clr>
        </p15:guide>
        <p15:guide id="10" pos="698">
          <p15:clr>
            <a:srgbClr val="A4A3A4"/>
          </p15:clr>
        </p15:guide>
        <p15:guide id="11" pos="205">
          <p15:clr>
            <a:srgbClr val="A4A3A4"/>
          </p15:clr>
        </p15:guide>
        <p15:guide id="12" pos="3064">
          <p15:clr>
            <a:srgbClr val="A4A3A4"/>
          </p15:clr>
        </p15:guide>
        <p15:guide id="13" pos="29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4689"/>
    <a:srgbClr val="645B9B"/>
    <a:srgbClr val="61468B"/>
    <a:srgbClr val="5146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907" autoAdjust="0"/>
    <p:restoredTop sz="94721" autoAdjust="0"/>
  </p:normalViewPr>
  <p:slideViewPr>
    <p:cSldViewPr snapToGrid="0" showGuides="1">
      <p:cViewPr varScale="1">
        <p:scale>
          <a:sx n="206" d="100"/>
          <a:sy n="206" d="100"/>
        </p:scale>
        <p:origin x="426" y="168"/>
      </p:cViewPr>
      <p:guideLst>
        <p:guide orient="horz" pos="2973"/>
        <p:guide orient="horz" pos="3138"/>
        <p:guide orient="horz" pos="200"/>
        <p:guide orient="horz" pos="1791"/>
        <p:guide orient="horz" pos="2837"/>
        <p:guide orient="horz" pos="953"/>
        <p:guide orient="horz" pos="487"/>
        <p:guide pos="2847"/>
        <p:guide pos="5213"/>
        <p:guide pos="698"/>
        <p:guide pos="205"/>
        <p:guide pos="3064"/>
        <p:guide pos="2956"/>
      </p:guideLst>
    </p:cSldViewPr>
  </p:slideViewPr>
  <p:outlineViewPr>
    <p:cViewPr>
      <p:scale>
        <a:sx n="33" d="100"/>
        <a:sy n="33" d="100"/>
      </p:scale>
      <p:origin x="0" y="1476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86276C-5388-4C74-B386-06961930BBC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97FF4-8636-41F8-A644-DDCA97E4DE8D}">
      <dgm:prSet phldrT="[Text]"/>
      <dgm:spPr/>
      <dgm:t>
        <a:bodyPr/>
        <a:lstStyle/>
        <a:p>
          <a:r>
            <a:rPr lang="en-US" dirty="0" smtClean="0"/>
            <a:t>GHSL</a:t>
          </a:r>
          <a:endParaRPr lang="en-US" dirty="0"/>
        </a:p>
      </dgm:t>
    </dgm:pt>
    <dgm:pt modelId="{365BC38D-0C40-42B1-8F1E-E3FA3FA19FD3}" type="parTrans" cxnId="{08D2EA42-1A76-477D-8E39-3A12E5681391}">
      <dgm:prSet/>
      <dgm:spPr/>
      <dgm:t>
        <a:bodyPr/>
        <a:lstStyle/>
        <a:p>
          <a:endParaRPr lang="en-US"/>
        </a:p>
      </dgm:t>
    </dgm:pt>
    <dgm:pt modelId="{D1A33380-93A9-423A-816B-77CF5F5D8299}" type="sibTrans" cxnId="{08D2EA42-1A76-477D-8E39-3A12E5681391}">
      <dgm:prSet/>
      <dgm:spPr/>
      <dgm:t>
        <a:bodyPr/>
        <a:lstStyle/>
        <a:p>
          <a:endParaRPr lang="en-US"/>
        </a:p>
      </dgm:t>
    </dgm:pt>
    <dgm:pt modelId="{D43B58E7-B760-4B38-BE8F-BD1919D77678}" type="asst">
      <dgm:prSet phldrT="[Text]"/>
      <dgm:spPr/>
      <dgm:t>
        <a:bodyPr/>
        <a:lstStyle/>
        <a:p>
          <a:r>
            <a:rPr lang="en-US" dirty="0" smtClean="0"/>
            <a:t>Licenses</a:t>
          </a:r>
          <a:endParaRPr lang="en-US" dirty="0"/>
        </a:p>
      </dgm:t>
    </dgm:pt>
    <dgm:pt modelId="{59C28713-A14D-4155-A51F-8BC70EA854C8}" type="parTrans" cxnId="{E014190F-4CD6-480C-95AD-A15D272B7B7B}">
      <dgm:prSet/>
      <dgm:spPr/>
      <dgm:t>
        <a:bodyPr/>
        <a:lstStyle/>
        <a:p>
          <a:endParaRPr lang="en-US"/>
        </a:p>
      </dgm:t>
    </dgm:pt>
    <dgm:pt modelId="{6CA396F6-612A-4710-9AB8-79B1A2AAD557}" type="sibTrans" cxnId="{E014190F-4CD6-480C-95AD-A15D272B7B7B}">
      <dgm:prSet/>
      <dgm:spPr/>
      <dgm:t>
        <a:bodyPr/>
        <a:lstStyle/>
        <a:p>
          <a:endParaRPr lang="en-US"/>
        </a:p>
      </dgm:t>
    </dgm:pt>
    <dgm:pt modelId="{BC78B860-2687-40BF-B7C4-31C250615A2D}">
      <dgm:prSet phldrT="[Text]"/>
      <dgm:spPr/>
      <dgm:t>
        <a:bodyPr/>
        <a:lstStyle/>
        <a:p>
          <a:r>
            <a:rPr lang="en-US" dirty="0" smtClean="0"/>
            <a:t>NUL</a:t>
          </a:r>
          <a:endParaRPr lang="en-US" dirty="0"/>
        </a:p>
      </dgm:t>
    </dgm:pt>
    <dgm:pt modelId="{F65E853D-B391-4702-8C6E-0E5521C7E005}" type="parTrans" cxnId="{302F72F5-668E-47B1-AB09-080F9282797E}">
      <dgm:prSet/>
      <dgm:spPr/>
      <dgm:t>
        <a:bodyPr/>
        <a:lstStyle/>
        <a:p>
          <a:endParaRPr lang="en-US"/>
        </a:p>
      </dgm:t>
    </dgm:pt>
    <dgm:pt modelId="{7C7398B9-138D-402C-8AAB-32EC7599FAC5}" type="sibTrans" cxnId="{302F72F5-668E-47B1-AB09-080F9282797E}">
      <dgm:prSet/>
      <dgm:spPr/>
      <dgm:t>
        <a:bodyPr/>
        <a:lstStyle/>
        <a:p>
          <a:endParaRPr lang="en-US"/>
        </a:p>
      </dgm:t>
    </dgm:pt>
    <dgm:pt modelId="{B7FF4F7D-9CAA-4905-B5D5-42BF73E60129}">
      <dgm:prSet phldrT="[Text]"/>
      <dgm:spPr/>
      <dgm:t>
        <a:bodyPr/>
        <a:lstStyle/>
        <a:p>
          <a:r>
            <a:rPr lang="en-US" dirty="0" smtClean="0"/>
            <a:t>Accesses</a:t>
          </a:r>
          <a:endParaRPr lang="en-US" dirty="0"/>
        </a:p>
      </dgm:t>
    </dgm:pt>
    <dgm:pt modelId="{C2A0D30B-41DB-4A47-8090-E25ACB908090}" type="parTrans" cxnId="{EC7FC882-6B47-4ACA-B076-806AE32FA03C}">
      <dgm:prSet/>
      <dgm:spPr/>
      <dgm:t>
        <a:bodyPr/>
        <a:lstStyle/>
        <a:p>
          <a:endParaRPr lang="en-US"/>
        </a:p>
      </dgm:t>
    </dgm:pt>
    <dgm:pt modelId="{D6B35F02-EF54-4E3E-95E6-D91DB937336B}" type="sibTrans" cxnId="{EC7FC882-6B47-4ACA-B076-806AE32FA03C}">
      <dgm:prSet/>
      <dgm:spPr/>
      <dgm:t>
        <a:bodyPr/>
        <a:lstStyle/>
        <a:p>
          <a:endParaRPr lang="en-US"/>
        </a:p>
      </dgm:t>
    </dgm:pt>
    <dgm:pt modelId="{C6C6FCCB-BBD4-431C-B5D5-FC72B10C0DAB}" type="asst">
      <dgm:prSet phldrT="[Text]"/>
      <dgm:spPr/>
      <dgm:t>
        <a:bodyPr/>
        <a:lstStyle/>
        <a:p>
          <a:r>
            <a:rPr lang="en-US" dirty="0" smtClean="0"/>
            <a:t>EMBASE</a:t>
          </a:r>
          <a:endParaRPr lang="en-US" dirty="0"/>
        </a:p>
      </dgm:t>
    </dgm:pt>
    <dgm:pt modelId="{3D9432B5-E57E-45EC-9F6F-2B2B33A62089}" type="parTrans" cxnId="{71D2E272-69D1-4185-B1B0-9FC6FDC5CDF6}">
      <dgm:prSet/>
      <dgm:spPr/>
      <dgm:t>
        <a:bodyPr/>
        <a:lstStyle/>
        <a:p>
          <a:endParaRPr lang="en-US"/>
        </a:p>
      </dgm:t>
    </dgm:pt>
    <dgm:pt modelId="{319FE681-8B82-45A0-B4A5-64D00B069ED4}" type="sibTrans" cxnId="{71D2E272-69D1-4185-B1B0-9FC6FDC5CDF6}">
      <dgm:prSet/>
      <dgm:spPr/>
      <dgm:t>
        <a:bodyPr/>
        <a:lstStyle/>
        <a:p>
          <a:endParaRPr lang="en-US"/>
        </a:p>
      </dgm:t>
    </dgm:pt>
    <dgm:pt modelId="{2FD58C37-4B23-4F9B-8156-7DAB8476F347}" type="asst">
      <dgm:prSet phldrT="[Text]"/>
      <dgm:spPr/>
      <dgm:t>
        <a:bodyPr/>
        <a:lstStyle/>
        <a:p>
          <a:r>
            <a:rPr lang="en-US" dirty="0" err="1" smtClean="0"/>
            <a:t>ClinicalKey</a:t>
          </a:r>
          <a:endParaRPr lang="en-US" dirty="0"/>
        </a:p>
      </dgm:t>
    </dgm:pt>
    <dgm:pt modelId="{A58855A3-3FB0-4F3D-A3C8-D089BD66E5A8}" type="parTrans" cxnId="{C60FB82B-84EA-471D-B066-02C96D55DD62}">
      <dgm:prSet/>
      <dgm:spPr/>
      <dgm:t>
        <a:bodyPr/>
        <a:lstStyle/>
        <a:p>
          <a:endParaRPr lang="en-US"/>
        </a:p>
      </dgm:t>
    </dgm:pt>
    <dgm:pt modelId="{84829F9B-059B-4E24-8B5D-D0394CED7847}" type="sibTrans" cxnId="{C60FB82B-84EA-471D-B066-02C96D55DD62}">
      <dgm:prSet/>
      <dgm:spPr/>
      <dgm:t>
        <a:bodyPr/>
        <a:lstStyle/>
        <a:p>
          <a:endParaRPr lang="en-US"/>
        </a:p>
      </dgm:t>
    </dgm:pt>
    <dgm:pt modelId="{B0B49D6A-7992-425B-97FC-DE1930EE8055}">
      <dgm:prSet phldrT="[Text]"/>
      <dgm:spPr/>
      <dgm:t>
        <a:bodyPr/>
        <a:lstStyle/>
        <a:p>
          <a:r>
            <a:rPr lang="en-US" dirty="0" smtClean="0"/>
            <a:t>Licenses</a:t>
          </a:r>
          <a:endParaRPr lang="en-US" dirty="0"/>
        </a:p>
      </dgm:t>
    </dgm:pt>
    <dgm:pt modelId="{7204E70E-B50A-4715-8CD1-CF49A176D6D2}" type="parTrans" cxnId="{311B42F9-DC20-4E81-A732-458B1B83E57D}">
      <dgm:prSet/>
      <dgm:spPr/>
      <dgm:t>
        <a:bodyPr/>
        <a:lstStyle/>
        <a:p>
          <a:endParaRPr lang="en-US"/>
        </a:p>
      </dgm:t>
    </dgm:pt>
    <dgm:pt modelId="{64E236CD-9EB1-4DA4-B72B-3780D05BFE08}" type="sibTrans" cxnId="{311B42F9-DC20-4E81-A732-458B1B83E57D}">
      <dgm:prSet/>
      <dgm:spPr/>
      <dgm:t>
        <a:bodyPr/>
        <a:lstStyle/>
        <a:p>
          <a:endParaRPr lang="en-US"/>
        </a:p>
      </dgm:t>
    </dgm:pt>
    <dgm:pt modelId="{9538A1AF-2A64-438C-A92B-93FCCB4241F0}" type="asst">
      <dgm:prSet phldrT="[Text]"/>
      <dgm:spPr/>
      <dgm:t>
        <a:bodyPr/>
        <a:lstStyle/>
        <a:p>
          <a:r>
            <a:rPr lang="en-US" dirty="0" smtClean="0"/>
            <a:t>Accesses</a:t>
          </a:r>
          <a:endParaRPr lang="en-US" dirty="0"/>
        </a:p>
      </dgm:t>
    </dgm:pt>
    <dgm:pt modelId="{EDB7B249-1268-4160-B389-1AEEB1B080D4}" type="parTrans" cxnId="{7D11B0A6-D35E-40D7-AF63-EBE4DEFE083D}">
      <dgm:prSet/>
      <dgm:spPr/>
      <dgm:t>
        <a:bodyPr/>
        <a:lstStyle/>
        <a:p>
          <a:endParaRPr lang="en-US"/>
        </a:p>
      </dgm:t>
    </dgm:pt>
    <dgm:pt modelId="{F6892FA7-3AA9-4121-A0FB-F9B1DFC2A9BA}" type="sibTrans" cxnId="{7D11B0A6-D35E-40D7-AF63-EBE4DEFE083D}">
      <dgm:prSet/>
      <dgm:spPr/>
      <dgm:t>
        <a:bodyPr/>
        <a:lstStyle/>
        <a:p>
          <a:endParaRPr lang="en-US"/>
        </a:p>
      </dgm:t>
    </dgm:pt>
    <dgm:pt modelId="{A9083208-C2AA-4671-BB52-92AD96AA8B9D}">
      <dgm:prSet phldrT="[Text]"/>
      <dgm:spPr/>
      <dgm:t>
        <a:bodyPr/>
        <a:lstStyle/>
        <a:p>
          <a:r>
            <a:rPr lang="en-US" dirty="0" smtClean="0"/>
            <a:t>NMH</a:t>
          </a:r>
          <a:endParaRPr lang="en-US" dirty="0"/>
        </a:p>
      </dgm:t>
    </dgm:pt>
    <dgm:pt modelId="{6DDB8ADD-DABF-4DA6-AB78-C13A404BBEC0}" type="parTrans" cxnId="{99319CBF-4611-40EE-AE9B-69153FC8BF7C}">
      <dgm:prSet/>
      <dgm:spPr/>
      <dgm:t>
        <a:bodyPr/>
        <a:lstStyle/>
        <a:p>
          <a:endParaRPr lang="en-US"/>
        </a:p>
      </dgm:t>
    </dgm:pt>
    <dgm:pt modelId="{5C9AA38C-7557-4560-A5AB-F397EE6A4112}" type="sibTrans" cxnId="{99319CBF-4611-40EE-AE9B-69153FC8BF7C}">
      <dgm:prSet/>
      <dgm:spPr/>
      <dgm:t>
        <a:bodyPr/>
        <a:lstStyle/>
        <a:p>
          <a:endParaRPr lang="en-US"/>
        </a:p>
      </dgm:t>
    </dgm:pt>
    <dgm:pt modelId="{5E999090-B32C-4554-B924-5C6A94366D03}">
      <dgm:prSet phldrT="[Text]"/>
      <dgm:spPr/>
      <dgm:t>
        <a:bodyPr/>
        <a:lstStyle/>
        <a:p>
          <a:r>
            <a:rPr lang="en-US" dirty="0" smtClean="0"/>
            <a:t>Accesses</a:t>
          </a:r>
          <a:endParaRPr lang="en-US" dirty="0"/>
        </a:p>
      </dgm:t>
    </dgm:pt>
    <dgm:pt modelId="{6C81E166-BC48-4200-9C83-7088341C5F3F}" type="parTrans" cxnId="{8BAECAB9-7F2F-4189-B588-380F6DFD6A37}">
      <dgm:prSet/>
      <dgm:spPr/>
      <dgm:t>
        <a:bodyPr/>
        <a:lstStyle/>
        <a:p>
          <a:endParaRPr lang="en-US"/>
        </a:p>
      </dgm:t>
    </dgm:pt>
    <dgm:pt modelId="{C27B00B2-EF2F-42AE-B601-D95A7843FFA0}" type="sibTrans" cxnId="{8BAECAB9-7F2F-4189-B588-380F6DFD6A37}">
      <dgm:prSet/>
      <dgm:spPr/>
      <dgm:t>
        <a:bodyPr/>
        <a:lstStyle/>
        <a:p>
          <a:endParaRPr lang="en-US"/>
        </a:p>
      </dgm:t>
    </dgm:pt>
    <dgm:pt modelId="{4815DA4B-238F-4E4A-A797-6F705D517A17}">
      <dgm:prSet phldrT="[Text]"/>
      <dgm:spPr/>
      <dgm:t>
        <a:bodyPr/>
        <a:lstStyle/>
        <a:p>
          <a:r>
            <a:rPr lang="en-US" dirty="0" smtClean="0"/>
            <a:t>LCH</a:t>
          </a:r>
          <a:endParaRPr lang="en-US" dirty="0"/>
        </a:p>
      </dgm:t>
    </dgm:pt>
    <dgm:pt modelId="{5C942C36-DFC7-4B00-B7FB-1E7F6D435352}" type="parTrans" cxnId="{D6279E83-AAE6-43F2-9DB9-F8E593A2BF7B}">
      <dgm:prSet/>
      <dgm:spPr/>
      <dgm:t>
        <a:bodyPr/>
        <a:lstStyle/>
        <a:p>
          <a:endParaRPr lang="en-US"/>
        </a:p>
      </dgm:t>
    </dgm:pt>
    <dgm:pt modelId="{1C92437E-9C29-4C8F-8631-96AF79BF0E84}" type="sibTrans" cxnId="{D6279E83-AAE6-43F2-9DB9-F8E593A2BF7B}">
      <dgm:prSet/>
      <dgm:spPr/>
      <dgm:t>
        <a:bodyPr/>
        <a:lstStyle/>
        <a:p>
          <a:endParaRPr lang="en-US"/>
        </a:p>
      </dgm:t>
    </dgm:pt>
    <dgm:pt modelId="{C4D1B63C-A66C-4847-8304-8E565811EE0E}">
      <dgm:prSet phldrT="[Text]"/>
      <dgm:spPr/>
      <dgm:t>
        <a:bodyPr/>
        <a:lstStyle/>
        <a:p>
          <a:r>
            <a:rPr lang="en-US" dirty="0" smtClean="0"/>
            <a:t>Accesses</a:t>
          </a:r>
          <a:endParaRPr lang="en-US" dirty="0"/>
        </a:p>
      </dgm:t>
    </dgm:pt>
    <dgm:pt modelId="{BD0DBC96-9EF5-40D4-94A7-EB3AB47F628A}" type="parTrans" cxnId="{290D3E50-F945-4200-8F53-C4B815573AB1}">
      <dgm:prSet/>
      <dgm:spPr/>
      <dgm:t>
        <a:bodyPr/>
        <a:lstStyle/>
        <a:p>
          <a:endParaRPr lang="en-US"/>
        </a:p>
      </dgm:t>
    </dgm:pt>
    <dgm:pt modelId="{84CE5A56-E2BE-496F-A801-9077C84C5328}" type="sibTrans" cxnId="{290D3E50-F945-4200-8F53-C4B815573AB1}">
      <dgm:prSet/>
      <dgm:spPr/>
      <dgm:t>
        <a:bodyPr/>
        <a:lstStyle/>
        <a:p>
          <a:endParaRPr lang="en-US"/>
        </a:p>
      </dgm:t>
    </dgm:pt>
    <dgm:pt modelId="{DE591D35-A7CF-44B1-9AB5-053871174622}">
      <dgm:prSet phldrT="[Text]"/>
      <dgm:spPr/>
      <dgm:t>
        <a:bodyPr/>
        <a:lstStyle/>
        <a:p>
          <a:r>
            <a:rPr lang="en-US" dirty="0" err="1" smtClean="0"/>
            <a:t>ScienceDirect</a:t>
          </a:r>
          <a:endParaRPr lang="en-US" dirty="0"/>
        </a:p>
      </dgm:t>
    </dgm:pt>
    <dgm:pt modelId="{E31B4E70-50A8-4DD4-B439-93AD44730B6B}" type="parTrans" cxnId="{F9AC9904-3AE2-44E7-B120-24886F123E0E}">
      <dgm:prSet/>
      <dgm:spPr/>
      <dgm:t>
        <a:bodyPr/>
        <a:lstStyle/>
        <a:p>
          <a:endParaRPr lang="en-US"/>
        </a:p>
      </dgm:t>
    </dgm:pt>
    <dgm:pt modelId="{C5164BAB-275B-4D8C-B662-A7CCE91FB5CC}" type="sibTrans" cxnId="{F9AC9904-3AE2-44E7-B120-24886F123E0E}">
      <dgm:prSet/>
      <dgm:spPr/>
      <dgm:t>
        <a:bodyPr/>
        <a:lstStyle/>
        <a:p>
          <a:endParaRPr lang="en-US"/>
        </a:p>
      </dgm:t>
    </dgm:pt>
    <dgm:pt modelId="{68C1C0B8-266E-4C50-B138-3CA94EEDCFF6}">
      <dgm:prSet phldrT="[Text]"/>
      <dgm:spPr/>
      <dgm:t>
        <a:bodyPr/>
        <a:lstStyle/>
        <a:p>
          <a:r>
            <a:rPr lang="en-US" dirty="0" smtClean="0"/>
            <a:t>Scopus</a:t>
          </a:r>
          <a:endParaRPr lang="en-US" dirty="0"/>
        </a:p>
      </dgm:t>
    </dgm:pt>
    <dgm:pt modelId="{D1A0A4A7-42A7-4126-AF0D-EDF113170A94}" type="parTrans" cxnId="{0EAC28C7-2D1F-4BCA-BAD7-072D2A34D343}">
      <dgm:prSet/>
      <dgm:spPr/>
      <dgm:t>
        <a:bodyPr/>
        <a:lstStyle/>
        <a:p>
          <a:endParaRPr lang="en-US"/>
        </a:p>
      </dgm:t>
    </dgm:pt>
    <dgm:pt modelId="{2A3F2DAC-ED72-430E-94F6-9A5859344C24}" type="sibTrans" cxnId="{0EAC28C7-2D1F-4BCA-BAD7-072D2A34D343}">
      <dgm:prSet/>
      <dgm:spPr/>
      <dgm:t>
        <a:bodyPr/>
        <a:lstStyle/>
        <a:p>
          <a:endParaRPr lang="en-US"/>
        </a:p>
      </dgm:t>
    </dgm:pt>
    <dgm:pt modelId="{13169C5B-6532-4E40-85BE-9E34C50DFF02}">
      <dgm:prSet phldrT="[Text]"/>
      <dgm:spPr/>
      <dgm:t>
        <a:bodyPr/>
        <a:lstStyle/>
        <a:p>
          <a:r>
            <a:rPr lang="en-US" dirty="0" smtClean="0"/>
            <a:t>Cell Press</a:t>
          </a:r>
          <a:endParaRPr lang="en-US" dirty="0"/>
        </a:p>
      </dgm:t>
    </dgm:pt>
    <dgm:pt modelId="{AD545AE3-D4EF-426E-AD64-FEBE003883ED}" type="parTrans" cxnId="{13BFA383-FB48-48B9-8DAB-8D29B242FD90}">
      <dgm:prSet/>
      <dgm:spPr/>
      <dgm:t>
        <a:bodyPr/>
        <a:lstStyle/>
        <a:p>
          <a:endParaRPr lang="en-US"/>
        </a:p>
      </dgm:t>
    </dgm:pt>
    <dgm:pt modelId="{87A9785E-754F-4C60-ACE4-7940203E9E14}" type="sibTrans" cxnId="{13BFA383-FB48-48B9-8DAB-8D29B242FD90}">
      <dgm:prSet/>
      <dgm:spPr/>
      <dgm:t>
        <a:bodyPr/>
        <a:lstStyle/>
        <a:p>
          <a:endParaRPr lang="en-US"/>
        </a:p>
      </dgm:t>
    </dgm:pt>
    <dgm:pt modelId="{2BEA98E7-8981-4925-8810-16DC3773C3E7}">
      <dgm:prSet phldrT="[Text]"/>
      <dgm:spPr/>
      <dgm:t>
        <a:bodyPr/>
        <a:lstStyle/>
        <a:p>
          <a:r>
            <a:rPr lang="en-US" dirty="0" smtClean="0"/>
            <a:t>Licenses</a:t>
          </a:r>
          <a:endParaRPr lang="en-US" dirty="0"/>
        </a:p>
      </dgm:t>
    </dgm:pt>
    <dgm:pt modelId="{CA846722-AD2B-46B7-AC2F-4ACC54E00116}" type="parTrans" cxnId="{4C76F866-0002-4F2D-B43B-BD48DEB7311E}">
      <dgm:prSet/>
      <dgm:spPr/>
      <dgm:t>
        <a:bodyPr/>
        <a:lstStyle/>
        <a:p>
          <a:endParaRPr lang="en-US"/>
        </a:p>
      </dgm:t>
    </dgm:pt>
    <dgm:pt modelId="{1F0B90D0-281F-4882-B833-ACC14BB9BEE6}" type="sibTrans" cxnId="{4C76F866-0002-4F2D-B43B-BD48DEB7311E}">
      <dgm:prSet/>
      <dgm:spPr/>
      <dgm:t>
        <a:bodyPr/>
        <a:lstStyle/>
        <a:p>
          <a:endParaRPr lang="en-US"/>
        </a:p>
      </dgm:t>
    </dgm:pt>
    <dgm:pt modelId="{63D4C10D-130B-4FBC-9778-CD9C005847A6}">
      <dgm:prSet phldrT="[Text]"/>
      <dgm:spPr/>
      <dgm:t>
        <a:bodyPr/>
        <a:lstStyle/>
        <a:p>
          <a:r>
            <a:rPr lang="en-US" dirty="0" err="1" smtClean="0"/>
            <a:t>ClinicalKey</a:t>
          </a:r>
          <a:r>
            <a:rPr lang="en-US" dirty="0" smtClean="0"/>
            <a:t> Nursing</a:t>
          </a:r>
          <a:endParaRPr lang="en-US" dirty="0"/>
        </a:p>
      </dgm:t>
    </dgm:pt>
    <dgm:pt modelId="{88025D6D-BBF7-4696-83AF-27B5F4F89382}" type="parTrans" cxnId="{22EBC6A3-9B10-48E4-A1C2-78C0A7B7703A}">
      <dgm:prSet/>
      <dgm:spPr/>
      <dgm:t>
        <a:bodyPr/>
        <a:lstStyle/>
        <a:p>
          <a:endParaRPr lang="en-US"/>
        </a:p>
      </dgm:t>
    </dgm:pt>
    <dgm:pt modelId="{660672A4-9DE2-4AD0-AE98-DAB61C6E1949}" type="sibTrans" cxnId="{22EBC6A3-9B10-48E4-A1C2-78C0A7B7703A}">
      <dgm:prSet/>
      <dgm:spPr/>
      <dgm:t>
        <a:bodyPr/>
        <a:lstStyle/>
        <a:p>
          <a:endParaRPr lang="en-US"/>
        </a:p>
      </dgm:t>
    </dgm:pt>
    <dgm:pt modelId="{820A7E10-E1E0-4116-B38C-90B778087DA6}" type="pres">
      <dgm:prSet presAssocID="{1686276C-5388-4C74-B386-06961930BB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32AF5B3-8134-42DB-9957-07E6931E9C59}" type="pres">
      <dgm:prSet presAssocID="{18197FF4-8636-41F8-A644-DDCA97E4DE8D}" presName="hierRoot1" presStyleCnt="0">
        <dgm:presLayoutVars>
          <dgm:hierBranch val="init"/>
        </dgm:presLayoutVars>
      </dgm:prSet>
      <dgm:spPr/>
    </dgm:pt>
    <dgm:pt modelId="{FCF95325-B706-46B0-B22E-8B68CC6FBD55}" type="pres">
      <dgm:prSet presAssocID="{18197FF4-8636-41F8-A644-DDCA97E4DE8D}" presName="rootComposite1" presStyleCnt="0"/>
      <dgm:spPr/>
    </dgm:pt>
    <dgm:pt modelId="{A5EA76FD-4F3D-466D-A196-DF516354F726}" type="pres">
      <dgm:prSet presAssocID="{18197FF4-8636-41F8-A644-DDCA97E4DE8D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DB30D5-43E3-4B0D-B8C2-064BE78FB6CC}" type="pres">
      <dgm:prSet presAssocID="{18197FF4-8636-41F8-A644-DDCA97E4DE8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E36F449-3729-4C57-9E6E-1C049ABC06D4}" type="pres">
      <dgm:prSet presAssocID="{18197FF4-8636-41F8-A644-DDCA97E4DE8D}" presName="hierChild2" presStyleCnt="0"/>
      <dgm:spPr/>
    </dgm:pt>
    <dgm:pt modelId="{83C2311F-3DE7-4B95-9142-EDFB3B9E075A}" type="pres">
      <dgm:prSet presAssocID="{18197FF4-8636-41F8-A644-DDCA97E4DE8D}" presName="hierChild3" presStyleCnt="0"/>
      <dgm:spPr/>
    </dgm:pt>
    <dgm:pt modelId="{942B113E-33F0-4B61-A596-7A42C56D3408}" type="pres">
      <dgm:prSet presAssocID="{59C28713-A14D-4155-A51F-8BC70EA854C8}" presName="Name111" presStyleLbl="parChTrans1D2" presStyleIdx="0" presStyleCnt="7"/>
      <dgm:spPr/>
      <dgm:t>
        <a:bodyPr/>
        <a:lstStyle/>
        <a:p>
          <a:endParaRPr lang="en-US"/>
        </a:p>
      </dgm:t>
    </dgm:pt>
    <dgm:pt modelId="{6B2EA463-7071-41EF-82F2-CC73FEFF2AA7}" type="pres">
      <dgm:prSet presAssocID="{D43B58E7-B760-4B38-BE8F-BD1919D77678}" presName="hierRoot3" presStyleCnt="0">
        <dgm:presLayoutVars>
          <dgm:hierBranch val="init"/>
        </dgm:presLayoutVars>
      </dgm:prSet>
      <dgm:spPr/>
    </dgm:pt>
    <dgm:pt modelId="{241FF661-1F9F-40AD-B291-632A5BE00BCF}" type="pres">
      <dgm:prSet presAssocID="{D43B58E7-B760-4B38-BE8F-BD1919D77678}" presName="rootComposite3" presStyleCnt="0"/>
      <dgm:spPr/>
    </dgm:pt>
    <dgm:pt modelId="{3C5C5127-CD58-45F2-9D1D-42C0F80EB594}" type="pres">
      <dgm:prSet presAssocID="{D43B58E7-B760-4B38-BE8F-BD1919D7767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45698C-3DB5-4AEB-9016-A4D274E9D9AF}" type="pres">
      <dgm:prSet presAssocID="{D43B58E7-B760-4B38-BE8F-BD1919D77678}" presName="rootConnector3" presStyleLbl="asst1" presStyleIdx="0" presStyleCnt="4"/>
      <dgm:spPr/>
      <dgm:t>
        <a:bodyPr/>
        <a:lstStyle/>
        <a:p>
          <a:endParaRPr lang="en-US"/>
        </a:p>
      </dgm:t>
    </dgm:pt>
    <dgm:pt modelId="{AABCBDCB-A08E-44F8-9D22-8F0CF5D920D4}" type="pres">
      <dgm:prSet presAssocID="{D43B58E7-B760-4B38-BE8F-BD1919D77678}" presName="hierChild6" presStyleCnt="0"/>
      <dgm:spPr/>
    </dgm:pt>
    <dgm:pt modelId="{CEAA85D0-D547-4D8B-82D8-8E1CE9B908CE}" type="pres">
      <dgm:prSet presAssocID="{D43B58E7-B760-4B38-BE8F-BD1919D77678}" presName="hierChild7" presStyleCnt="0"/>
      <dgm:spPr/>
    </dgm:pt>
    <dgm:pt modelId="{609F8FE7-1A7B-4973-B5F2-4B39FC51F923}" type="pres">
      <dgm:prSet presAssocID="{3D9432B5-E57E-45EC-9F6F-2B2B33A62089}" presName="Name111" presStyleLbl="parChTrans1D3" presStyleIdx="0" presStyleCnt="6"/>
      <dgm:spPr/>
      <dgm:t>
        <a:bodyPr/>
        <a:lstStyle/>
        <a:p>
          <a:endParaRPr lang="en-US"/>
        </a:p>
      </dgm:t>
    </dgm:pt>
    <dgm:pt modelId="{3AD8ED85-FCDC-4ECA-BCF4-001D32B76551}" type="pres">
      <dgm:prSet presAssocID="{C6C6FCCB-BBD4-431C-B5D5-FC72B10C0DAB}" presName="hierRoot3" presStyleCnt="0">
        <dgm:presLayoutVars>
          <dgm:hierBranch val="init"/>
        </dgm:presLayoutVars>
      </dgm:prSet>
      <dgm:spPr/>
    </dgm:pt>
    <dgm:pt modelId="{8054D955-B6C8-4064-9627-DC6956334406}" type="pres">
      <dgm:prSet presAssocID="{C6C6FCCB-BBD4-431C-B5D5-FC72B10C0DAB}" presName="rootComposite3" presStyleCnt="0"/>
      <dgm:spPr/>
    </dgm:pt>
    <dgm:pt modelId="{7DDE8708-CD86-4765-9130-ED8409FD053F}" type="pres">
      <dgm:prSet presAssocID="{C6C6FCCB-BBD4-431C-B5D5-FC72B10C0DAB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35290E-DB76-4658-B5ED-A07FF0357E5C}" type="pres">
      <dgm:prSet presAssocID="{C6C6FCCB-BBD4-431C-B5D5-FC72B10C0DAB}" presName="rootConnector3" presStyleLbl="asst1" presStyleIdx="1" presStyleCnt="4"/>
      <dgm:spPr/>
      <dgm:t>
        <a:bodyPr/>
        <a:lstStyle/>
        <a:p>
          <a:endParaRPr lang="en-US"/>
        </a:p>
      </dgm:t>
    </dgm:pt>
    <dgm:pt modelId="{59FE7F96-6C9C-4007-9071-DDE8D04D0BBC}" type="pres">
      <dgm:prSet presAssocID="{C6C6FCCB-BBD4-431C-B5D5-FC72B10C0DAB}" presName="hierChild6" presStyleCnt="0"/>
      <dgm:spPr/>
    </dgm:pt>
    <dgm:pt modelId="{F0ECE22E-40B8-4653-99FF-A0C5074B3195}" type="pres">
      <dgm:prSet presAssocID="{C6C6FCCB-BBD4-431C-B5D5-FC72B10C0DAB}" presName="hierChild7" presStyleCnt="0"/>
      <dgm:spPr/>
    </dgm:pt>
    <dgm:pt modelId="{9A372768-4E9F-44CB-B5DE-29844D97FE0A}" type="pres">
      <dgm:prSet presAssocID="{A58855A3-3FB0-4F3D-A3C8-D089BD66E5A8}" presName="Name111" presStyleLbl="parChTrans1D3" presStyleIdx="1" presStyleCnt="6"/>
      <dgm:spPr/>
      <dgm:t>
        <a:bodyPr/>
        <a:lstStyle/>
        <a:p>
          <a:endParaRPr lang="en-US"/>
        </a:p>
      </dgm:t>
    </dgm:pt>
    <dgm:pt modelId="{313CE15A-1D2A-4E78-88D4-0BC429314E7B}" type="pres">
      <dgm:prSet presAssocID="{2FD58C37-4B23-4F9B-8156-7DAB8476F347}" presName="hierRoot3" presStyleCnt="0">
        <dgm:presLayoutVars>
          <dgm:hierBranch val="init"/>
        </dgm:presLayoutVars>
      </dgm:prSet>
      <dgm:spPr/>
    </dgm:pt>
    <dgm:pt modelId="{7E21CDCC-37E0-4A4C-8020-3D878AEAF731}" type="pres">
      <dgm:prSet presAssocID="{2FD58C37-4B23-4F9B-8156-7DAB8476F347}" presName="rootComposite3" presStyleCnt="0"/>
      <dgm:spPr/>
    </dgm:pt>
    <dgm:pt modelId="{C62DA63A-7BC9-4950-8A14-A1272AA963FE}" type="pres">
      <dgm:prSet presAssocID="{2FD58C37-4B23-4F9B-8156-7DAB8476F347}" presName="rootText3" presStyleLbl="asst1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D72F5B-3F99-4CB8-BB5A-6D73E5308B55}" type="pres">
      <dgm:prSet presAssocID="{2FD58C37-4B23-4F9B-8156-7DAB8476F347}" presName="rootConnector3" presStyleLbl="asst1" presStyleIdx="2" presStyleCnt="4"/>
      <dgm:spPr/>
      <dgm:t>
        <a:bodyPr/>
        <a:lstStyle/>
        <a:p>
          <a:endParaRPr lang="en-US"/>
        </a:p>
      </dgm:t>
    </dgm:pt>
    <dgm:pt modelId="{1587FF21-BC57-4F50-8A90-7384E8496E64}" type="pres">
      <dgm:prSet presAssocID="{2FD58C37-4B23-4F9B-8156-7DAB8476F347}" presName="hierChild6" presStyleCnt="0"/>
      <dgm:spPr/>
    </dgm:pt>
    <dgm:pt modelId="{D0BE7381-165C-4F40-8ABF-41A8D23A7273}" type="pres">
      <dgm:prSet presAssocID="{2FD58C37-4B23-4F9B-8156-7DAB8476F347}" presName="hierChild7" presStyleCnt="0"/>
      <dgm:spPr/>
    </dgm:pt>
    <dgm:pt modelId="{83602106-2C0D-42F7-A5E4-E13531C9DCE3}" type="pres">
      <dgm:prSet presAssocID="{EDB7B249-1268-4160-B389-1AEEB1B080D4}" presName="Name111" presStyleLbl="parChTrans1D2" presStyleIdx="1" presStyleCnt="7"/>
      <dgm:spPr/>
      <dgm:t>
        <a:bodyPr/>
        <a:lstStyle/>
        <a:p>
          <a:endParaRPr lang="en-US"/>
        </a:p>
      </dgm:t>
    </dgm:pt>
    <dgm:pt modelId="{4E766DE8-84E0-4C93-BE91-609580B1179D}" type="pres">
      <dgm:prSet presAssocID="{9538A1AF-2A64-438C-A92B-93FCCB4241F0}" presName="hierRoot3" presStyleCnt="0">
        <dgm:presLayoutVars>
          <dgm:hierBranch val="init"/>
        </dgm:presLayoutVars>
      </dgm:prSet>
      <dgm:spPr/>
    </dgm:pt>
    <dgm:pt modelId="{00172368-FEC4-4063-BA7A-95B89C821BAF}" type="pres">
      <dgm:prSet presAssocID="{9538A1AF-2A64-438C-A92B-93FCCB4241F0}" presName="rootComposite3" presStyleCnt="0"/>
      <dgm:spPr/>
    </dgm:pt>
    <dgm:pt modelId="{6EB3709F-D333-4C03-B587-2EE570D09F1F}" type="pres">
      <dgm:prSet presAssocID="{9538A1AF-2A64-438C-A92B-93FCCB4241F0}" presName="rootText3" presStyleLbl="asst1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CB229-87E5-4112-A6D1-A87454F3A49D}" type="pres">
      <dgm:prSet presAssocID="{9538A1AF-2A64-438C-A92B-93FCCB4241F0}" presName="rootConnector3" presStyleLbl="asst1" presStyleIdx="3" presStyleCnt="4"/>
      <dgm:spPr/>
      <dgm:t>
        <a:bodyPr/>
        <a:lstStyle/>
        <a:p>
          <a:endParaRPr lang="en-US"/>
        </a:p>
      </dgm:t>
    </dgm:pt>
    <dgm:pt modelId="{D3F4E792-A297-4462-9B19-73A137D47AEC}" type="pres">
      <dgm:prSet presAssocID="{9538A1AF-2A64-438C-A92B-93FCCB4241F0}" presName="hierChild6" presStyleCnt="0"/>
      <dgm:spPr/>
    </dgm:pt>
    <dgm:pt modelId="{D1BBF0FB-35A6-456C-BD4E-C44168E216C2}" type="pres">
      <dgm:prSet presAssocID="{9538A1AF-2A64-438C-A92B-93FCCB4241F0}" presName="hierChild7" presStyleCnt="0"/>
      <dgm:spPr/>
    </dgm:pt>
    <dgm:pt modelId="{460154A2-3372-4F7E-8656-176D14002485}" type="pres">
      <dgm:prSet presAssocID="{BC78B860-2687-40BF-B7C4-31C250615A2D}" presName="hierRoot1" presStyleCnt="0">
        <dgm:presLayoutVars>
          <dgm:hierBranch val="init"/>
        </dgm:presLayoutVars>
      </dgm:prSet>
      <dgm:spPr/>
    </dgm:pt>
    <dgm:pt modelId="{D97F3B4C-736E-4BBB-A6BE-0B90FF6D046C}" type="pres">
      <dgm:prSet presAssocID="{BC78B860-2687-40BF-B7C4-31C250615A2D}" presName="rootComposite1" presStyleCnt="0"/>
      <dgm:spPr/>
    </dgm:pt>
    <dgm:pt modelId="{867FF8E9-513B-4779-931A-993546165563}" type="pres">
      <dgm:prSet presAssocID="{BC78B860-2687-40BF-B7C4-31C250615A2D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57C3CC-4876-4280-A421-02DFC0265795}" type="pres">
      <dgm:prSet presAssocID="{BC78B860-2687-40BF-B7C4-31C250615A2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8A8A600-EDB7-4B47-8EEB-C82BAF14A49F}" type="pres">
      <dgm:prSet presAssocID="{BC78B860-2687-40BF-B7C4-31C250615A2D}" presName="hierChild2" presStyleCnt="0"/>
      <dgm:spPr/>
    </dgm:pt>
    <dgm:pt modelId="{B3786197-D82F-4A72-B4C2-CA9059E032B1}" type="pres">
      <dgm:prSet presAssocID="{7204E70E-B50A-4715-8CD1-CF49A176D6D2}" presName="Name37" presStyleLbl="parChTrans1D2" presStyleIdx="2" presStyleCnt="7"/>
      <dgm:spPr/>
      <dgm:t>
        <a:bodyPr/>
        <a:lstStyle/>
        <a:p>
          <a:endParaRPr lang="en-US"/>
        </a:p>
      </dgm:t>
    </dgm:pt>
    <dgm:pt modelId="{CA75AE97-CF92-43E9-AFA1-4FB447852BAF}" type="pres">
      <dgm:prSet presAssocID="{B0B49D6A-7992-425B-97FC-DE1930EE8055}" presName="hierRoot2" presStyleCnt="0">
        <dgm:presLayoutVars>
          <dgm:hierBranch val="init"/>
        </dgm:presLayoutVars>
      </dgm:prSet>
      <dgm:spPr/>
    </dgm:pt>
    <dgm:pt modelId="{3598750B-4A19-4DE3-A9D6-72E94E95074B}" type="pres">
      <dgm:prSet presAssocID="{B0B49D6A-7992-425B-97FC-DE1930EE8055}" presName="rootComposite" presStyleCnt="0"/>
      <dgm:spPr/>
    </dgm:pt>
    <dgm:pt modelId="{81EA8CAC-BCF9-47BB-A2F9-EE84C654875C}" type="pres">
      <dgm:prSet presAssocID="{B0B49D6A-7992-425B-97FC-DE1930EE8055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E11C8-F7A2-4603-8B76-2BF62FC34578}" type="pres">
      <dgm:prSet presAssocID="{B0B49D6A-7992-425B-97FC-DE1930EE8055}" presName="rootConnector" presStyleLbl="node2" presStyleIdx="0" presStyleCnt="5"/>
      <dgm:spPr/>
      <dgm:t>
        <a:bodyPr/>
        <a:lstStyle/>
        <a:p>
          <a:endParaRPr lang="en-US"/>
        </a:p>
      </dgm:t>
    </dgm:pt>
    <dgm:pt modelId="{DBC07844-FF6F-4546-9902-4CFC1C6350C1}" type="pres">
      <dgm:prSet presAssocID="{B0B49D6A-7992-425B-97FC-DE1930EE8055}" presName="hierChild4" presStyleCnt="0"/>
      <dgm:spPr/>
    </dgm:pt>
    <dgm:pt modelId="{682B713A-B320-4968-9F22-5BF21E5CDFE3}" type="pres">
      <dgm:prSet presAssocID="{E31B4E70-50A8-4DD4-B439-93AD44730B6B}" presName="Name37" presStyleLbl="parChTrans1D3" presStyleIdx="2" presStyleCnt="6"/>
      <dgm:spPr/>
      <dgm:t>
        <a:bodyPr/>
        <a:lstStyle/>
        <a:p>
          <a:endParaRPr lang="en-US"/>
        </a:p>
      </dgm:t>
    </dgm:pt>
    <dgm:pt modelId="{BE3DD227-5191-45C2-9EC0-DB333734432C}" type="pres">
      <dgm:prSet presAssocID="{DE591D35-A7CF-44B1-9AB5-053871174622}" presName="hierRoot2" presStyleCnt="0">
        <dgm:presLayoutVars>
          <dgm:hierBranch val="init"/>
        </dgm:presLayoutVars>
      </dgm:prSet>
      <dgm:spPr/>
    </dgm:pt>
    <dgm:pt modelId="{FD3714F6-8E73-41CD-B006-2EBBDDAE6A20}" type="pres">
      <dgm:prSet presAssocID="{DE591D35-A7CF-44B1-9AB5-053871174622}" presName="rootComposite" presStyleCnt="0"/>
      <dgm:spPr/>
    </dgm:pt>
    <dgm:pt modelId="{3DE05520-A536-4FE3-B2F8-BF4F9E7F98CB}" type="pres">
      <dgm:prSet presAssocID="{DE591D35-A7CF-44B1-9AB5-053871174622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183804-ADC8-49A3-9C4E-3D6BB1AD296B}" type="pres">
      <dgm:prSet presAssocID="{DE591D35-A7CF-44B1-9AB5-053871174622}" presName="rootConnector" presStyleLbl="node3" presStyleIdx="0" presStyleCnt="4"/>
      <dgm:spPr/>
      <dgm:t>
        <a:bodyPr/>
        <a:lstStyle/>
        <a:p>
          <a:endParaRPr lang="en-US"/>
        </a:p>
      </dgm:t>
    </dgm:pt>
    <dgm:pt modelId="{3616EA81-7554-4D04-8D98-6ED83892504F}" type="pres">
      <dgm:prSet presAssocID="{DE591D35-A7CF-44B1-9AB5-053871174622}" presName="hierChild4" presStyleCnt="0"/>
      <dgm:spPr/>
    </dgm:pt>
    <dgm:pt modelId="{CFF99009-3897-4DD3-8A58-8876D6D8ACE3}" type="pres">
      <dgm:prSet presAssocID="{DE591D35-A7CF-44B1-9AB5-053871174622}" presName="hierChild5" presStyleCnt="0"/>
      <dgm:spPr/>
    </dgm:pt>
    <dgm:pt modelId="{4DAAEEDA-F533-4BD5-B955-9E79093DF372}" type="pres">
      <dgm:prSet presAssocID="{D1A0A4A7-42A7-4126-AF0D-EDF113170A94}" presName="Name37" presStyleLbl="parChTrans1D3" presStyleIdx="3" presStyleCnt="6"/>
      <dgm:spPr/>
      <dgm:t>
        <a:bodyPr/>
        <a:lstStyle/>
        <a:p>
          <a:endParaRPr lang="en-US"/>
        </a:p>
      </dgm:t>
    </dgm:pt>
    <dgm:pt modelId="{B5840F67-5EDB-42D6-AC06-6D35284FD03A}" type="pres">
      <dgm:prSet presAssocID="{68C1C0B8-266E-4C50-B138-3CA94EEDCFF6}" presName="hierRoot2" presStyleCnt="0">
        <dgm:presLayoutVars>
          <dgm:hierBranch val="init"/>
        </dgm:presLayoutVars>
      </dgm:prSet>
      <dgm:spPr/>
    </dgm:pt>
    <dgm:pt modelId="{C72C644F-3D33-4433-A05F-AD5BD3FAABB3}" type="pres">
      <dgm:prSet presAssocID="{68C1C0B8-266E-4C50-B138-3CA94EEDCFF6}" presName="rootComposite" presStyleCnt="0"/>
      <dgm:spPr/>
    </dgm:pt>
    <dgm:pt modelId="{9785F498-258C-45FD-8A6B-E0550BC2AE47}" type="pres">
      <dgm:prSet presAssocID="{68C1C0B8-266E-4C50-B138-3CA94EEDCFF6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A2BCF0-22FC-4D93-B4F9-080196AE2FDF}" type="pres">
      <dgm:prSet presAssocID="{68C1C0B8-266E-4C50-B138-3CA94EEDCFF6}" presName="rootConnector" presStyleLbl="node3" presStyleIdx="1" presStyleCnt="4"/>
      <dgm:spPr/>
      <dgm:t>
        <a:bodyPr/>
        <a:lstStyle/>
        <a:p>
          <a:endParaRPr lang="en-US"/>
        </a:p>
      </dgm:t>
    </dgm:pt>
    <dgm:pt modelId="{56F73FC9-C9B0-4192-B7C6-07F57AEE8EAB}" type="pres">
      <dgm:prSet presAssocID="{68C1C0B8-266E-4C50-B138-3CA94EEDCFF6}" presName="hierChild4" presStyleCnt="0"/>
      <dgm:spPr/>
    </dgm:pt>
    <dgm:pt modelId="{8639E94F-7C54-4260-B5D4-10120E6200E8}" type="pres">
      <dgm:prSet presAssocID="{68C1C0B8-266E-4C50-B138-3CA94EEDCFF6}" presName="hierChild5" presStyleCnt="0"/>
      <dgm:spPr/>
    </dgm:pt>
    <dgm:pt modelId="{72066292-9887-4AA4-887E-EA3D63E6FC9B}" type="pres">
      <dgm:prSet presAssocID="{AD545AE3-D4EF-426E-AD64-FEBE003883ED}" presName="Name37" presStyleLbl="parChTrans1D3" presStyleIdx="4" presStyleCnt="6"/>
      <dgm:spPr/>
      <dgm:t>
        <a:bodyPr/>
        <a:lstStyle/>
        <a:p>
          <a:endParaRPr lang="en-US"/>
        </a:p>
      </dgm:t>
    </dgm:pt>
    <dgm:pt modelId="{4CD83F65-46FC-4262-BCEA-C592A4E26CD3}" type="pres">
      <dgm:prSet presAssocID="{13169C5B-6532-4E40-85BE-9E34C50DFF02}" presName="hierRoot2" presStyleCnt="0">
        <dgm:presLayoutVars>
          <dgm:hierBranch val="init"/>
        </dgm:presLayoutVars>
      </dgm:prSet>
      <dgm:spPr/>
    </dgm:pt>
    <dgm:pt modelId="{8C6B0BC0-0702-481B-87BD-1053420B7E44}" type="pres">
      <dgm:prSet presAssocID="{13169C5B-6532-4E40-85BE-9E34C50DFF02}" presName="rootComposite" presStyleCnt="0"/>
      <dgm:spPr/>
    </dgm:pt>
    <dgm:pt modelId="{9B67A013-A8CF-4B48-8B3A-E5925FD6AADA}" type="pres">
      <dgm:prSet presAssocID="{13169C5B-6532-4E40-85BE-9E34C50DFF02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F2A230-DA01-410A-B896-7D26AC4FCE6F}" type="pres">
      <dgm:prSet presAssocID="{13169C5B-6532-4E40-85BE-9E34C50DFF02}" presName="rootConnector" presStyleLbl="node3" presStyleIdx="2" presStyleCnt="4"/>
      <dgm:spPr/>
      <dgm:t>
        <a:bodyPr/>
        <a:lstStyle/>
        <a:p>
          <a:endParaRPr lang="en-US"/>
        </a:p>
      </dgm:t>
    </dgm:pt>
    <dgm:pt modelId="{C60A300D-C951-459A-B2F8-232A16CF408A}" type="pres">
      <dgm:prSet presAssocID="{13169C5B-6532-4E40-85BE-9E34C50DFF02}" presName="hierChild4" presStyleCnt="0"/>
      <dgm:spPr/>
    </dgm:pt>
    <dgm:pt modelId="{FBB5EACC-788A-47E0-9B13-F1461589C776}" type="pres">
      <dgm:prSet presAssocID="{13169C5B-6532-4E40-85BE-9E34C50DFF02}" presName="hierChild5" presStyleCnt="0"/>
      <dgm:spPr/>
    </dgm:pt>
    <dgm:pt modelId="{DC581B75-8357-462C-AA21-FDF2E1782F0A}" type="pres">
      <dgm:prSet presAssocID="{B0B49D6A-7992-425B-97FC-DE1930EE8055}" presName="hierChild5" presStyleCnt="0"/>
      <dgm:spPr/>
    </dgm:pt>
    <dgm:pt modelId="{F3A6C2CF-76BB-4722-AE1D-65D1579C9689}" type="pres">
      <dgm:prSet presAssocID="{C2A0D30B-41DB-4A47-8090-E25ACB908090}" presName="Name37" presStyleLbl="parChTrans1D2" presStyleIdx="3" presStyleCnt="7"/>
      <dgm:spPr/>
      <dgm:t>
        <a:bodyPr/>
        <a:lstStyle/>
        <a:p>
          <a:endParaRPr lang="en-US"/>
        </a:p>
      </dgm:t>
    </dgm:pt>
    <dgm:pt modelId="{3B69EC01-7231-48E6-AF9B-E23150438E5D}" type="pres">
      <dgm:prSet presAssocID="{B7FF4F7D-9CAA-4905-B5D5-42BF73E60129}" presName="hierRoot2" presStyleCnt="0">
        <dgm:presLayoutVars>
          <dgm:hierBranch val="init"/>
        </dgm:presLayoutVars>
      </dgm:prSet>
      <dgm:spPr/>
    </dgm:pt>
    <dgm:pt modelId="{4AAA78F0-3511-4C4C-AB80-5BAF22AD021E}" type="pres">
      <dgm:prSet presAssocID="{B7FF4F7D-9CAA-4905-B5D5-42BF73E60129}" presName="rootComposite" presStyleCnt="0"/>
      <dgm:spPr/>
    </dgm:pt>
    <dgm:pt modelId="{89892E62-3838-4487-A8D3-90742510593F}" type="pres">
      <dgm:prSet presAssocID="{B7FF4F7D-9CAA-4905-B5D5-42BF73E60129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938B11-1BE3-46DC-8BD7-AD04611FDCB8}" type="pres">
      <dgm:prSet presAssocID="{B7FF4F7D-9CAA-4905-B5D5-42BF73E60129}" presName="rootConnector" presStyleLbl="node2" presStyleIdx="1" presStyleCnt="5"/>
      <dgm:spPr/>
      <dgm:t>
        <a:bodyPr/>
        <a:lstStyle/>
        <a:p>
          <a:endParaRPr lang="en-US"/>
        </a:p>
      </dgm:t>
    </dgm:pt>
    <dgm:pt modelId="{ACC052EA-6C6B-4218-AF28-E0EBF5A7070B}" type="pres">
      <dgm:prSet presAssocID="{B7FF4F7D-9CAA-4905-B5D5-42BF73E60129}" presName="hierChild4" presStyleCnt="0"/>
      <dgm:spPr/>
    </dgm:pt>
    <dgm:pt modelId="{06913DD4-9771-4292-B771-069B056DC941}" type="pres">
      <dgm:prSet presAssocID="{B7FF4F7D-9CAA-4905-B5D5-42BF73E60129}" presName="hierChild5" presStyleCnt="0"/>
      <dgm:spPr/>
    </dgm:pt>
    <dgm:pt modelId="{22F947B9-6547-42CD-9FF7-9B42458EF062}" type="pres">
      <dgm:prSet presAssocID="{BC78B860-2687-40BF-B7C4-31C250615A2D}" presName="hierChild3" presStyleCnt="0"/>
      <dgm:spPr/>
    </dgm:pt>
    <dgm:pt modelId="{F7AFCA89-CD54-4167-9F8F-7160E4350757}" type="pres">
      <dgm:prSet presAssocID="{A9083208-C2AA-4671-BB52-92AD96AA8B9D}" presName="hierRoot1" presStyleCnt="0">
        <dgm:presLayoutVars>
          <dgm:hierBranch val="init"/>
        </dgm:presLayoutVars>
      </dgm:prSet>
      <dgm:spPr/>
    </dgm:pt>
    <dgm:pt modelId="{6B467596-3475-43A5-BA02-DDC2FD294D97}" type="pres">
      <dgm:prSet presAssocID="{A9083208-C2AA-4671-BB52-92AD96AA8B9D}" presName="rootComposite1" presStyleCnt="0"/>
      <dgm:spPr/>
    </dgm:pt>
    <dgm:pt modelId="{D66B8DF6-30B6-467B-ADBE-52C9D1B1B083}" type="pres">
      <dgm:prSet presAssocID="{A9083208-C2AA-4671-BB52-92AD96AA8B9D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D6014D-75E0-4B83-B0DD-7B744967E3CF}" type="pres">
      <dgm:prSet presAssocID="{A9083208-C2AA-4671-BB52-92AD96AA8B9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E6B05E3-F259-4CA1-9B1F-DCC015E3E3EF}" type="pres">
      <dgm:prSet presAssocID="{A9083208-C2AA-4671-BB52-92AD96AA8B9D}" presName="hierChild2" presStyleCnt="0"/>
      <dgm:spPr/>
    </dgm:pt>
    <dgm:pt modelId="{6C4C3510-4BAE-40D8-8947-075A41086FDC}" type="pres">
      <dgm:prSet presAssocID="{6C81E166-BC48-4200-9C83-7088341C5F3F}" presName="Name37" presStyleLbl="parChTrans1D2" presStyleIdx="4" presStyleCnt="7"/>
      <dgm:spPr/>
      <dgm:t>
        <a:bodyPr/>
        <a:lstStyle/>
        <a:p>
          <a:endParaRPr lang="en-US"/>
        </a:p>
      </dgm:t>
    </dgm:pt>
    <dgm:pt modelId="{D29D4ED9-F096-402D-ACCB-A3BD2612A674}" type="pres">
      <dgm:prSet presAssocID="{5E999090-B32C-4554-B924-5C6A94366D03}" presName="hierRoot2" presStyleCnt="0">
        <dgm:presLayoutVars>
          <dgm:hierBranch val="init"/>
        </dgm:presLayoutVars>
      </dgm:prSet>
      <dgm:spPr/>
    </dgm:pt>
    <dgm:pt modelId="{456F3ACB-3D50-4CE0-8182-E4C7A5BB4459}" type="pres">
      <dgm:prSet presAssocID="{5E999090-B32C-4554-B924-5C6A94366D03}" presName="rootComposite" presStyleCnt="0"/>
      <dgm:spPr/>
    </dgm:pt>
    <dgm:pt modelId="{28F1EDA1-4A34-46D1-B6E8-83F149A50C60}" type="pres">
      <dgm:prSet presAssocID="{5E999090-B32C-4554-B924-5C6A94366D03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69E419-2A69-4D4F-B3D2-BA8344971C93}" type="pres">
      <dgm:prSet presAssocID="{5E999090-B32C-4554-B924-5C6A94366D03}" presName="rootConnector" presStyleLbl="node2" presStyleIdx="2" presStyleCnt="5"/>
      <dgm:spPr/>
      <dgm:t>
        <a:bodyPr/>
        <a:lstStyle/>
        <a:p>
          <a:endParaRPr lang="en-US"/>
        </a:p>
      </dgm:t>
    </dgm:pt>
    <dgm:pt modelId="{4B0A5610-44FB-45AE-AB16-5FF9550CCE3D}" type="pres">
      <dgm:prSet presAssocID="{5E999090-B32C-4554-B924-5C6A94366D03}" presName="hierChild4" presStyleCnt="0"/>
      <dgm:spPr/>
    </dgm:pt>
    <dgm:pt modelId="{0548D732-7377-4743-B038-69D49FB289AA}" type="pres">
      <dgm:prSet presAssocID="{5E999090-B32C-4554-B924-5C6A94366D03}" presName="hierChild5" presStyleCnt="0"/>
      <dgm:spPr/>
    </dgm:pt>
    <dgm:pt modelId="{88DFC0AB-F898-4E67-92A2-D4A7830BCF12}" type="pres">
      <dgm:prSet presAssocID="{A9083208-C2AA-4671-BB52-92AD96AA8B9D}" presName="hierChild3" presStyleCnt="0"/>
      <dgm:spPr/>
    </dgm:pt>
    <dgm:pt modelId="{402EA6A4-0AD9-4BA4-A57D-3667C35396CB}" type="pres">
      <dgm:prSet presAssocID="{4815DA4B-238F-4E4A-A797-6F705D517A17}" presName="hierRoot1" presStyleCnt="0">
        <dgm:presLayoutVars>
          <dgm:hierBranch val="init"/>
        </dgm:presLayoutVars>
      </dgm:prSet>
      <dgm:spPr/>
    </dgm:pt>
    <dgm:pt modelId="{E7A23BA2-07F7-4CC7-9C9C-7951BB94A67F}" type="pres">
      <dgm:prSet presAssocID="{4815DA4B-238F-4E4A-A797-6F705D517A17}" presName="rootComposite1" presStyleCnt="0"/>
      <dgm:spPr/>
    </dgm:pt>
    <dgm:pt modelId="{55B78B2D-B63F-4456-B001-13C5415B04C9}" type="pres">
      <dgm:prSet presAssocID="{4815DA4B-238F-4E4A-A797-6F705D517A17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7B34B1-CBE5-4F5A-91CD-445559463E69}" type="pres">
      <dgm:prSet presAssocID="{4815DA4B-238F-4E4A-A797-6F705D517A1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458E7FC-3122-454C-B30B-8A6D1F855E88}" type="pres">
      <dgm:prSet presAssocID="{4815DA4B-238F-4E4A-A797-6F705D517A17}" presName="hierChild2" presStyleCnt="0"/>
      <dgm:spPr/>
    </dgm:pt>
    <dgm:pt modelId="{3BCECAD6-7248-48D4-8D71-21D395533FC5}" type="pres">
      <dgm:prSet presAssocID="{CA846722-AD2B-46B7-AC2F-4ACC54E00116}" presName="Name37" presStyleLbl="parChTrans1D2" presStyleIdx="5" presStyleCnt="7"/>
      <dgm:spPr/>
      <dgm:t>
        <a:bodyPr/>
        <a:lstStyle/>
        <a:p>
          <a:endParaRPr lang="en-US"/>
        </a:p>
      </dgm:t>
    </dgm:pt>
    <dgm:pt modelId="{BFCFBAE1-17E3-4DB3-9104-3EE9D832F03A}" type="pres">
      <dgm:prSet presAssocID="{2BEA98E7-8981-4925-8810-16DC3773C3E7}" presName="hierRoot2" presStyleCnt="0">
        <dgm:presLayoutVars>
          <dgm:hierBranch val="init"/>
        </dgm:presLayoutVars>
      </dgm:prSet>
      <dgm:spPr/>
    </dgm:pt>
    <dgm:pt modelId="{487EE191-0853-443E-98FC-B9CB92A3843C}" type="pres">
      <dgm:prSet presAssocID="{2BEA98E7-8981-4925-8810-16DC3773C3E7}" presName="rootComposite" presStyleCnt="0"/>
      <dgm:spPr/>
    </dgm:pt>
    <dgm:pt modelId="{DEBC2E52-B1CB-4785-8B2D-B06F2FA7E3B3}" type="pres">
      <dgm:prSet presAssocID="{2BEA98E7-8981-4925-8810-16DC3773C3E7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686841-3C37-407E-B8E0-2437BA891EE9}" type="pres">
      <dgm:prSet presAssocID="{2BEA98E7-8981-4925-8810-16DC3773C3E7}" presName="rootConnector" presStyleLbl="node2" presStyleIdx="3" presStyleCnt="5"/>
      <dgm:spPr/>
      <dgm:t>
        <a:bodyPr/>
        <a:lstStyle/>
        <a:p>
          <a:endParaRPr lang="en-US"/>
        </a:p>
      </dgm:t>
    </dgm:pt>
    <dgm:pt modelId="{90D30347-5F64-47DD-8F70-19E8EC305C56}" type="pres">
      <dgm:prSet presAssocID="{2BEA98E7-8981-4925-8810-16DC3773C3E7}" presName="hierChild4" presStyleCnt="0"/>
      <dgm:spPr/>
    </dgm:pt>
    <dgm:pt modelId="{8EFC3F3E-01F8-499C-A657-8E4AFB431FB4}" type="pres">
      <dgm:prSet presAssocID="{88025D6D-BBF7-4696-83AF-27B5F4F89382}" presName="Name37" presStyleLbl="parChTrans1D3" presStyleIdx="5" presStyleCnt="6"/>
      <dgm:spPr/>
      <dgm:t>
        <a:bodyPr/>
        <a:lstStyle/>
        <a:p>
          <a:endParaRPr lang="en-US"/>
        </a:p>
      </dgm:t>
    </dgm:pt>
    <dgm:pt modelId="{1F74FC68-CFAF-412A-AFBB-C03F6450F9D2}" type="pres">
      <dgm:prSet presAssocID="{63D4C10D-130B-4FBC-9778-CD9C005847A6}" presName="hierRoot2" presStyleCnt="0">
        <dgm:presLayoutVars>
          <dgm:hierBranch val="init"/>
        </dgm:presLayoutVars>
      </dgm:prSet>
      <dgm:spPr/>
    </dgm:pt>
    <dgm:pt modelId="{F3260000-B63D-4676-B6AF-6C9DD593ED32}" type="pres">
      <dgm:prSet presAssocID="{63D4C10D-130B-4FBC-9778-CD9C005847A6}" presName="rootComposite" presStyleCnt="0"/>
      <dgm:spPr/>
    </dgm:pt>
    <dgm:pt modelId="{9388A50E-DC19-470E-AE2B-EEEB2386ECAE}" type="pres">
      <dgm:prSet presAssocID="{63D4C10D-130B-4FBC-9778-CD9C005847A6}" presName="rootText" presStyleLbl="node3" presStyleIdx="3" presStyleCnt="4" custLinFactX="22418" custLinFactY="137935" custLinFactNeighborX="1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1F29A-3645-44BE-A3DC-34133D604199}" type="pres">
      <dgm:prSet presAssocID="{63D4C10D-130B-4FBC-9778-CD9C005847A6}" presName="rootConnector" presStyleLbl="node3" presStyleIdx="3" presStyleCnt="4"/>
      <dgm:spPr/>
      <dgm:t>
        <a:bodyPr/>
        <a:lstStyle/>
        <a:p>
          <a:endParaRPr lang="en-US"/>
        </a:p>
      </dgm:t>
    </dgm:pt>
    <dgm:pt modelId="{D64F131A-2140-4F6A-AB1A-9E39711C6848}" type="pres">
      <dgm:prSet presAssocID="{63D4C10D-130B-4FBC-9778-CD9C005847A6}" presName="hierChild4" presStyleCnt="0"/>
      <dgm:spPr/>
    </dgm:pt>
    <dgm:pt modelId="{15DEF093-0D33-419F-87E5-C9F4D4915F4C}" type="pres">
      <dgm:prSet presAssocID="{63D4C10D-130B-4FBC-9778-CD9C005847A6}" presName="hierChild5" presStyleCnt="0"/>
      <dgm:spPr/>
    </dgm:pt>
    <dgm:pt modelId="{B790E375-240B-4613-BCB8-700900D1A9EA}" type="pres">
      <dgm:prSet presAssocID="{2BEA98E7-8981-4925-8810-16DC3773C3E7}" presName="hierChild5" presStyleCnt="0"/>
      <dgm:spPr/>
    </dgm:pt>
    <dgm:pt modelId="{AD5D0395-E14D-4596-BD0F-3C28F096177C}" type="pres">
      <dgm:prSet presAssocID="{BD0DBC96-9EF5-40D4-94A7-EB3AB47F628A}" presName="Name37" presStyleLbl="parChTrans1D2" presStyleIdx="6" presStyleCnt="7"/>
      <dgm:spPr/>
      <dgm:t>
        <a:bodyPr/>
        <a:lstStyle/>
        <a:p>
          <a:endParaRPr lang="en-US"/>
        </a:p>
      </dgm:t>
    </dgm:pt>
    <dgm:pt modelId="{F62D2650-0801-4958-B891-D6E505E61FB5}" type="pres">
      <dgm:prSet presAssocID="{C4D1B63C-A66C-4847-8304-8E565811EE0E}" presName="hierRoot2" presStyleCnt="0">
        <dgm:presLayoutVars>
          <dgm:hierBranch val="init"/>
        </dgm:presLayoutVars>
      </dgm:prSet>
      <dgm:spPr/>
    </dgm:pt>
    <dgm:pt modelId="{B761615F-6694-4606-A47C-53D89BFF6AC0}" type="pres">
      <dgm:prSet presAssocID="{C4D1B63C-A66C-4847-8304-8E565811EE0E}" presName="rootComposite" presStyleCnt="0"/>
      <dgm:spPr/>
    </dgm:pt>
    <dgm:pt modelId="{DD417B45-9837-47D0-A726-F7CB5F0FB4EA}" type="pres">
      <dgm:prSet presAssocID="{C4D1B63C-A66C-4847-8304-8E565811EE0E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1BD888-A747-4A56-8069-35B44392B2F9}" type="pres">
      <dgm:prSet presAssocID="{C4D1B63C-A66C-4847-8304-8E565811EE0E}" presName="rootConnector" presStyleLbl="node2" presStyleIdx="4" presStyleCnt="5"/>
      <dgm:spPr/>
      <dgm:t>
        <a:bodyPr/>
        <a:lstStyle/>
        <a:p>
          <a:endParaRPr lang="en-US"/>
        </a:p>
      </dgm:t>
    </dgm:pt>
    <dgm:pt modelId="{223183C1-22C2-4BCD-BA06-D6F8ABA0562A}" type="pres">
      <dgm:prSet presAssocID="{C4D1B63C-A66C-4847-8304-8E565811EE0E}" presName="hierChild4" presStyleCnt="0"/>
      <dgm:spPr/>
    </dgm:pt>
    <dgm:pt modelId="{844E7284-1141-4A31-AA23-AFF81A04CBF6}" type="pres">
      <dgm:prSet presAssocID="{C4D1B63C-A66C-4847-8304-8E565811EE0E}" presName="hierChild5" presStyleCnt="0"/>
      <dgm:spPr/>
    </dgm:pt>
    <dgm:pt modelId="{69D72DF1-2DF4-49A3-8B48-01DF787DDFDB}" type="pres">
      <dgm:prSet presAssocID="{4815DA4B-238F-4E4A-A797-6F705D517A17}" presName="hierChild3" presStyleCnt="0"/>
      <dgm:spPr/>
    </dgm:pt>
  </dgm:ptLst>
  <dgm:cxnLst>
    <dgm:cxn modelId="{08D2EA42-1A76-477D-8E39-3A12E5681391}" srcId="{1686276C-5388-4C74-B386-06961930BBC1}" destId="{18197FF4-8636-41F8-A644-DDCA97E4DE8D}" srcOrd="0" destOrd="0" parTransId="{365BC38D-0C40-42B1-8F1E-E3FA3FA19FD3}" sibTransId="{D1A33380-93A9-423A-816B-77CF5F5D8299}"/>
    <dgm:cxn modelId="{1AD8372B-49EE-4EA0-94FB-8DCEC649375A}" type="presOf" srcId="{B0B49D6A-7992-425B-97FC-DE1930EE8055}" destId="{81EA8CAC-BCF9-47BB-A2F9-EE84C654875C}" srcOrd="0" destOrd="0" presId="urn:microsoft.com/office/officeart/2005/8/layout/orgChart1"/>
    <dgm:cxn modelId="{2A4C4253-71CE-4935-B708-DA6B8D105CE9}" type="presOf" srcId="{59C28713-A14D-4155-A51F-8BC70EA854C8}" destId="{942B113E-33F0-4B61-A596-7A42C56D3408}" srcOrd="0" destOrd="0" presId="urn:microsoft.com/office/officeart/2005/8/layout/orgChart1"/>
    <dgm:cxn modelId="{5B73F2BA-F5A1-42E0-B959-6E0D84420B34}" type="presOf" srcId="{4815DA4B-238F-4E4A-A797-6F705D517A17}" destId="{55B78B2D-B63F-4456-B001-13C5415B04C9}" srcOrd="0" destOrd="0" presId="urn:microsoft.com/office/officeart/2005/8/layout/orgChart1"/>
    <dgm:cxn modelId="{44872617-C540-411A-B2CD-A1A33DF20436}" type="presOf" srcId="{2FD58C37-4B23-4F9B-8156-7DAB8476F347}" destId="{C62DA63A-7BC9-4950-8A14-A1272AA963FE}" srcOrd="0" destOrd="0" presId="urn:microsoft.com/office/officeart/2005/8/layout/orgChart1"/>
    <dgm:cxn modelId="{290D3E50-F945-4200-8F53-C4B815573AB1}" srcId="{4815DA4B-238F-4E4A-A797-6F705D517A17}" destId="{C4D1B63C-A66C-4847-8304-8E565811EE0E}" srcOrd="1" destOrd="0" parTransId="{BD0DBC96-9EF5-40D4-94A7-EB3AB47F628A}" sibTransId="{84CE5A56-E2BE-496F-A801-9077C84C5328}"/>
    <dgm:cxn modelId="{B1DF39DB-2115-429B-8CA8-5BE64199CE4A}" type="presOf" srcId="{DE591D35-A7CF-44B1-9AB5-053871174622}" destId="{A4183804-ADC8-49A3-9C4E-3D6BB1AD296B}" srcOrd="1" destOrd="0" presId="urn:microsoft.com/office/officeart/2005/8/layout/orgChart1"/>
    <dgm:cxn modelId="{D6279E83-AAE6-43F2-9DB9-F8E593A2BF7B}" srcId="{1686276C-5388-4C74-B386-06961930BBC1}" destId="{4815DA4B-238F-4E4A-A797-6F705D517A17}" srcOrd="3" destOrd="0" parTransId="{5C942C36-DFC7-4B00-B7FB-1E7F6D435352}" sibTransId="{1C92437E-9C29-4C8F-8631-96AF79BF0E84}"/>
    <dgm:cxn modelId="{2696E728-31F6-407F-9A67-2CBE5B9B740B}" type="presOf" srcId="{B0B49D6A-7992-425B-97FC-DE1930EE8055}" destId="{85CE11C8-F7A2-4603-8B76-2BF62FC34578}" srcOrd="1" destOrd="0" presId="urn:microsoft.com/office/officeart/2005/8/layout/orgChart1"/>
    <dgm:cxn modelId="{EC7FC882-6B47-4ACA-B076-806AE32FA03C}" srcId="{BC78B860-2687-40BF-B7C4-31C250615A2D}" destId="{B7FF4F7D-9CAA-4905-B5D5-42BF73E60129}" srcOrd="1" destOrd="0" parTransId="{C2A0D30B-41DB-4A47-8090-E25ACB908090}" sibTransId="{D6B35F02-EF54-4E3E-95E6-D91DB937336B}"/>
    <dgm:cxn modelId="{3F848C62-B32F-48F4-BF2A-D34DC42E47F6}" type="presOf" srcId="{BC78B860-2687-40BF-B7C4-31C250615A2D}" destId="{867FF8E9-513B-4779-931A-993546165563}" srcOrd="0" destOrd="0" presId="urn:microsoft.com/office/officeart/2005/8/layout/orgChart1"/>
    <dgm:cxn modelId="{781ADDF2-96F7-4CF1-AA27-C2491EFE52D3}" type="presOf" srcId="{1686276C-5388-4C74-B386-06961930BBC1}" destId="{820A7E10-E1E0-4116-B38C-90B778087DA6}" srcOrd="0" destOrd="0" presId="urn:microsoft.com/office/officeart/2005/8/layout/orgChart1"/>
    <dgm:cxn modelId="{C60FB82B-84EA-471D-B066-02C96D55DD62}" srcId="{D43B58E7-B760-4B38-BE8F-BD1919D77678}" destId="{2FD58C37-4B23-4F9B-8156-7DAB8476F347}" srcOrd="1" destOrd="0" parTransId="{A58855A3-3FB0-4F3D-A3C8-D089BD66E5A8}" sibTransId="{84829F9B-059B-4E24-8B5D-D0394CED7847}"/>
    <dgm:cxn modelId="{21E03473-31D5-45F4-B230-25CAD8096A65}" type="presOf" srcId="{68C1C0B8-266E-4C50-B138-3CA94EEDCFF6}" destId="{9785F498-258C-45FD-8A6B-E0550BC2AE47}" srcOrd="0" destOrd="0" presId="urn:microsoft.com/office/officeart/2005/8/layout/orgChart1"/>
    <dgm:cxn modelId="{DC31F951-7DE9-4C0D-B591-C1CCAA1F317A}" type="presOf" srcId="{63D4C10D-130B-4FBC-9778-CD9C005847A6}" destId="{9388A50E-DC19-470E-AE2B-EEEB2386ECAE}" srcOrd="0" destOrd="0" presId="urn:microsoft.com/office/officeart/2005/8/layout/orgChart1"/>
    <dgm:cxn modelId="{35F07A42-16ED-4E59-A82B-89D17A444738}" type="presOf" srcId="{68C1C0B8-266E-4C50-B138-3CA94EEDCFF6}" destId="{7FA2BCF0-22FC-4D93-B4F9-080196AE2FDF}" srcOrd="1" destOrd="0" presId="urn:microsoft.com/office/officeart/2005/8/layout/orgChart1"/>
    <dgm:cxn modelId="{4E1F5C52-4660-489D-9166-DDBB618EDEF1}" type="presOf" srcId="{18197FF4-8636-41F8-A644-DDCA97E4DE8D}" destId="{A5EA76FD-4F3D-466D-A196-DF516354F726}" srcOrd="0" destOrd="0" presId="urn:microsoft.com/office/officeart/2005/8/layout/orgChart1"/>
    <dgm:cxn modelId="{242D7B1B-E7F9-441E-B100-CA04ED8313DF}" type="presOf" srcId="{DE591D35-A7CF-44B1-9AB5-053871174622}" destId="{3DE05520-A536-4FE3-B2F8-BF4F9E7F98CB}" srcOrd="0" destOrd="0" presId="urn:microsoft.com/office/officeart/2005/8/layout/orgChart1"/>
    <dgm:cxn modelId="{3B178513-7759-45AF-A380-982A51EADFBD}" type="presOf" srcId="{BC78B860-2687-40BF-B7C4-31C250615A2D}" destId="{9957C3CC-4876-4280-A421-02DFC0265795}" srcOrd="1" destOrd="0" presId="urn:microsoft.com/office/officeart/2005/8/layout/orgChart1"/>
    <dgm:cxn modelId="{BCD512E7-3C99-4E76-A8F1-A2A782A6C332}" type="presOf" srcId="{D43B58E7-B760-4B38-BE8F-BD1919D77678}" destId="{3C5C5127-CD58-45F2-9D1D-42C0F80EB594}" srcOrd="0" destOrd="0" presId="urn:microsoft.com/office/officeart/2005/8/layout/orgChart1"/>
    <dgm:cxn modelId="{E4D53228-D829-43BF-8C41-E53D121E7F24}" type="presOf" srcId="{7204E70E-B50A-4715-8CD1-CF49A176D6D2}" destId="{B3786197-D82F-4A72-B4C2-CA9059E032B1}" srcOrd="0" destOrd="0" presId="urn:microsoft.com/office/officeart/2005/8/layout/orgChart1"/>
    <dgm:cxn modelId="{3EABEF91-E288-4A50-97B8-7B0E80587CC8}" type="presOf" srcId="{BD0DBC96-9EF5-40D4-94A7-EB3AB47F628A}" destId="{AD5D0395-E14D-4596-BD0F-3C28F096177C}" srcOrd="0" destOrd="0" presId="urn:microsoft.com/office/officeart/2005/8/layout/orgChart1"/>
    <dgm:cxn modelId="{71D2E272-69D1-4185-B1B0-9FC6FDC5CDF6}" srcId="{D43B58E7-B760-4B38-BE8F-BD1919D77678}" destId="{C6C6FCCB-BBD4-431C-B5D5-FC72B10C0DAB}" srcOrd="0" destOrd="0" parTransId="{3D9432B5-E57E-45EC-9F6F-2B2B33A62089}" sibTransId="{319FE681-8B82-45A0-B4A5-64D00B069ED4}"/>
    <dgm:cxn modelId="{1855A827-60AF-4048-8E9C-34F70A0ADD70}" type="presOf" srcId="{EDB7B249-1268-4160-B389-1AEEB1B080D4}" destId="{83602106-2C0D-42F7-A5E4-E13531C9DCE3}" srcOrd="0" destOrd="0" presId="urn:microsoft.com/office/officeart/2005/8/layout/orgChart1"/>
    <dgm:cxn modelId="{EB3B56AC-8FC0-47BD-A6B6-0E59E40D82D9}" type="presOf" srcId="{18197FF4-8636-41F8-A644-DDCA97E4DE8D}" destId="{17DB30D5-43E3-4B0D-B8C2-064BE78FB6CC}" srcOrd="1" destOrd="0" presId="urn:microsoft.com/office/officeart/2005/8/layout/orgChart1"/>
    <dgm:cxn modelId="{A1B52D9D-4508-4447-98DC-AB18A3303279}" type="presOf" srcId="{B7FF4F7D-9CAA-4905-B5D5-42BF73E60129}" destId="{89892E62-3838-4487-A8D3-90742510593F}" srcOrd="0" destOrd="0" presId="urn:microsoft.com/office/officeart/2005/8/layout/orgChart1"/>
    <dgm:cxn modelId="{0EAC28C7-2D1F-4BCA-BAD7-072D2A34D343}" srcId="{B0B49D6A-7992-425B-97FC-DE1930EE8055}" destId="{68C1C0B8-266E-4C50-B138-3CA94EEDCFF6}" srcOrd="1" destOrd="0" parTransId="{D1A0A4A7-42A7-4126-AF0D-EDF113170A94}" sibTransId="{2A3F2DAC-ED72-430E-94F6-9A5859344C24}"/>
    <dgm:cxn modelId="{311B42F9-DC20-4E81-A732-458B1B83E57D}" srcId="{BC78B860-2687-40BF-B7C4-31C250615A2D}" destId="{B0B49D6A-7992-425B-97FC-DE1930EE8055}" srcOrd="0" destOrd="0" parTransId="{7204E70E-B50A-4715-8CD1-CF49A176D6D2}" sibTransId="{64E236CD-9EB1-4DA4-B72B-3780D05BFE08}"/>
    <dgm:cxn modelId="{73EBE244-726B-4E1C-9672-3DA4D6951C1E}" type="presOf" srcId="{9538A1AF-2A64-438C-A92B-93FCCB4241F0}" destId="{0DECB229-87E5-4112-A6D1-A87454F3A49D}" srcOrd="1" destOrd="0" presId="urn:microsoft.com/office/officeart/2005/8/layout/orgChart1"/>
    <dgm:cxn modelId="{AE353C13-5F04-439B-B2A1-18CD1B50F753}" type="presOf" srcId="{C4D1B63C-A66C-4847-8304-8E565811EE0E}" destId="{1D1BD888-A747-4A56-8069-35B44392B2F9}" srcOrd="1" destOrd="0" presId="urn:microsoft.com/office/officeart/2005/8/layout/orgChart1"/>
    <dgm:cxn modelId="{22EBC6A3-9B10-48E4-A1C2-78C0A7B7703A}" srcId="{2BEA98E7-8981-4925-8810-16DC3773C3E7}" destId="{63D4C10D-130B-4FBC-9778-CD9C005847A6}" srcOrd="0" destOrd="0" parTransId="{88025D6D-BBF7-4696-83AF-27B5F4F89382}" sibTransId="{660672A4-9DE2-4AD0-AE98-DAB61C6E1949}"/>
    <dgm:cxn modelId="{3E7E36EF-AC1E-4EE8-871E-3B1A0585E055}" type="presOf" srcId="{5E999090-B32C-4554-B924-5C6A94366D03}" destId="{28F1EDA1-4A34-46D1-B6E8-83F149A50C60}" srcOrd="0" destOrd="0" presId="urn:microsoft.com/office/officeart/2005/8/layout/orgChart1"/>
    <dgm:cxn modelId="{5784C1B1-9840-41FD-A8C6-39D6A15E2334}" type="presOf" srcId="{C6C6FCCB-BBD4-431C-B5D5-FC72B10C0DAB}" destId="{1435290E-DB76-4658-B5ED-A07FF0357E5C}" srcOrd="1" destOrd="0" presId="urn:microsoft.com/office/officeart/2005/8/layout/orgChart1"/>
    <dgm:cxn modelId="{FC9D5B22-87D2-4929-A8C5-D54DF8AF7DDC}" type="presOf" srcId="{4815DA4B-238F-4E4A-A797-6F705D517A17}" destId="{CF7B34B1-CBE5-4F5A-91CD-445559463E69}" srcOrd="1" destOrd="0" presId="urn:microsoft.com/office/officeart/2005/8/layout/orgChart1"/>
    <dgm:cxn modelId="{8B555F6A-B562-495A-B39E-C416DEF5A7AC}" type="presOf" srcId="{C4D1B63C-A66C-4847-8304-8E565811EE0E}" destId="{DD417B45-9837-47D0-A726-F7CB5F0FB4EA}" srcOrd="0" destOrd="0" presId="urn:microsoft.com/office/officeart/2005/8/layout/orgChart1"/>
    <dgm:cxn modelId="{7D11B0A6-D35E-40D7-AF63-EBE4DEFE083D}" srcId="{18197FF4-8636-41F8-A644-DDCA97E4DE8D}" destId="{9538A1AF-2A64-438C-A92B-93FCCB4241F0}" srcOrd="1" destOrd="0" parTransId="{EDB7B249-1268-4160-B389-1AEEB1B080D4}" sibTransId="{F6892FA7-3AA9-4121-A0FB-F9B1DFC2A9BA}"/>
    <dgm:cxn modelId="{97421D52-F01C-4902-82AD-EE34024F98B1}" type="presOf" srcId="{B7FF4F7D-9CAA-4905-B5D5-42BF73E60129}" destId="{1D938B11-1BE3-46DC-8BD7-AD04611FDCB8}" srcOrd="1" destOrd="0" presId="urn:microsoft.com/office/officeart/2005/8/layout/orgChart1"/>
    <dgm:cxn modelId="{F9AC9904-3AE2-44E7-B120-24886F123E0E}" srcId="{B0B49D6A-7992-425B-97FC-DE1930EE8055}" destId="{DE591D35-A7CF-44B1-9AB5-053871174622}" srcOrd="0" destOrd="0" parTransId="{E31B4E70-50A8-4DD4-B439-93AD44730B6B}" sibTransId="{C5164BAB-275B-4D8C-B662-A7CCE91FB5CC}"/>
    <dgm:cxn modelId="{E742AA8C-BC00-43A2-B025-38DDDAF2A3BD}" type="presOf" srcId="{6C81E166-BC48-4200-9C83-7088341C5F3F}" destId="{6C4C3510-4BAE-40D8-8947-075A41086FDC}" srcOrd="0" destOrd="0" presId="urn:microsoft.com/office/officeart/2005/8/layout/orgChart1"/>
    <dgm:cxn modelId="{4C76F866-0002-4F2D-B43B-BD48DEB7311E}" srcId="{4815DA4B-238F-4E4A-A797-6F705D517A17}" destId="{2BEA98E7-8981-4925-8810-16DC3773C3E7}" srcOrd="0" destOrd="0" parTransId="{CA846722-AD2B-46B7-AC2F-4ACC54E00116}" sibTransId="{1F0B90D0-281F-4882-B833-ACC14BB9BEE6}"/>
    <dgm:cxn modelId="{112E80DE-E15B-40DA-BFA5-AF359E6EB738}" type="presOf" srcId="{2BEA98E7-8981-4925-8810-16DC3773C3E7}" destId="{D0686841-3C37-407E-B8E0-2437BA891EE9}" srcOrd="1" destOrd="0" presId="urn:microsoft.com/office/officeart/2005/8/layout/orgChart1"/>
    <dgm:cxn modelId="{D8031174-6D03-42DD-890B-0BB537914C58}" type="presOf" srcId="{AD545AE3-D4EF-426E-AD64-FEBE003883ED}" destId="{72066292-9887-4AA4-887E-EA3D63E6FC9B}" srcOrd="0" destOrd="0" presId="urn:microsoft.com/office/officeart/2005/8/layout/orgChart1"/>
    <dgm:cxn modelId="{7A66A641-2780-41BA-BE82-9FDF8922F3E5}" type="presOf" srcId="{9538A1AF-2A64-438C-A92B-93FCCB4241F0}" destId="{6EB3709F-D333-4C03-B587-2EE570D09F1F}" srcOrd="0" destOrd="0" presId="urn:microsoft.com/office/officeart/2005/8/layout/orgChart1"/>
    <dgm:cxn modelId="{D483C2E4-D318-4117-9D99-C79905A568CD}" type="presOf" srcId="{CA846722-AD2B-46B7-AC2F-4ACC54E00116}" destId="{3BCECAD6-7248-48D4-8D71-21D395533FC5}" srcOrd="0" destOrd="0" presId="urn:microsoft.com/office/officeart/2005/8/layout/orgChart1"/>
    <dgm:cxn modelId="{C9617223-AB8B-4193-AB16-C4FA94E05581}" type="presOf" srcId="{A9083208-C2AA-4671-BB52-92AD96AA8B9D}" destId="{7AD6014D-75E0-4B83-B0DD-7B744967E3CF}" srcOrd="1" destOrd="0" presId="urn:microsoft.com/office/officeart/2005/8/layout/orgChart1"/>
    <dgm:cxn modelId="{7A14D784-D11D-4474-ACBE-10C3F463B2A4}" type="presOf" srcId="{D43B58E7-B760-4B38-BE8F-BD1919D77678}" destId="{9A45698C-3DB5-4AEB-9016-A4D274E9D9AF}" srcOrd="1" destOrd="0" presId="urn:microsoft.com/office/officeart/2005/8/layout/orgChart1"/>
    <dgm:cxn modelId="{389ECA91-6D20-43AA-B949-387451FAB040}" type="presOf" srcId="{2FD58C37-4B23-4F9B-8156-7DAB8476F347}" destId="{E5D72F5B-3F99-4CB8-BB5A-6D73E5308B55}" srcOrd="1" destOrd="0" presId="urn:microsoft.com/office/officeart/2005/8/layout/orgChart1"/>
    <dgm:cxn modelId="{11913E98-54B0-4E91-997B-8284C4B92CDC}" type="presOf" srcId="{13169C5B-6532-4E40-85BE-9E34C50DFF02}" destId="{24F2A230-DA01-410A-B896-7D26AC4FCE6F}" srcOrd="1" destOrd="0" presId="urn:microsoft.com/office/officeart/2005/8/layout/orgChart1"/>
    <dgm:cxn modelId="{BDF2BD26-C827-47E6-AD66-9584E223F97A}" type="presOf" srcId="{A9083208-C2AA-4671-BB52-92AD96AA8B9D}" destId="{D66B8DF6-30B6-467B-ADBE-52C9D1B1B083}" srcOrd="0" destOrd="0" presId="urn:microsoft.com/office/officeart/2005/8/layout/orgChart1"/>
    <dgm:cxn modelId="{FE001741-E3B9-42CB-B03D-623281F95759}" type="presOf" srcId="{C6C6FCCB-BBD4-431C-B5D5-FC72B10C0DAB}" destId="{7DDE8708-CD86-4765-9130-ED8409FD053F}" srcOrd="0" destOrd="0" presId="urn:microsoft.com/office/officeart/2005/8/layout/orgChart1"/>
    <dgm:cxn modelId="{DA3A3559-C716-4B92-A724-955696CF12E7}" type="presOf" srcId="{A58855A3-3FB0-4F3D-A3C8-D089BD66E5A8}" destId="{9A372768-4E9F-44CB-B5DE-29844D97FE0A}" srcOrd="0" destOrd="0" presId="urn:microsoft.com/office/officeart/2005/8/layout/orgChart1"/>
    <dgm:cxn modelId="{5FF3D4BD-C823-4B6F-8526-8A43E149C441}" type="presOf" srcId="{C2A0D30B-41DB-4A47-8090-E25ACB908090}" destId="{F3A6C2CF-76BB-4722-AE1D-65D1579C9689}" srcOrd="0" destOrd="0" presId="urn:microsoft.com/office/officeart/2005/8/layout/orgChart1"/>
    <dgm:cxn modelId="{302F72F5-668E-47B1-AB09-080F9282797E}" srcId="{1686276C-5388-4C74-B386-06961930BBC1}" destId="{BC78B860-2687-40BF-B7C4-31C250615A2D}" srcOrd="1" destOrd="0" parTransId="{F65E853D-B391-4702-8C6E-0E5521C7E005}" sibTransId="{7C7398B9-138D-402C-8AAB-32EC7599FAC5}"/>
    <dgm:cxn modelId="{986A7C12-257B-45B9-AF40-50F8CFC0DDB4}" type="presOf" srcId="{3D9432B5-E57E-45EC-9F6F-2B2B33A62089}" destId="{609F8FE7-1A7B-4973-B5F2-4B39FC51F923}" srcOrd="0" destOrd="0" presId="urn:microsoft.com/office/officeart/2005/8/layout/orgChart1"/>
    <dgm:cxn modelId="{8BAECAB9-7F2F-4189-B588-380F6DFD6A37}" srcId="{A9083208-C2AA-4671-BB52-92AD96AA8B9D}" destId="{5E999090-B32C-4554-B924-5C6A94366D03}" srcOrd="0" destOrd="0" parTransId="{6C81E166-BC48-4200-9C83-7088341C5F3F}" sibTransId="{C27B00B2-EF2F-42AE-B601-D95A7843FFA0}"/>
    <dgm:cxn modelId="{99319CBF-4611-40EE-AE9B-69153FC8BF7C}" srcId="{1686276C-5388-4C74-B386-06961930BBC1}" destId="{A9083208-C2AA-4671-BB52-92AD96AA8B9D}" srcOrd="2" destOrd="0" parTransId="{6DDB8ADD-DABF-4DA6-AB78-C13A404BBEC0}" sibTransId="{5C9AA38C-7557-4560-A5AB-F397EE6A4112}"/>
    <dgm:cxn modelId="{01EFB13A-8D26-438C-A61F-0F6C1AC47857}" type="presOf" srcId="{13169C5B-6532-4E40-85BE-9E34C50DFF02}" destId="{9B67A013-A8CF-4B48-8B3A-E5925FD6AADA}" srcOrd="0" destOrd="0" presId="urn:microsoft.com/office/officeart/2005/8/layout/orgChart1"/>
    <dgm:cxn modelId="{13BFA383-FB48-48B9-8DAB-8D29B242FD90}" srcId="{B0B49D6A-7992-425B-97FC-DE1930EE8055}" destId="{13169C5B-6532-4E40-85BE-9E34C50DFF02}" srcOrd="2" destOrd="0" parTransId="{AD545AE3-D4EF-426E-AD64-FEBE003883ED}" sibTransId="{87A9785E-754F-4C60-ACE4-7940203E9E14}"/>
    <dgm:cxn modelId="{33257862-F19F-4690-B83B-42EFCC6E082B}" type="presOf" srcId="{63D4C10D-130B-4FBC-9778-CD9C005847A6}" destId="{6F41F29A-3645-44BE-A3DC-34133D604199}" srcOrd="1" destOrd="0" presId="urn:microsoft.com/office/officeart/2005/8/layout/orgChart1"/>
    <dgm:cxn modelId="{E014190F-4CD6-480C-95AD-A15D272B7B7B}" srcId="{18197FF4-8636-41F8-A644-DDCA97E4DE8D}" destId="{D43B58E7-B760-4B38-BE8F-BD1919D77678}" srcOrd="0" destOrd="0" parTransId="{59C28713-A14D-4155-A51F-8BC70EA854C8}" sibTransId="{6CA396F6-612A-4710-9AB8-79B1A2AAD557}"/>
    <dgm:cxn modelId="{DA53CC1F-7CB8-41FB-8AD0-40B103B943AB}" type="presOf" srcId="{2BEA98E7-8981-4925-8810-16DC3773C3E7}" destId="{DEBC2E52-B1CB-4785-8B2D-B06F2FA7E3B3}" srcOrd="0" destOrd="0" presId="urn:microsoft.com/office/officeart/2005/8/layout/orgChart1"/>
    <dgm:cxn modelId="{613AF8AA-E841-4B68-93E4-406E6A2165B7}" type="presOf" srcId="{88025D6D-BBF7-4696-83AF-27B5F4F89382}" destId="{8EFC3F3E-01F8-499C-A657-8E4AFB431FB4}" srcOrd="0" destOrd="0" presId="urn:microsoft.com/office/officeart/2005/8/layout/orgChart1"/>
    <dgm:cxn modelId="{07C6DCF0-5A17-4B87-AC5F-5A8387081888}" type="presOf" srcId="{5E999090-B32C-4554-B924-5C6A94366D03}" destId="{5569E419-2A69-4D4F-B3D2-BA8344971C93}" srcOrd="1" destOrd="0" presId="urn:microsoft.com/office/officeart/2005/8/layout/orgChart1"/>
    <dgm:cxn modelId="{89D9F959-9CFD-4B48-8A56-9F86E8E1370F}" type="presOf" srcId="{D1A0A4A7-42A7-4126-AF0D-EDF113170A94}" destId="{4DAAEEDA-F533-4BD5-B955-9E79093DF372}" srcOrd="0" destOrd="0" presId="urn:microsoft.com/office/officeart/2005/8/layout/orgChart1"/>
    <dgm:cxn modelId="{A4A69CEB-A459-44EC-87C6-A5131F31E855}" type="presOf" srcId="{E31B4E70-50A8-4DD4-B439-93AD44730B6B}" destId="{682B713A-B320-4968-9F22-5BF21E5CDFE3}" srcOrd="0" destOrd="0" presId="urn:microsoft.com/office/officeart/2005/8/layout/orgChart1"/>
    <dgm:cxn modelId="{08808C94-0FF0-4A55-8C13-F4FD53285F09}" type="presParOf" srcId="{820A7E10-E1E0-4116-B38C-90B778087DA6}" destId="{032AF5B3-8134-42DB-9957-07E6931E9C59}" srcOrd="0" destOrd="0" presId="urn:microsoft.com/office/officeart/2005/8/layout/orgChart1"/>
    <dgm:cxn modelId="{39311E86-8549-48DA-BAE7-4212E4E520A4}" type="presParOf" srcId="{032AF5B3-8134-42DB-9957-07E6931E9C59}" destId="{FCF95325-B706-46B0-B22E-8B68CC6FBD55}" srcOrd="0" destOrd="0" presId="urn:microsoft.com/office/officeart/2005/8/layout/orgChart1"/>
    <dgm:cxn modelId="{CCE7A2AA-762E-4AA8-BA4D-AB7D0D7CAAF3}" type="presParOf" srcId="{FCF95325-B706-46B0-B22E-8B68CC6FBD55}" destId="{A5EA76FD-4F3D-466D-A196-DF516354F726}" srcOrd="0" destOrd="0" presId="urn:microsoft.com/office/officeart/2005/8/layout/orgChart1"/>
    <dgm:cxn modelId="{9598DF36-D8A2-459B-9D4A-464CDCFDDA95}" type="presParOf" srcId="{FCF95325-B706-46B0-B22E-8B68CC6FBD55}" destId="{17DB30D5-43E3-4B0D-B8C2-064BE78FB6CC}" srcOrd="1" destOrd="0" presId="urn:microsoft.com/office/officeart/2005/8/layout/orgChart1"/>
    <dgm:cxn modelId="{C0A39C0E-A8E4-41F0-8890-8BE511032373}" type="presParOf" srcId="{032AF5B3-8134-42DB-9957-07E6931E9C59}" destId="{8E36F449-3729-4C57-9E6E-1C049ABC06D4}" srcOrd="1" destOrd="0" presId="urn:microsoft.com/office/officeart/2005/8/layout/orgChart1"/>
    <dgm:cxn modelId="{851320F1-3590-4B86-A672-34196D34841E}" type="presParOf" srcId="{032AF5B3-8134-42DB-9957-07E6931E9C59}" destId="{83C2311F-3DE7-4B95-9142-EDFB3B9E075A}" srcOrd="2" destOrd="0" presId="urn:microsoft.com/office/officeart/2005/8/layout/orgChart1"/>
    <dgm:cxn modelId="{7060E39C-03EC-43F9-9A8C-95DFBEB28C7C}" type="presParOf" srcId="{83C2311F-3DE7-4B95-9142-EDFB3B9E075A}" destId="{942B113E-33F0-4B61-A596-7A42C56D3408}" srcOrd="0" destOrd="0" presId="urn:microsoft.com/office/officeart/2005/8/layout/orgChart1"/>
    <dgm:cxn modelId="{D468F292-D38F-4B01-A339-C213CBB9E2B9}" type="presParOf" srcId="{83C2311F-3DE7-4B95-9142-EDFB3B9E075A}" destId="{6B2EA463-7071-41EF-82F2-CC73FEFF2AA7}" srcOrd="1" destOrd="0" presId="urn:microsoft.com/office/officeart/2005/8/layout/orgChart1"/>
    <dgm:cxn modelId="{27EF0325-AB64-46A3-B675-DA820749AD29}" type="presParOf" srcId="{6B2EA463-7071-41EF-82F2-CC73FEFF2AA7}" destId="{241FF661-1F9F-40AD-B291-632A5BE00BCF}" srcOrd="0" destOrd="0" presId="urn:microsoft.com/office/officeart/2005/8/layout/orgChart1"/>
    <dgm:cxn modelId="{B9246C95-7161-42FD-B5E8-F77696F98722}" type="presParOf" srcId="{241FF661-1F9F-40AD-B291-632A5BE00BCF}" destId="{3C5C5127-CD58-45F2-9D1D-42C0F80EB594}" srcOrd="0" destOrd="0" presId="urn:microsoft.com/office/officeart/2005/8/layout/orgChart1"/>
    <dgm:cxn modelId="{641DA913-1990-4537-9E51-1D4D73281FFC}" type="presParOf" srcId="{241FF661-1F9F-40AD-B291-632A5BE00BCF}" destId="{9A45698C-3DB5-4AEB-9016-A4D274E9D9AF}" srcOrd="1" destOrd="0" presId="urn:microsoft.com/office/officeart/2005/8/layout/orgChart1"/>
    <dgm:cxn modelId="{69A44BA9-3B05-427D-87FD-10790EAEA014}" type="presParOf" srcId="{6B2EA463-7071-41EF-82F2-CC73FEFF2AA7}" destId="{AABCBDCB-A08E-44F8-9D22-8F0CF5D920D4}" srcOrd="1" destOrd="0" presId="urn:microsoft.com/office/officeart/2005/8/layout/orgChart1"/>
    <dgm:cxn modelId="{42D86A03-9B30-4A87-897B-AD88249A3900}" type="presParOf" srcId="{6B2EA463-7071-41EF-82F2-CC73FEFF2AA7}" destId="{CEAA85D0-D547-4D8B-82D8-8E1CE9B908CE}" srcOrd="2" destOrd="0" presId="urn:microsoft.com/office/officeart/2005/8/layout/orgChart1"/>
    <dgm:cxn modelId="{F0E39F21-0A58-4D02-9EAE-3660CCBB45A3}" type="presParOf" srcId="{CEAA85D0-D547-4D8B-82D8-8E1CE9B908CE}" destId="{609F8FE7-1A7B-4973-B5F2-4B39FC51F923}" srcOrd="0" destOrd="0" presId="urn:microsoft.com/office/officeart/2005/8/layout/orgChart1"/>
    <dgm:cxn modelId="{4B12A64B-483D-4C9B-922A-0540B499A35B}" type="presParOf" srcId="{CEAA85D0-D547-4D8B-82D8-8E1CE9B908CE}" destId="{3AD8ED85-FCDC-4ECA-BCF4-001D32B76551}" srcOrd="1" destOrd="0" presId="urn:microsoft.com/office/officeart/2005/8/layout/orgChart1"/>
    <dgm:cxn modelId="{C3C82D1A-3FAE-4F3E-9EEF-A04E8984D450}" type="presParOf" srcId="{3AD8ED85-FCDC-4ECA-BCF4-001D32B76551}" destId="{8054D955-B6C8-4064-9627-DC6956334406}" srcOrd="0" destOrd="0" presId="urn:microsoft.com/office/officeart/2005/8/layout/orgChart1"/>
    <dgm:cxn modelId="{17713D2D-2F05-470D-9A5C-C6BAD4FD8024}" type="presParOf" srcId="{8054D955-B6C8-4064-9627-DC6956334406}" destId="{7DDE8708-CD86-4765-9130-ED8409FD053F}" srcOrd="0" destOrd="0" presId="urn:microsoft.com/office/officeart/2005/8/layout/orgChart1"/>
    <dgm:cxn modelId="{91C00A86-1CB1-40BF-858B-866CE888CE8D}" type="presParOf" srcId="{8054D955-B6C8-4064-9627-DC6956334406}" destId="{1435290E-DB76-4658-B5ED-A07FF0357E5C}" srcOrd="1" destOrd="0" presId="urn:microsoft.com/office/officeart/2005/8/layout/orgChart1"/>
    <dgm:cxn modelId="{7275A085-6DB6-4C5C-86E7-E2B00A753ECD}" type="presParOf" srcId="{3AD8ED85-FCDC-4ECA-BCF4-001D32B76551}" destId="{59FE7F96-6C9C-4007-9071-DDE8D04D0BBC}" srcOrd="1" destOrd="0" presId="urn:microsoft.com/office/officeart/2005/8/layout/orgChart1"/>
    <dgm:cxn modelId="{117B300E-A621-4EF2-8F71-BA1C35E7C18E}" type="presParOf" srcId="{3AD8ED85-FCDC-4ECA-BCF4-001D32B76551}" destId="{F0ECE22E-40B8-4653-99FF-A0C5074B3195}" srcOrd="2" destOrd="0" presId="urn:microsoft.com/office/officeart/2005/8/layout/orgChart1"/>
    <dgm:cxn modelId="{7B0508B4-839E-4BD3-9451-42DCAB539DF5}" type="presParOf" srcId="{CEAA85D0-D547-4D8B-82D8-8E1CE9B908CE}" destId="{9A372768-4E9F-44CB-B5DE-29844D97FE0A}" srcOrd="2" destOrd="0" presId="urn:microsoft.com/office/officeart/2005/8/layout/orgChart1"/>
    <dgm:cxn modelId="{C4FA4FDF-3DEC-470F-A24A-704ED83472E9}" type="presParOf" srcId="{CEAA85D0-D547-4D8B-82D8-8E1CE9B908CE}" destId="{313CE15A-1D2A-4E78-88D4-0BC429314E7B}" srcOrd="3" destOrd="0" presId="urn:microsoft.com/office/officeart/2005/8/layout/orgChart1"/>
    <dgm:cxn modelId="{162C4C4F-65F2-40A2-B4C5-D57AF5B5AC8D}" type="presParOf" srcId="{313CE15A-1D2A-4E78-88D4-0BC429314E7B}" destId="{7E21CDCC-37E0-4A4C-8020-3D878AEAF731}" srcOrd="0" destOrd="0" presId="urn:microsoft.com/office/officeart/2005/8/layout/orgChart1"/>
    <dgm:cxn modelId="{C417CE02-B538-424B-A748-991E86C755C2}" type="presParOf" srcId="{7E21CDCC-37E0-4A4C-8020-3D878AEAF731}" destId="{C62DA63A-7BC9-4950-8A14-A1272AA963FE}" srcOrd="0" destOrd="0" presId="urn:microsoft.com/office/officeart/2005/8/layout/orgChart1"/>
    <dgm:cxn modelId="{263B440E-5065-41BC-AB34-3529DA0628DB}" type="presParOf" srcId="{7E21CDCC-37E0-4A4C-8020-3D878AEAF731}" destId="{E5D72F5B-3F99-4CB8-BB5A-6D73E5308B55}" srcOrd="1" destOrd="0" presId="urn:microsoft.com/office/officeart/2005/8/layout/orgChart1"/>
    <dgm:cxn modelId="{93FFD463-7D6B-4266-8267-94213C6FB424}" type="presParOf" srcId="{313CE15A-1D2A-4E78-88D4-0BC429314E7B}" destId="{1587FF21-BC57-4F50-8A90-7384E8496E64}" srcOrd="1" destOrd="0" presId="urn:microsoft.com/office/officeart/2005/8/layout/orgChart1"/>
    <dgm:cxn modelId="{35D76B5C-FB88-4872-A8B5-D721E732E575}" type="presParOf" srcId="{313CE15A-1D2A-4E78-88D4-0BC429314E7B}" destId="{D0BE7381-165C-4F40-8ABF-41A8D23A7273}" srcOrd="2" destOrd="0" presId="urn:microsoft.com/office/officeart/2005/8/layout/orgChart1"/>
    <dgm:cxn modelId="{3BF39FD8-6617-4B85-AB2D-E6383F481BE2}" type="presParOf" srcId="{83C2311F-3DE7-4B95-9142-EDFB3B9E075A}" destId="{83602106-2C0D-42F7-A5E4-E13531C9DCE3}" srcOrd="2" destOrd="0" presId="urn:microsoft.com/office/officeart/2005/8/layout/orgChart1"/>
    <dgm:cxn modelId="{848D5FCA-0EFA-4D3D-8AD5-307BA63F9024}" type="presParOf" srcId="{83C2311F-3DE7-4B95-9142-EDFB3B9E075A}" destId="{4E766DE8-84E0-4C93-BE91-609580B1179D}" srcOrd="3" destOrd="0" presId="urn:microsoft.com/office/officeart/2005/8/layout/orgChart1"/>
    <dgm:cxn modelId="{5D42B69B-3A82-436E-A5E2-6E09CAC863A5}" type="presParOf" srcId="{4E766DE8-84E0-4C93-BE91-609580B1179D}" destId="{00172368-FEC4-4063-BA7A-95B89C821BAF}" srcOrd="0" destOrd="0" presId="urn:microsoft.com/office/officeart/2005/8/layout/orgChart1"/>
    <dgm:cxn modelId="{910B0264-B49C-475B-AC5E-8DAB440FE72A}" type="presParOf" srcId="{00172368-FEC4-4063-BA7A-95B89C821BAF}" destId="{6EB3709F-D333-4C03-B587-2EE570D09F1F}" srcOrd="0" destOrd="0" presId="urn:microsoft.com/office/officeart/2005/8/layout/orgChart1"/>
    <dgm:cxn modelId="{E4232EA4-B9AB-4851-8D20-8C8482E88845}" type="presParOf" srcId="{00172368-FEC4-4063-BA7A-95B89C821BAF}" destId="{0DECB229-87E5-4112-A6D1-A87454F3A49D}" srcOrd="1" destOrd="0" presId="urn:microsoft.com/office/officeart/2005/8/layout/orgChart1"/>
    <dgm:cxn modelId="{8F06A30A-53C8-4723-BAE6-9F34454A650C}" type="presParOf" srcId="{4E766DE8-84E0-4C93-BE91-609580B1179D}" destId="{D3F4E792-A297-4462-9B19-73A137D47AEC}" srcOrd="1" destOrd="0" presId="urn:microsoft.com/office/officeart/2005/8/layout/orgChart1"/>
    <dgm:cxn modelId="{247B4342-387E-4837-9A78-0BF7700A0CC0}" type="presParOf" srcId="{4E766DE8-84E0-4C93-BE91-609580B1179D}" destId="{D1BBF0FB-35A6-456C-BD4E-C44168E216C2}" srcOrd="2" destOrd="0" presId="urn:microsoft.com/office/officeart/2005/8/layout/orgChart1"/>
    <dgm:cxn modelId="{723C8051-D6DA-4CC4-9AC6-ACC2FDD0DFF2}" type="presParOf" srcId="{820A7E10-E1E0-4116-B38C-90B778087DA6}" destId="{460154A2-3372-4F7E-8656-176D14002485}" srcOrd="1" destOrd="0" presId="urn:microsoft.com/office/officeart/2005/8/layout/orgChart1"/>
    <dgm:cxn modelId="{70F24819-C337-4FAD-B378-CA9575082C82}" type="presParOf" srcId="{460154A2-3372-4F7E-8656-176D14002485}" destId="{D97F3B4C-736E-4BBB-A6BE-0B90FF6D046C}" srcOrd="0" destOrd="0" presId="urn:microsoft.com/office/officeart/2005/8/layout/orgChart1"/>
    <dgm:cxn modelId="{0859ED59-6C75-49FE-87B5-5AC2B08C344F}" type="presParOf" srcId="{D97F3B4C-736E-4BBB-A6BE-0B90FF6D046C}" destId="{867FF8E9-513B-4779-931A-993546165563}" srcOrd="0" destOrd="0" presId="urn:microsoft.com/office/officeart/2005/8/layout/orgChart1"/>
    <dgm:cxn modelId="{E022C48E-4BDE-48A6-BB0A-7041E044C414}" type="presParOf" srcId="{D97F3B4C-736E-4BBB-A6BE-0B90FF6D046C}" destId="{9957C3CC-4876-4280-A421-02DFC0265795}" srcOrd="1" destOrd="0" presId="urn:microsoft.com/office/officeart/2005/8/layout/orgChart1"/>
    <dgm:cxn modelId="{EC862D1E-49F7-47B0-9BF5-03EE20679F59}" type="presParOf" srcId="{460154A2-3372-4F7E-8656-176D14002485}" destId="{88A8A600-EDB7-4B47-8EEB-C82BAF14A49F}" srcOrd="1" destOrd="0" presId="urn:microsoft.com/office/officeart/2005/8/layout/orgChart1"/>
    <dgm:cxn modelId="{C171FE5B-202D-47EF-99C5-2573F582E254}" type="presParOf" srcId="{88A8A600-EDB7-4B47-8EEB-C82BAF14A49F}" destId="{B3786197-D82F-4A72-B4C2-CA9059E032B1}" srcOrd="0" destOrd="0" presId="urn:microsoft.com/office/officeart/2005/8/layout/orgChart1"/>
    <dgm:cxn modelId="{4A6775F6-D394-430B-82C9-DF8302A2FEF0}" type="presParOf" srcId="{88A8A600-EDB7-4B47-8EEB-C82BAF14A49F}" destId="{CA75AE97-CF92-43E9-AFA1-4FB447852BAF}" srcOrd="1" destOrd="0" presId="urn:microsoft.com/office/officeart/2005/8/layout/orgChart1"/>
    <dgm:cxn modelId="{3C56AE56-060B-43D3-901E-63446032B0F0}" type="presParOf" srcId="{CA75AE97-CF92-43E9-AFA1-4FB447852BAF}" destId="{3598750B-4A19-4DE3-A9D6-72E94E95074B}" srcOrd="0" destOrd="0" presId="urn:microsoft.com/office/officeart/2005/8/layout/orgChart1"/>
    <dgm:cxn modelId="{3329CA3F-533F-43A1-BDBF-88AD3E03F598}" type="presParOf" srcId="{3598750B-4A19-4DE3-A9D6-72E94E95074B}" destId="{81EA8CAC-BCF9-47BB-A2F9-EE84C654875C}" srcOrd="0" destOrd="0" presId="urn:microsoft.com/office/officeart/2005/8/layout/orgChart1"/>
    <dgm:cxn modelId="{283FD9AC-C8F8-49D2-9613-36BA1C348C37}" type="presParOf" srcId="{3598750B-4A19-4DE3-A9D6-72E94E95074B}" destId="{85CE11C8-F7A2-4603-8B76-2BF62FC34578}" srcOrd="1" destOrd="0" presId="urn:microsoft.com/office/officeart/2005/8/layout/orgChart1"/>
    <dgm:cxn modelId="{67346D1C-07C1-4212-A3B6-F92F08BEBE90}" type="presParOf" srcId="{CA75AE97-CF92-43E9-AFA1-4FB447852BAF}" destId="{DBC07844-FF6F-4546-9902-4CFC1C6350C1}" srcOrd="1" destOrd="0" presId="urn:microsoft.com/office/officeart/2005/8/layout/orgChart1"/>
    <dgm:cxn modelId="{AD0E6775-1C41-49F3-A8CB-7CE83ABCFCB8}" type="presParOf" srcId="{DBC07844-FF6F-4546-9902-4CFC1C6350C1}" destId="{682B713A-B320-4968-9F22-5BF21E5CDFE3}" srcOrd="0" destOrd="0" presId="urn:microsoft.com/office/officeart/2005/8/layout/orgChart1"/>
    <dgm:cxn modelId="{592DD271-0249-4EB2-9602-E029AFEA2964}" type="presParOf" srcId="{DBC07844-FF6F-4546-9902-4CFC1C6350C1}" destId="{BE3DD227-5191-45C2-9EC0-DB333734432C}" srcOrd="1" destOrd="0" presId="urn:microsoft.com/office/officeart/2005/8/layout/orgChart1"/>
    <dgm:cxn modelId="{3DAAF127-5E01-4526-8773-0224C5E47031}" type="presParOf" srcId="{BE3DD227-5191-45C2-9EC0-DB333734432C}" destId="{FD3714F6-8E73-41CD-B006-2EBBDDAE6A20}" srcOrd="0" destOrd="0" presId="urn:microsoft.com/office/officeart/2005/8/layout/orgChart1"/>
    <dgm:cxn modelId="{2AF2D6E9-57CD-4C04-8485-403C8504D1A7}" type="presParOf" srcId="{FD3714F6-8E73-41CD-B006-2EBBDDAE6A20}" destId="{3DE05520-A536-4FE3-B2F8-BF4F9E7F98CB}" srcOrd="0" destOrd="0" presId="urn:microsoft.com/office/officeart/2005/8/layout/orgChart1"/>
    <dgm:cxn modelId="{AEF67B4A-8E40-4720-BB63-ECE8A24D21F3}" type="presParOf" srcId="{FD3714F6-8E73-41CD-B006-2EBBDDAE6A20}" destId="{A4183804-ADC8-49A3-9C4E-3D6BB1AD296B}" srcOrd="1" destOrd="0" presId="urn:microsoft.com/office/officeart/2005/8/layout/orgChart1"/>
    <dgm:cxn modelId="{B42FE467-D9C7-4B03-BDA7-DEB93380B17A}" type="presParOf" srcId="{BE3DD227-5191-45C2-9EC0-DB333734432C}" destId="{3616EA81-7554-4D04-8D98-6ED83892504F}" srcOrd="1" destOrd="0" presId="urn:microsoft.com/office/officeart/2005/8/layout/orgChart1"/>
    <dgm:cxn modelId="{21BDDC1E-DB4B-4823-9D5C-2F5B1DDC9330}" type="presParOf" srcId="{BE3DD227-5191-45C2-9EC0-DB333734432C}" destId="{CFF99009-3897-4DD3-8A58-8876D6D8ACE3}" srcOrd="2" destOrd="0" presId="urn:microsoft.com/office/officeart/2005/8/layout/orgChart1"/>
    <dgm:cxn modelId="{3510A1B8-376F-49A6-9C0C-3B6BB7C0B797}" type="presParOf" srcId="{DBC07844-FF6F-4546-9902-4CFC1C6350C1}" destId="{4DAAEEDA-F533-4BD5-B955-9E79093DF372}" srcOrd="2" destOrd="0" presId="urn:microsoft.com/office/officeart/2005/8/layout/orgChart1"/>
    <dgm:cxn modelId="{7F37B22C-28A3-449E-93AA-D6EB7A52FC20}" type="presParOf" srcId="{DBC07844-FF6F-4546-9902-4CFC1C6350C1}" destId="{B5840F67-5EDB-42D6-AC06-6D35284FD03A}" srcOrd="3" destOrd="0" presId="urn:microsoft.com/office/officeart/2005/8/layout/orgChart1"/>
    <dgm:cxn modelId="{54B5D720-7C9A-48FA-93BE-CC2CF5CA7E67}" type="presParOf" srcId="{B5840F67-5EDB-42D6-AC06-6D35284FD03A}" destId="{C72C644F-3D33-4433-A05F-AD5BD3FAABB3}" srcOrd="0" destOrd="0" presId="urn:microsoft.com/office/officeart/2005/8/layout/orgChart1"/>
    <dgm:cxn modelId="{4511DC7A-16D9-44A2-9E60-4588E3DE1557}" type="presParOf" srcId="{C72C644F-3D33-4433-A05F-AD5BD3FAABB3}" destId="{9785F498-258C-45FD-8A6B-E0550BC2AE47}" srcOrd="0" destOrd="0" presId="urn:microsoft.com/office/officeart/2005/8/layout/orgChart1"/>
    <dgm:cxn modelId="{C8053E00-3FA7-4E0E-9186-CA6370137DA6}" type="presParOf" srcId="{C72C644F-3D33-4433-A05F-AD5BD3FAABB3}" destId="{7FA2BCF0-22FC-4D93-B4F9-080196AE2FDF}" srcOrd="1" destOrd="0" presId="urn:microsoft.com/office/officeart/2005/8/layout/orgChart1"/>
    <dgm:cxn modelId="{E2591A20-DEB5-4E7D-9E3F-AB6F4E409C90}" type="presParOf" srcId="{B5840F67-5EDB-42D6-AC06-6D35284FD03A}" destId="{56F73FC9-C9B0-4192-B7C6-07F57AEE8EAB}" srcOrd="1" destOrd="0" presId="urn:microsoft.com/office/officeart/2005/8/layout/orgChart1"/>
    <dgm:cxn modelId="{3A6F606F-6A04-41F3-97D5-A1721315B3FD}" type="presParOf" srcId="{B5840F67-5EDB-42D6-AC06-6D35284FD03A}" destId="{8639E94F-7C54-4260-B5D4-10120E6200E8}" srcOrd="2" destOrd="0" presId="urn:microsoft.com/office/officeart/2005/8/layout/orgChart1"/>
    <dgm:cxn modelId="{266FFD7B-6A6D-4FFE-BC73-5968293588A5}" type="presParOf" srcId="{DBC07844-FF6F-4546-9902-4CFC1C6350C1}" destId="{72066292-9887-4AA4-887E-EA3D63E6FC9B}" srcOrd="4" destOrd="0" presId="urn:microsoft.com/office/officeart/2005/8/layout/orgChart1"/>
    <dgm:cxn modelId="{F555AB50-597F-4035-BBFE-1559AC1196A9}" type="presParOf" srcId="{DBC07844-FF6F-4546-9902-4CFC1C6350C1}" destId="{4CD83F65-46FC-4262-BCEA-C592A4E26CD3}" srcOrd="5" destOrd="0" presId="urn:microsoft.com/office/officeart/2005/8/layout/orgChart1"/>
    <dgm:cxn modelId="{94C6BBD0-E244-4BA6-AA9D-6C6A920065F5}" type="presParOf" srcId="{4CD83F65-46FC-4262-BCEA-C592A4E26CD3}" destId="{8C6B0BC0-0702-481B-87BD-1053420B7E44}" srcOrd="0" destOrd="0" presId="urn:microsoft.com/office/officeart/2005/8/layout/orgChart1"/>
    <dgm:cxn modelId="{D995DFED-A9F3-4A20-A673-C0314E2D2326}" type="presParOf" srcId="{8C6B0BC0-0702-481B-87BD-1053420B7E44}" destId="{9B67A013-A8CF-4B48-8B3A-E5925FD6AADA}" srcOrd="0" destOrd="0" presId="urn:microsoft.com/office/officeart/2005/8/layout/orgChart1"/>
    <dgm:cxn modelId="{C98C6153-4B2C-4D98-BA40-F6FB39500B31}" type="presParOf" srcId="{8C6B0BC0-0702-481B-87BD-1053420B7E44}" destId="{24F2A230-DA01-410A-B896-7D26AC4FCE6F}" srcOrd="1" destOrd="0" presId="urn:microsoft.com/office/officeart/2005/8/layout/orgChart1"/>
    <dgm:cxn modelId="{DB825B12-755F-426A-9144-8CF4C3AEA98B}" type="presParOf" srcId="{4CD83F65-46FC-4262-BCEA-C592A4E26CD3}" destId="{C60A300D-C951-459A-B2F8-232A16CF408A}" srcOrd="1" destOrd="0" presId="urn:microsoft.com/office/officeart/2005/8/layout/orgChart1"/>
    <dgm:cxn modelId="{6433A49E-A56C-4B68-9D53-1750B4F6879C}" type="presParOf" srcId="{4CD83F65-46FC-4262-BCEA-C592A4E26CD3}" destId="{FBB5EACC-788A-47E0-9B13-F1461589C776}" srcOrd="2" destOrd="0" presId="urn:microsoft.com/office/officeart/2005/8/layout/orgChart1"/>
    <dgm:cxn modelId="{E3DC2484-3AA9-410E-B93E-02588705CD06}" type="presParOf" srcId="{CA75AE97-CF92-43E9-AFA1-4FB447852BAF}" destId="{DC581B75-8357-462C-AA21-FDF2E1782F0A}" srcOrd="2" destOrd="0" presId="urn:microsoft.com/office/officeart/2005/8/layout/orgChart1"/>
    <dgm:cxn modelId="{CF17A5E5-0364-4C84-B426-28000C099680}" type="presParOf" srcId="{88A8A600-EDB7-4B47-8EEB-C82BAF14A49F}" destId="{F3A6C2CF-76BB-4722-AE1D-65D1579C9689}" srcOrd="2" destOrd="0" presId="urn:microsoft.com/office/officeart/2005/8/layout/orgChart1"/>
    <dgm:cxn modelId="{DB837222-518B-4E30-80C9-17064B638AF7}" type="presParOf" srcId="{88A8A600-EDB7-4B47-8EEB-C82BAF14A49F}" destId="{3B69EC01-7231-48E6-AF9B-E23150438E5D}" srcOrd="3" destOrd="0" presId="urn:microsoft.com/office/officeart/2005/8/layout/orgChart1"/>
    <dgm:cxn modelId="{54CDDE9F-B5A5-4D56-A7BF-28D4A98C3223}" type="presParOf" srcId="{3B69EC01-7231-48E6-AF9B-E23150438E5D}" destId="{4AAA78F0-3511-4C4C-AB80-5BAF22AD021E}" srcOrd="0" destOrd="0" presId="urn:microsoft.com/office/officeart/2005/8/layout/orgChart1"/>
    <dgm:cxn modelId="{6CC72BB2-731E-4B39-B079-C026FA3A606E}" type="presParOf" srcId="{4AAA78F0-3511-4C4C-AB80-5BAF22AD021E}" destId="{89892E62-3838-4487-A8D3-90742510593F}" srcOrd="0" destOrd="0" presId="urn:microsoft.com/office/officeart/2005/8/layout/orgChart1"/>
    <dgm:cxn modelId="{C8B81006-2965-4FB5-AD5D-14549CCF1D21}" type="presParOf" srcId="{4AAA78F0-3511-4C4C-AB80-5BAF22AD021E}" destId="{1D938B11-1BE3-46DC-8BD7-AD04611FDCB8}" srcOrd="1" destOrd="0" presId="urn:microsoft.com/office/officeart/2005/8/layout/orgChart1"/>
    <dgm:cxn modelId="{4C686573-9B80-4739-89ED-327BB303D38E}" type="presParOf" srcId="{3B69EC01-7231-48E6-AF9B-E23150438E5D}" destId="{ACC052EA-6C6B-4218-AF28-E0EBF5A7070B}" srcOrd="1" destOrd="0" presId="urn:microsoft.com/office/officeart/2005/8/layout/orgChart1"/>
    <dgm:cxn modelId="{A987E756-7385-4176-AA38-3AA6525364E0}" type="presParOf" srcId="{3B69EC01-7231-48E6-AF9B-E23150438E5D}" destId="{06913DD4-9771-4292-B771-069B056DC941}" srcOrd="2" destOrd="0" presId="urn:microsoft.com/office/officeart/2005/8/layout/orgChart1"/>
    <dgm:cxn modelId="{F62E1908-485B-4F82-AA20-59482374240B}" type="presParOf" srcId="{460154A2-3372-4F7E-8656-176D14002485}" destId="{22F947B9-6547-42CD-9FF7-9B42458EF062}" srcOrd="2" destOrd="0" presId="urn:microsoft.com/office/officeart/2005/8/layout/orgChart1"/>
    <dgm:cxn modelId="{981AF9E9-4D09-445B-A313-F26903E3E268}" type="presParOf" srcId="{820A7E10-E1E0-4116-B38C-90B778087DA6}" destId="{F7AFCA89-CD54-4167-9F8F-7160E4350757}" srcOrd="2" destOrd="0" presId="urn:microsoft.com/office/officeart/2005/8/layout/orgChart1"/>
    <dgm:cxn modelId="{5D52CF7B-0244-4C3F-A896-205CC167F8AE}" type="presParOf" srcId="{F7AFCA89-CD54-4167-9F8F-7160E4350757}" destId="{6B467596-3475-43A5-BA02-DDC2FD294D97}" srcOrd="0" destOrd="0" presId="urn:microsoft.com/office/officeart/2005/8/layout/orgChart1"/>
    <dgm:cxn modelId="{FD6F7097-9314-4667-8D89-AE93FC204609}" type="presParOf" srcId="{6B467596-3475-43A5-BA02-DDC2FD294D97}" destId="{D66B8DF6-30B6-467B-ADBE-52C9D1B1B083}" srcOrd="0" destOrd="0" presId="urn:microsoft.com/office/officeart/2005/8/layout/orgChart1"/>
    <dgm:cxn modelId="{8C7ACA8D-651E-4E64-A76C-8376007A188B}" type="presParOf" srcId="{6B467596-3475-43A5-BA02-DDC2FD294D97}" destId="{7AD6014D-75E0-4B83-B0DD-7B744967E3CF}" srcOrd="1" destOrd="0" presId="urn:microsoft.com/office/officeart/2005/8/layout/orgChart1"/>
    <dgm:cxn modelId="{A9E64586-29AB-4E88-A92A-9795751891EF}" type="presParOf" srcId="{F7AFCA89-CD54-4167-9F8F-7160E4350757}" destId="{DE6B05E3-F259-4CA1-9B1F-DCC015E3E3EF}" srcOrd="1" destOrd="0" presId="urn:microsoft.com/office/officeart/2005/8/layout/orgChart1"/>
    <dgm:cxn modelId="{A3355FC3-F4B5-4EBA-BF83-A1E95DCD9FF5}" type="presParOf" srcId="{DE6B05E3-F259-4CA1-9B1F-DCC015E3E3EF}" destId="{6C4C3510-4BAE-40D8-8947-075A41086FDC}" srcOrd="0" destOrd="0" presId="urn:microsoft.com/office/officeart/2005/8/layout/orgChart1"/>
    <dgm:cxn modelId="{828563DE-40EE-42D7-B75F-FD8B4D2FEE27}" type="presParOf" srcId="{DE6B05E3-F259-4CA1-9B1F-DCC015E3E3EF}" destId="{D29D4ED9-F096-402D-ACCB-A3BD2612A674}" srcOrd="1" destOrd="0" presId="urn:microsoft.com/office/officeart/2005/8/layout/orgChart1"/>
    <dgm:cxn modelId="{A9A4AF42-1180-4E19-9C53-28A84FB52AFF}" type="presParOf" srcId="{D29D4ED9-F096-402D-ACCB-A3BD2612A674}" destId="{456F3ACB-3D50-4CE0-8182-E4C7A5BB4459}" srcOrd="0" destOrd="0" presId="urn:microsoft.com/office/officeart/2005/8/layout/orgChart1"/>
    <dgm:cxn modelId="{3B9E2103-2C28-47D5-BBCE-06D93E34AB3D}" type="presParOf" srcId="{456F3ACB-3D50-4CE0-8182-E4C7A5BB4459}" destId="{28F1EDA1-4A34-46D1-B6E8-83F149A50C60}" srcOrd="0" destOrd="0" presId="urn:microsoft.com/office/officeart/2005/8/layout/orgChart1"/>
    <dgm:cxn modelId="{F71E83AF-4779-454F-ADFA-36EC3DE72BD9}" type="presParOf" srcId="{456F3ACB-3D50-4CE0-8182-E4C7A5BB4459}" destId="{5569E419-2A69-4D4F-B3D2-BA8344971C93}" srcOrd="1" destOrd="0" presId="urn:microsoft.com/office/officeart/2005/8/layout/orgChart1"/>
    <dgm:cxn modelId="{9106966E-79E8-4117-844B-041E4BDBC92E}" type="presParOf" srcId="{D29D4ED9-F096-402D-ACCB-A3BD2612A674}" destId="{4B0A5610-44FB-45AE-AB16-5FF9550CCE3D}" srcOrd="1" destOrd="0" presId="urn:microsoft.com/office/officeart/2005/8/layout/orgChart1"/>
    <dgm:cxn modelId="{06BA4ACF-292D-4A6B-AA42-5C23AADE7371}" type="presParOf" srcId="{D29D4ED9-F096-402D-ACCB-A3BD2612A674}" destId="{0548D732-7377-4743-B038-69D49FB289AA}" srcOrd="2" destOrd="0" presId="urn:microsoft.com/office/officeart/2005/8/layout/orgChart1"/>
    <dgm:cxn modelId="{0EAC07B4-411E-406F-8D4A-65247D17654B}" type="presParOf" srcId="{F7AFCA89-CD54-4167-9F8F-7160E4350757}" destId="{88DFC0AB-F898-4E67-92A2-D4A7830BCF12}" srcOrd="2" destOrd="0" presId="urn:microsoft.com/office/officeart/2005/8/layout/orgChart1"/>
    <dgm:cxn modelId="{4872188C-0B30-43AD-BDC1-E1916FF4167E}" type="presParOf" srcId="{820A7E10-E1E0-4116-B38C-90B778087DA6}" destId="{402EA6A4-0AD9-4BA4-A57D-3667C35396CB}" srcOrd="3" destOrd="0" presId="urn:microsoft.com/office/officeart/2005/8/layout/orgChart1"/>
    <dgm:cxn modelId="{7AF83EC5-7654-4324-91AA-ED6F67396E04}" type="presParOf" srcId="{402EA6A4-0AD9-4BA4-A57D-3667C35396CB}" destId="{E7A23BA2-07F7-4CC7-9C9C-7951BB94A67F}" srcOrd="0" destOrd="0" presId="urn:microsoft.com/office/officeart/2005/8/layout/orgChart1"/>
    <dgm:cxn modelId="{59808509-532C-40C5-AE48-A6127161A617}" type="presParOf" srcId="{E7A23BA2-07F7-4CC7-9C9C-7951BB94A67F}" destId="{55B78B2D-B63F-4456-B001-13C5415B04C9}" srcOrd="0" destOrd="0" presId="urn:microsoft.com/office/officeart/2005/8/layout/orgChart1"/>
    <dgm:cxn modelId="{ABE82653-D374-479C-AE71-F138AC923093}" type="presParOf" srcId="{E7A23BA2-07F7-4CC7-9C9C-7951BB94A67F}" destId="{CF7B34B1-CBE5-4F5A-91CD-445559463E69}" srcOrd="1" destOrd="0" presId="urn:microsoft.com/office/officeart/2005/8/layout/orgChart1"/>
    <dgm:cxn modelId="{15A73B7C-2661-42C4-9A86-D0A70B8DEAE4}" type="presParOf" srcId="{402EA6A4-0AD9-4BA4-A57D-3667C35396CB}" destId="{3458E7FC-3122-454C-B30B-8A6D1F855E88}" srcOrd="1" destOrd="0" presId="urn:microsoft.com/office/officeart/2005/8/layout/orgChart1"/>
    <dgm:cxn modelId="{1CFC9EB0-D415-4270-B740-DF8AABFCE5AA}" type="presParOf" srcId="{3458E7FC-3122-454C-B30B-8A6D1F855E88}" destId="{3BCECAD6-7248-48D4-8D71-21D395533FC5}" srcOrd="0" destOrd="0" presId="urn:microsoft.com/office/officeart/2005/8/layout/orgChart1"/>
    <dgm:cxn modelId="{5028CB05-92B8-4957-B3F0-BEB1D1C35AB9}" type="presParOf" srcId="{3458E7FC-3122-454C-B30B-8A6D1F855E88}" destId="{BFCFBAE1-17E3-4DB3-9104-3EE9D832F03A}" srcOrd="1" destOrd="0" presId="urn:microsoft.com/office/officeart/2005/8/layout/orgChart1"/>
    <dgm:cxn modelId="{043216B1-BB52-42DC-9CD7-E15FABE4B89E}" type="presParOf" srcId="{BFCFBAE1-17E3-4DB3-9104-3EE9D832F03A}" destId="{487EE191-0853-443E-98FC-B9CB92A3843C}" srcOrd="0" destOrd="0" presId="urn:microsoft.com/office/officeart/2005/8/layout/orgChart1"/>
    <dgm:cxn modelId="{5827D4BD-61B5-4A72-9940-D1330256FBE8}" type="presParOf" srcId="{487EE191-0853-443E-98FC-B9CB92A3843C}" destId="{DEBC2E52-B1CB-4785-8B2D-B06F2FA7E3B3}" srcOrd="0" destOrd="0" presId="urn:microsoft.com/office/officeart/2005/8/layout/orgChart1"/>
    <dgm:cxn modelId="{A4CB637E-6201-4790-A21E-9FA55C9906A7}" type="presParOf" srcId="{487EE191-0853-443E-98FC-B9CB92A3843C}" destId="{D0686841-3C37-407E-B8E0-2437BA891EE9}" srcOrd="1" destOrd="0" presId="urn:microsoft.com/office/officeart/2005/8/layout/orgChart1"/>
    <dgm:cxn modelId="{5F916E05-F856-4E06-8450-1A39A28E925B}" type="presParOf" srcId="{BFCFBAE1-17E3-4DB3-9104-3EE9D832F03A}" destId="{90D30347-5F64-47DD-8F70-19E8EC305C56}" srcOrd="1" destOrd="0" presId="urn:microsoft.com/office/officeart/2005/8/layout/orgChart1"/>
    <dgm:cxn modelId="{6498C624-C848-45BA-9982-A9A25C1E7C6A}" type="presParOf" srcId="{90D30347-5F64-47DD-8F70-19E8EC305C56}" destId="{8EFC3F3E-01F8-499C-A657-8E4AFB431FB4}" srcOrd="0" destOrd="0" presId="urn:microsoft.com/office/officeart/2005/8/layout/orgChart1"/>
    <dgm:cxn modelId="{F273F6E2-9625-4710-97CA-D75C7C70DFA2}" type="presParOf" srcId="{90D30347-5F64-47DD-8F70-19E8EC305C56}" destId="{1F74FC68-CFAF-412A-AFBB-C03F6450F9D2}" srcOrd="1" destOrd="0" presId="urn:microsoft.com/office/officeart/2005/8/layout/orgChart1"/>
    <dgm:cxn modelId="{4E8C8D7F-1BB0-45FF-A6E3-8EC1D2DD6EE2}" type="presParOf" srcId="{1F74FC68-CFAF-412A-AFBB-C03F6450F9D2}" destId="{F3260000-B63D-4676-B6AF-6C9DD593ED32}" srcOrd="0" destOrd="0" presId="urn:microsoft.com/office/officeart/2005/8/layout/orgChart1"/>
    <dgm:cxn modelId="{F8A14C58-C7F5-4757-8596-6A0FE80A60C0}" type="presParOf" srcId="{F3260000-B63D-4676-B6AF-6C9DD593ED32}" destId="{9388A50E-DC19-470E-AE2B-EEEB2386ECAE}" srcOrd="0" destOrd="0" presId="urn:microsoft.com/office/officeart/2005/8/layout/orgChart1"/>
    <dgm:cxn modelId="{F8823B7A-70A2-4D73-B636-CDDB8E6B8F6F}" type="presParOf" srcId="{F3260000-B63D-4676-B6AF-6C9DD593ED32}" destId="{6F41F29A-3645-44BE-A3DC-34133D604199}" srcOrd="1" destOrd="0" presId="urn:microsoft.com/office/officeart/2005/8/layout/orgChart1"/>
    <dgm:cxn modelId="{E8D600C2-542D-41CD-B517-0697F21CA1B3}" type="presParOf" srcId="{1F74FC68-CFAF-412A-AFBB-C03F6450F9D2}" destId="{D64F131A-2140-4F6A-AB1A-9E39711C6848}" srcOrd="1" destOrd="0" presId="urn:microsoft.com/office/officeart/2005/8/layout/orgChart1"/>
    <dgm:cxn modelId="{6A522212-4685-4977-A970-60E43E01E3AD}" type="presParOf" srcId="{1F74FC68-CFAF-412A-AFBB-C03F6450F9D2}" destId="{15DEF093-0D33-419F-87E5-C9F4D4915F4C}" srcOrd="2" destOrd="0" presId="urn:microsoft.com/office/officeart/2005/8/layout/orgChart1"/>
    <dgm:cxn modelId="{8B9479CA-4D03-4947-A1BC-0DCFF4D556FA}" type="presParOf" srcId="{BFCFBAE1-17E3-4DB3-9104-3EE9D832F03A}" destId="{B790E375-240B-4613-BCB8-700900D1A9EA}" srcOrd="2" destOrd="0" presId="urn:microsoft.com/office/officeart/2005/8/layout/orgChart1"/>
    <dgm:cxn modelId="{E16D05E8-7BC8-42C3-9576-F9712A3120A8}" type="presParOf" srcId="{3458E7FC-3122-454C-B30B-8A6D1F855E88}" destId="{AD5D0395-E14D-4596-BD0F-3C28F096177C}" srcOrd="2" destOrd="0" presId="urn:microsoft.com/office/officeart/2005/8/layout/orgChart1"/>
    <dgm:cxn modelId="{FFFFDCDB-ABBA-4777-874D-0274EEAE38A3}" type="presParOf" srcId="{3458E7FC-3122-454C-B30B-8A6D1F855E88}" destId="{F62D2650-0801-4958-B891-D6E505E61FB5}" srcOrd="3" destOrd="0" presId="urn:microsoft.com/office/officeart/2005/8/layout/orgChart1"/>
    <dgm:cxn modelId="{CC5A6736-7751-42A5-BEC8-9A54D60CBCDB}" type="presParOf" srcId="{F62D2650-0801-4958-B891-D6E505E61FB5}" destId="{B761615F-6694-4606-A47C-53D89BFF6AC0}" srcOrd="0" destOrd="0" presId="urn:microsoft.com/office/officeart/2005/8/layout/orgChart1"/>
    <dgm:cxn modelId="{D67F48A7-4E45-4B62-9559-4E60143064C4}" type="presParOf" srcId="{B761615F-6694-4606-A47C-53D89BFF6AC0}" destId="{DD417B45-9837-47D0-A726-F7CB5F0FB4EA}" srcOrd="0" destOrd="0" presId="urn:microsoft.com/office/officeart/2005/8/layout/orgChart1"/>
    <dgm:cxn modelId="{4EA9BECA-4127-4940-AE3C-0EFDD09F38BC}" type="presParOf" srcId="{B761615F-6694-4606-A47C-53D89BFF6AC0}" destId="{1D1BD888-A747-4A56-8069-35B44392B2F9}" srcOrd="1" destOrd="0" presId="urn:microsoft.com/office/officeart/2005/8/layout/orgChart1"/>
    <dgm:cxn modelId="{AC153CC6-18C7-4939-AE9B-D74BEEF1C8FB}" type="presParOf" srcId="{F62D2650-0801-4958-B891-D6E505E61FB5}" destId="{223183C1-22C2-4BCD-BA06-D6F8ABA0562A}" srcOrd="1" destOrd="0" presId="urn:microsoft.com/office/officeart/2005/8/layout/orgChart1"/>
    <dgm:cxn modelId="{20082B2B-C6EC-4E69-8C07-C3F066418BF4}" type="presParOf" srcId="{F62D2650-0801-4958-B891-D6E505E61FB5}" destId="{844E7284-1141-4A31-AA23-AFF81A04CBF6}" srcOrd="2" destOrd="0" presId="urn:microsoft.com/office/officeart/2005/8/layout/orgChart1"/>
    <dgm:cxn modelId="{65D78A26-CF52-45A9-8F5C-10D460907C15}" type="presParOf" srcId="{402EA6A4-0AD9-4BA4-A57D-3667C35396CB}" destId="{69D72DF1-2DF4-49A3-8B48-01DF787DDFD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D0395-E14D-4596-BD0F-3C28F096177C}">
      <dsp:nvSpPr>
        <dsp:cNvPr id="0" name=""/>
        <dsp:cNvSpPr/>
      </dsp:nvSpPr>
      <dsp:spPr>
        <a:xfrm>
          <a:off x="6350701" y="600046"/>
          <a:ext cx="459301" cy="159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713"/>
              </a:lnTo>
              <a:lnTo>
                <a:pt x="459301" y="79713"/>
              </a:lnTo>
              <a:lnTo>
                <a:pt x="459301" y="159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C3F3E-01F8-499C-A657-8E4AFB431FB4}">
      <dsp:nvSpPr>
        <dsp:cNvPr id="0" name=""/>
        <dsp:cNvSpPr/>
      </dsp:nvSpPr>
      <dsp:spPr>
        <a:xfrm>
          <a:off x="5587729" y="1139060"/>
          <a:ext cx="842882" cy="16319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1980"/>
              </a:lnTo>
              <a:lnTo>
                <a:pt x="842882" y="16319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ECAD6-7248-48D4-8D71-21D395533FC5}">
      <dsp:nvSpPr>
        <dsp:cNvPr id="0" name=""/>
        <dsp:cNvSpPr/>
      </dsp:nvSpPr>
      <dsp:spPr>
        <a:xfrm>
          <a:off x="5891400" y="600046"/>
          <a:ext cx="459301" cy="159426"/>
        </a:xfrm>
        <a:custGeom>
          <a:avLst/>
          <a:gdLst/>
          <a:ahLst/>
          <a:cxnLst/>
          <a:rect l="0" t="0" r="0" b="0"/>
          <a:pathLst>
            <a:path>
              <a:moveTo>
                <a:pt x="459301" y="0"/>
              </a:moveTo>
              <a:lnTo>
                <a:pt x="459301" y="79713"/>
              </a:lnTo>
              <a:lnTo>
                <a:pt x="0" y="79713"/>
              </a:lnTo>
              <a:lnTo>
                <a:pt x="0" y="159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C3510-4BAE-40D8-8947-075A41086FDC}">
      <dsp:nvSpPr>
        <dsp:cNvPr id="0" name=""/>
        <dsp:cNvSpPr/>
      </dsp:nvSpPr>
      <dsp:spPr>
        <a:xfrm>
          <a:off x="4927077" y="600046"/>
          <a:ext cx="91440" cy="159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9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6C2CF-76BB-4722-AE1D-65D1579C9689}">
      <dsp:nvSpPr>
        <dsp:cNvPr id="0" name=""/>
        <dsp:cNvSpPr/>
      </dsp:nvSpPr>
      <dsp:spPr>
        <a:xfrm>
          <a:off x="3594894" y="600046"/>
          <a:ext cx="459301" cy="159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713"/>
              </a:lnTo>
              <a:lnTo>
                <a:pt x="459301" y="79713"/>
              </a:lnTo>
              <a:lnTo>
                <a:pt x="459301" y="159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066292-9887-4AA4-887E-EA3D63E6FC9B}">
      <dsp:nvSpPr>
        <dsp:cNvPr id="0" name=""/>
        <dsp:cNvSpPr/>
      </dsp:nvSpPr>
      <dsp:spPr>
        <a:xfrm>
          <a:off x="2831922" y="1139060"/>
          <a:ext cx="113876" cy="1427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7250"/>
              </a:lnTo>
              <a:lnTo>
                <a:pt x="113876" y="14272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AAEEDA-F533-4BD5-B955-9E79093DF372}">
      <dsp:nvSpPr>
        <dsp:cNvPr id="0" name=""/>
        <dsp:cNvSpPr/>
      </dsp:nvSpPr>
      <dsp:spPr>
        <a:xfrm>
          <a:off x="2831922" y="1139060"/>
          <a:ext cx="113876" cy="888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8235"/>
              </a:lnTo>
              <a:lnTo>
                <a:pt x="113876" y="88823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B713A-B320-4968-9F22-5BF21E5CDFE3}">
      <dsp:nvSpPr>
        <dsp:cNvPr id="0" name=""/>
        <dsp:cNvSpPr/>
      </dsp:nvSpPr>
      <dsp:spPr>
        <a:xfrm>
          <a:off x="2831922" y="1139060"/>
          <a:ext cx="113876" cy="349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220"/>
              </a:lnTo>
              <a:lnTo>
                <a:pt x="113876" y="3492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86197-D82F-4A72-B4C2-CA9059E032B1}">
      <dsp:nvSpPr>
        <dsp:cNvPr id="0" name=""/>
        <dsp:cNvSpPr/>
      </dsp:nvSpPr>
      <dsp:spPr>
        <a:xfrm>
          <a:off x="3135592" y="600046"/>
          <a:ext cx="459301" cy="159426"/>
        </a:xfrm>
        <a:custGeom>
          <a:avLst/>
          <a:gdLst/>
          <a:ahLst/>
          <a:cxnLst/>
          <a:rect l="0" t="0" r="0" b="0"/>
          <a:pathLst>
            <a:path>
              <a:moveTo>
                <a:pt x="459301" y="0"/>
              </a:moveTo>
              <a:lnTo>
                <a:pt x="459301" y="79713"/>
              </a:lnTo>
              <a:lnTo>
                <a:pt x="0" y="79713"/>
              </a:lnTo>
              <a:lnTo>
                <a:pt x="0" y="159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02106-2C0D-42F7-A5E4-E13531C9DCE3}">
      <dsp:nvSpPr>
        <dsp:cNvPr id="0" name=""/>
        <dsp:cNvSpPr/>
      </dsp:nvSpPr>
      <dsp:spPr>
        <a:xfrm>
          <a:off x="1711969" y="600046"/>
          <a:ext cx="91440" cy="3492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220"/>
              </a:lnTo>
              <a:lnTo>
                <a:pt x="125433" y="3492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72768-4E9F-44CB-B5DE-29844D97FE0A}">
      <dsp:nvSpPr>
        <dsp:cNvPr id="0" name=""/>
        <dsp:cNvSpPr/>
      </dsp:nvSpPr>
      <dsp:spPr>
        <a:xfrm>
          <a:off x="793366" y="1139060"/>
          <a:ext cx="91440" cy="3492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220"/>
              </a:lnTo>
              <a:lnTo>
                <a:pt x="125433" y="3492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F8FE7-1A7B-4973-B5F2-4B39FC51F923}">
      <dsp:nvSpPr>
        <dsp:cNvPr id="0" name=""/>
        <dsp:cNvSpPr/>
      </dsp:nvSpPr>
      <dsp:spPr>
        <a:xfrm>
          <a:off x="713653" y="1139060"/>
          <a:ext cx="91440" cy="349220"/>
        </a:xfrm>
        <a:custGeom>
          <a:avLst/>
          <a:gdLst/>
          <a:ahLst/>
          <a:cxnLst/>
          <a:rect l="0" t="0" r="0" b="0"/>
          <a:pathLst>
            <a:path>
              <a:moveTo>
                <a:pt x="125433" y="0"/>
              </a:moveTo>
              <a:lnTo>
                <a:pt x="125433" y="349220"/>
              </a:lnTo>
              <a:lnTo>
                <a:pt x="45720" y="3492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B113E-33F0-4B61-A596-7A42C56D3408}">
      <dsp:nvSpPr>
        <dsp:cNvPr id="0" name=""/>
        <dsp:cNvSpPr/>
      </dsp:nvSpPr>
      <dsp:spPr>
        <a:xfrm>
          <a:off x="1218674" y="600046"/>
          <a:ext cx="539014" cy="349220"/>
        </a:xfrm>
        <a:custGeom>
          <a:avLst/>
          <a:gdLst/>
          <a:ahLst/>
          <a:cxnLst/>
          <a:rect l="0" t="0" r="0" b="0"/>
          <a:pathLst>
            <a:path>
              <a:moveTo>
                <a:pt x="539014" y="0"/>
              </a:moveTo>
              <a:lnTo>
                <a:pt x="539014" y="349220"/>
              </a:lnTo>
              <a:lnTo>
                <a:pt x="0" y="3492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A76FD-4F3D-466D-A196-DF516354F726}">
      <dsp:nvSpPr>
        <dsp:cNvPr id="0" name=""/>
        <dsp:cNvSpPr/>
      </dsp:nvSpPr>
      <dsp:spPr>
        <a:xfrm>
          <a:off x="1378101" y="220458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GHSL</a:t>
          </a:r>
          <a:endParaRPr lang="en-US" sz="1000" kern="1200" dirty="0"/>
        </a:p>
      </dsp:txBody>
      <dsp:txXfrm>
        <a:off x="1378101" y="220458"/>
        <a:ext cx="759175" cy="379587"/>
      </dsp:txXfrm>
    </dsp:sp>
    <dsp:sp modelId="{3C5C5127-CD58-45F2-9D1D-42C0F80EB594}">
      <dsp:nvSpPr>
        <dsp:cNvPr id="0" name=""/>
        <dsp:cNvSpPr/>
      </dsp:nvSpPr>
      <dsp:spPr>
        <a:xfrm>
          <a:off x="459498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Licenses</a:t>
          </a:r>
          <a:endParaRPr lang="en-US" sz="1000" kern="1200" dirty="0"/>
        </a:p>
      </dsp:txBody>
      <dsp:txXfrm>
        <a:off x="459498" y="759472"/>
        <a:ext cx="759175" cy="379587"/>
      </dsp:txXfrm>
    </dsp:sp>
    <dsp:sp modelId="{7DDE8708-CD86-4765-9130-ED8409FD053F}">
      <dsp:nvSpPr>
        <dsp:cNvPr id="0" name=""/>
        <dsp:cNvSpPr/>
      </dsp:nvSpPr>
      <dsp:spPr>
        <a:xfrm>
          <a:off x="197" y="1298487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EMBASE</a:t>
          </a:r>
          <a:endParaRPr lang="en-US" sz="1000" kern="1200" dirty="0"/>
        </a:p>
      </dsp:txBody>
      <dsp:txXfrm>
        <a:off x="197" y="1298487"/>
        <a:ext cx="759175" cy="379587"/>
      </dsp:txXfrm>
    </dsp:sp>
    <dsp:sp modelId="{C62DA63A-7BC9-4950-8A14-A1272AA963FE}">
      <dsp:nvSpPr>
        <dsp:cNvPr id="0" name=""/>
        <dsp:cNvSpPr/>
      </dsp:nvSpPr>
      <dsp:spPr>
        <a:xfrm>
          <a:off x="918799" y="1298487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ClinicalKey</a:t>
          </a:r>
          <a:endParaRPr lang="en-US" sz="1000" kern="1200" dirty="0"/>
        </a:p>
      </dsp:txBody>
      <dsp:txXfrm>
        <a:off x="918799" y="1298487"/>
        <a:ext cx="759175" cy="379587"/>
      </dsp:txXfrm>
    </dsp:sp>
    <dsp:sp modelId="{6EB3709F-D333-4C03-B587-2EE570D09F1F}">
      <dsp:nvSpPr>
        <dsp:cNvPr id="0" name=""/>
        <dsp:cNvSpPr/>
      </dsp:nvSpPr>
      <dsp:spPr>
        <a:xfrm>
          <a:off x="1837402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Accesses</a:t>
          </a:r>
          <a:endParaRPr lang="en-US" sz="1000" kern="1200" dirty="0"/>
        </a:p>
      </dsp:txBody>
      <dsp:txXfrm>
        <a:off x="1837402" y="759472"/>
        <a:ext cx="759175" cy="379587"/>
      </dsp:txXfrm>
    </dsp:sp>
    <dsp:sp modelId="{867FF8E9-513B-4779-931A-993546165563}">
      <dsp:nvSpPr>
        <dsp:cNvPr id="0" name=""/>
        <dsp:cNvSpPr/>
      </dsp:nvSpPr>
      <dsp:spPr>
        <a:xfrm>
          <a:off x="3215306" y="220458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NUL</a:t>
          </a:r>
          <a:endParaRPr lang="en-US" sz="1000" kern="1200" dirty="0"/>
        </a:p>
      </dsp:txBody>
      <dsp:txXfrm>
        <a:off x="3215306" y="220458"/>
        <a:ext cx="759175" cy="379587"/>
      </dsp:txXfrm>
    </dsp:sp>
    <dsp:sp modelId="{81EA8CAC-BCF9-47BB-A2F9-EE84C654875C}">
      <dsp:nvSpPr>
        <dsp:cNvPr id="0" name=""/>
        <dsp:cNvSpPr/>
      </dsp:nvSpPr>
      <dsp:spPr>
        <a:xfrm>
          <a:off x="2756004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Licenses</a:t>
          </a:r>
          <a:endParaRPr lang="en-US" sz="1000" kern="1200" dirty="0"/>
        </a:p>
      </dsp:txBody>
      <dsp:txXfrm>
        <a:off x="2756004" y="759472"/>
        <a:ext cx="759175" cy="379587"/>
      </dsp:txXfrm>
    </dsp:sp>
    <dsp:sp modelId="{3DE05520-A536-4FE3-B2F8-BF4F9E7F98CB}">
      <dsp:nvSpPr>
        <dsp:cNvPr id="0" name=""/>
        <dsp:cNvSpPr/>
      </dsp:nvSpPr>
      <dsp:spPr>
        <a:xfrm>
          <a:off x="2945798" y="1298487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ScienceDirect</a:t>
          </a:r>
          <a:endParaRPr lang="en-US" sz="1000" kern="1200" dirty="0"/>
        </a:p>
      </dsp:txBody>
      <dsp:txXfrm>
        <a:off x="2945798" y="1298487"/>
        <a:ext cx="759175" cy="379587"/>
      </dsp:txXfrm>
    </dsp:sp>
    <dsp:sp modelId="{9785F498-258C-45FD-8A6B-E0550BC2AE47}">
      <dsp:nvSpPr>
        <dsp:cNvPr id="0" name=""/>
        <dsp:cNvSpPr/>
      </dsp:nvSpPr>
      <dsp:spPr>
        <a:xfrm>
          <a:off x="2945798" y="183750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Scopus</a:t>
          </a:r>
          <a:endParaRPr lang="en-US" sz="1000" kern="1200" dirty="0"/>
        </a:p>
      </dsp:txBody>
      <dsp:txXfrm>
        <a:off x="2945798" y="1837502"/>
        <a:ext cx="759175" cy="379587"/>
      </dsp:txXfrm>
    </dsp:sp>
    <dsp:sp modelId="{9B67A013-A8CF-4B48-8B3A-E5925FD6AADA}">
      <dsp:nvSpPr>
        <dsp:cNvPr id="0" name=""/>
        <dsp:cNvSpPr/>
      </dsp:nvSpPr>
      <dsp:spPr>
        <a:xfrm>
          <a:off x="2945798" y="2376516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Cell Press</a:t>
          </a:r>
          <a:endParaRPr lang="en-US" sz="1000" kern="1200" dirty="0"/>
        </a:p>
      </dsp:txBody>
      <dsp:txXfrm>
        <a:off x="2945798" y="2376516"/>
        <a:ext cx="759175" cy="379587"/>
      </dsp:txXfrm>
    </dsp:sp>
    <dsp:sp modelId="{89892E62-3838-4487-A8D3-90742510593F}">
      <dsp:nvSpPr>
        <dsp:cNvPr id="0" name=""/>
        <dsp:cNvSpPr/>
      </dsp:nvSpPr>
      <dsp:spPr>
        <a:xfrm>
          <a:off x="3674607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Accesses</a:t>
          </a:r>
          <a:endParaRPr lang="en-US" sz="1000" kern="1200" dirty="0"/>
        </a:p>
      </dsp:txBody>
      <dsp:txXfrm>
        <a:off x="3674607" y="759472"/>
        <a:ext cx="759175" cy="379587"/>
      </dsp:txXfrm>
    </dsp:sp>
    <dsp:sp modelId="{D66B8DF6-30B6-467B-ADBE-52C9D1B1B083}">
      <dsp:nvSpPr>
        <dsp:cNvPr id="0" name=""/>
        <dsp:cNvSpPr/>
      </dsp:nvSpPr>
      <dsp:spPr>
        <a:xfrm>
          <a:off x="4593209" y="220458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NMH</a:t>
          </a:r>
          <a:endParaRPr lang="en-US" sz="1000" kern="1200" dirty="0"/>
        </a:p>
      </dsp:txBody>
      <dsp:txXfrm>
        <a:off x="4593209" y="220458"/>
        <a:ext cx="759175" cy="379587"/>
      </dsp:txXfrm>
    </dsp:sp>
    <dsp:sp modelId="{28F1EDA1-4A34-46D1-B6E8-83F149A50C60}">
      <dsp:nvSpPr>
        <dsp:cNvPr id="0" name=""/>
        <dsp:cNvSpPr/>
      </dsp:nvSpPr>
      <dsp:spPr>
        <a:xfrm>
          <a:off x="4593209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Accesses</a:t>
          </a:r>
          <a:endParaRPr lang="en-US" sz="1000" kern="1200" dirty="0"/>
        </a:p>
      </dsp:txBody>
      <dsp:txXfrm>
        <a:off x="4593209" y="759472"/>
        <a:ext cx="759175" cy="379587"/>
      </dsp:txXfrm>
    </dsp:sp>
    <dsp:sp modelId="{55B78B2D-B63F-4456-B001-13C5415B04C9}">
      <dsp:nvSpPr>
        <dsp:cNvPr id="0" name=""/>
        <dsp:cNvSpPr/>
      </dsp:nvSpPr>
      <dsp:spPr>
        <a:xfrm>
          <a:off x="5971113" y="220458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LCH</a:t>
          </a:r>
          <a:endParaRPr lang="en-US" sz="1000" kern="1200" dirty="0"/>
        </a:p>
      </dsp:txBody>
      <dsp:txXfrm>
        <a:off x="5971113" y="220458"/>
        <a:ext cx="759175" cy="379587"/>
      </dsp:txXfrm>
    </dsp:sp>
    <dsp:sp modelId="{DEBC2E52-B1CB-4785-8B2D-B06F2FA7E3B3}">
      <dsp:nvSpPr>
        <dsp:cNvPr id="0" name=""/>
        <dsp:cNvSpPr/>
      </dsp:nvSpPr>
      <dsp:spPr>
        <a:xfrm>
          <a:off x="5511812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Licenses</a:t>
          </a:r>
          <a:endParaRPr lang="en-US" sz="1000" kern="1200" dirty="0"/>
        </a:p>
      </dsp:txBody>
      <dsp:txXfrm>
        <a:off x="5511812" y="759472"/>
        <a:ext cx="759175" cy="379587"/>
      </dsp:txXfrm>
    </dsp:sp>
    <dsp:sp modelId="{9388A50E-DC19-470E-AE2B-EEEB2386ECAE}">
      <dsp:nvSpPr>
        <dsp:cNvPr id="0" name=""/>
        <dsp:cNvSpPr/>
      </dsp:nvSpPr>
      <dsp:spPr>
        <a:xfrm>
          <a:off x="6430612" y="2581247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ClinicalKey</a:t>
          </a:r>
          <a:r>
            <a:rPr lang="en-US" sz="1000" kern="1200" dirty="0" smtClean="0"/>
            <a:t> Nursing</a:t>
          </a:r>
          <a:endParaRPr lang="en-US" sz="1000" kern="1200" dirty="0"/>
        </a:p>
      </dsp:txBody>
      <dsp:txXfrm>
        <a:off x="6430612" y="2581247"/>
        <a:ext cx="759175" cy="379587"/>
      </dsp:txXfrm>
    </dsp:sp>
    <dsp:sp modelId="{DD417B45-9837-47D0-A726-F7CB5F0FB4EA}">
      <dsp:nvSpPr>
        <dsp:cNvPr id="0" name=""/>
        <dsp:cNvSpPr/>
      </dsp:nvSpPr>
      <dsp:spPr>
        <a:xfrm>
          <a:off x="6430414" y="759472"/>
          <a:ext cx="759175" cy="379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Accesses</a:t>
          </a:r>
          <a:endParaRPr lang="en-US" sz="1000" kern="1200" dirty="0"/>
        </a:p>
      </dsp:txBody>
      <dsp:txXfrm>
        <a:off x="6430414" y="759472"/>
        <a:ext cx="759175" cy="379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ADEE3-4E13-B64C-8438-AC66B67ED533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B3A18-A99A-974E-8D85-D3FA42850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422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D52D7-6AF4-EB44-8548-79E5519F8B96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F329-3889-8645-AA6B-3C2BA478A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188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5F329-3889-8645-AA6B-3C2BA478A3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0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 flip="none" rotWithShape="1">
          <a:gsLst>
            <a:gs pos="0">
              <a:srgbClr val="514689"/>
            </a:gs>
            <a:gs pos="100000">
              <a:schemeClr val="accent1"/>
            </a:gs>
          </a:gsLst>
          <a:lin ang="14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 userDrawn="1"/>
        </p:nvSpPr>
        <p:spPr>
          <a:xfrm>
            <a:off x="0" y="4078"/>
            <a:ext cx="3033057" cy="5139422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22311 w 241956"/>
              <a:gd name="connsiteY3" fmla="*/ 380776 h 381336"/>
              <a:gd name="connsiteX4" fmla="*/ 0 w 241956"/>
              <a:gd name="connsiteY4" fmla="*/ 231 h 381336"/>
              <a:gd name="connsiteX0" fmla="*/ 0 w 241956"/>
              <a:gd name="connsiteY0" fmla="*/ 231 h 381687"/>
              <a:gd name="connsiteX1" fmla="*/ 41468 w 241956"/>
              <a:gd name="connsiteY1" fmla="*/ 0 h 381687"/>
              <a:gd name="connsiteX2" fmla="*/ 241956 w 241956"/>
              <a:gd name="connsiteY2" fmla="*/ 381336 h 381687"/>
              <a:gd name="connsiteX3" fmla="*/ 21400 w 241956"/>
              <a:gd name="connsiteY3" fmla="*/ 381687 h 381687"/>
              <a:gd name="connsiteX4" fmla="*/ 0 w 2419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56" h="381687">
                <a:moveTo>
                  <a:pt x="0" y="231"/>
                </a:moveTo>
                <a:lnTo>
                  <a:pt x="20068" y="0"/>
                </a:lnTo>
                <a:lnTo>
                  <a:pt x="220556" y="381336"/>
                </a:lnTo>
                <a:lnTo>
                  <a:pt x="0" y="381687"/>
                </a:lnTo>
                <a:lnTo>
                  <a:pt x="0" y="231"/>
                </a:lnTo>
                <a:close/>
              </a:path>
            </a:pathLst>
          </a:custGeom>
          <a:solidFill>
            <a:srgbClr val="514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      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408321" y="1541795"/>
            <a:ext cx="5411472" cy="876329"/>
          </a:xfrm>
          <a:prstGeom prst="rect">
            <a:avLst/>
          </a:prstGeom>
        </p:spPr>
        <p:txBody>
          <a:bodyPr lIns="0"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403929" y="2469119"/>
            <a:ext cx="5393680" cy="157673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Document Title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98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98557" y="282859"/>
            <a:ext cx="7180264" cy="752292"/>
          </a:xfrm>
          <a:prstGeom prst="rect">
            <a:avLst/>
          </a:prstGeom>
        </p:spPr>
        <p:txBody>
          <a:bodyPr lIns="0"/>
          <a:lstStyle>
            <a:lvl1pPr>
              <a:lnSpc>
                <a:spcPct val="90000"/>
              </a:lnSpc>
              <a:defRPr>
                <a:solidFill>
                  <a:srgbClr val="51468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88570" y="1526709"/>
            <a:ext cx="7190249" cy="29765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88572" y="1035152"/>
            <a:ext cx="7190248" cy="3913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  <p:sp>
        <p:nvSpPr>
          <p:cNvPr id="17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51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98557" y="292002"/>
            <a:ext cx="7178040" cy="749808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>
                <a:solidFill>
                  <a:srgbClr val="51468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931380" y="1526710"/>
            <a:ext cx="3577127" cy="297656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7"/>
          </p:nvPr>
        </p:nvSpPr>
        <p:spPr>
          <a:xfrm>
            <a:off x="4695833" y="1524606"/>
            <a:ext cx="3582987" cy="297866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098556" y="1035152"/>
            <a:ext cx="7180263" cy="3913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1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98557" y="292002"/>
            <a:ext cx="7178040" cy="749808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>
                <a:solidFill>
                  <a:srgbClr val="51468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098556" y="1035152"/>
            <a:ext cx="7180263" cy="3913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358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2" y="4740418"/>
            <a:ext cx="1693981" cy="32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13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gradFill flip="none" rotWithShape="1">
          <a:gsLst>
            <a:gs pos="0">
              <a:schemeClr val="tx2"/>
            </a:gs>
            <a:gs pos="100000">
              <a:schemeClr val="accent1"/>
            </a:gs>
          </a:gsLst>
          <a:lin ang="14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/>
          <p:nvPr userDrawn="1"/>
        </p:nvSpPr>
        <p:spPr>
          <a:xfrm>
            <a:off x="0" y="0"/>
            <a:ext cx="3033057" cy="5143500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22311 w 241956"/>
              <a:gd name="connsiteY3" fmla="*/ 380776 h 381336"/>
              <a:gd name="connsiteX4" fmla="*/ 0 w 241956"/>
              <a:gd name="connsiteY4" fmla="*/ 231 h 381336"/>
              <a:gd name="connsiteX0" fmla="*/ 0 w 241956"/>
              <a:gd name="connsiteY0" fmla="*/ 231 h 381687"/>
              <a:gd name="connsiteX1" fmla="*/ 41468 w 241956"/>
              <a:gd name="connsiteY1" fmla="*/ 0 h 381687"/>
              <a:gd name="connsiteX2" fmla="*/ 241956 w 241956"/>
              <a:gd name="connsiteY2" fmla="*/ 381336 h 381687"/>
              <a:gd name="connsiteX3" fmla="*/ 21400 w 241956"/>
              <a:gd name="connsiteY3" fmla="*/ 381687 h 381687"/>
              <a:gd name="connsiteX4" fmla="*/ 0 w 2419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56" h="381687">
                <a:moveTo>
                  <a:pt x="0" y="231"/>
                </a:moveTo>
                <a:lnTo>
                  <a:pt x="20068" y="0"/>
                </a:lnTo>
                <a:lnTo>
                  <a:pt x="220556" y="381336"/>
                </a:lnTo>
                <a:lnTo>
                  <a:pt x="0" y="381687"/>
                </a:lnTo>
                <a:lnTo>
                  <a:pt x="0" y="231"/>
                </a:lnTo>
                <a:close/>
              </a:path>
            </a:pathLst>
          </a:custGeom>
          <a:solidFill>
            <a:srgbClr val="514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      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gray">
          <a:xfrm>
            <a:off x="8305799" y="4789710"/>
            <a:ext cx="346745" cy="2312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558541-60C9-42A2-8392-FF12533A6B7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5" y="373884"/>
            <a:ext cx="2488753" cy="35164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408321" y="1541795"/>
            <a:ext cx="5411472" cy="876329"/>
          </a:xfrm>
          <a:prstGeom prst="rect">
            <a:avLst/>
          </a:prstGeom>
        </p:spPr>
        <p:txBody>
          <a:bodyPr lIns="0"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403929" y="2469119"/>
            <a:ext cx="5393680" cy="157673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Document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0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1052286" y="1524784"/>
            <a:ext cx="7230662" cy="2978954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799" y="4787034"/>
            <a:ext cx="346745" cy="23126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6"/>
          <p:cNvSpPr/>
          <p:nvPr userDrawn="1"/>
        </p:nvSpPr>
        <p:spPr>
          <a:xfrm>
            <a:off x="-5927" y="470648"/>
            <a:ext cx="998038" cy="306244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260237 w 1259183"/>
              <a:gd name="connsiteY0" fmla="*/ 0 h 381000"/>
              <a:gd name="connsiteX1" fmla="*/ 1054494 w 1259183"/>
              <a:gd name="connsiteY1" fmla="*/ 0 h 381000"/>
              <a:gd name="connsiteX2" fmla="*/ 1259183 w 1259183"/>
              <a:gd name="connsiteY2" fmla="*/ 381000 h 381000"/>
              <a:gd name="connsiteX3" fmla="*/ 0 w 1259183"/>
              <a:gd name="connsiteY3" fmla="*/ 381000 h 381000"/>
              <a:gd name="connsiteX4" fmla="*/ 260237 w 1259183"/>
              <a:gd name="connsiteY4" fmla="*/ 0 h 381000"/>
              <a:gd name="connsiteX0" fmla="*/ 0 w 1261140"/>
              <a:gd name="connsiteY0" fmla="*/ 6900 h 381000"/>
              <a:gd name="connsiteX1" fmla="*/ 1056451 w 1261140"/>
              <a:gd name="connsiteY1" fmla="*/ 0 h 381000"/>
              <a:gd name="connsiteX2" fmla="*/ 1261140 w 1261140"/>
              <a:gd name="connsiteY2" fmla="*/ 381000 h 381000"/>
              <a:gd name="connsiteX3" fmla="*/ 1957 w 1261140"/>
              <a:gd name="connsiteY3" fmla="*/ 381000 h 381000"/>
              <a:gd name="connsiteX4" fmla="*/ 0 w 1261140"/>
              <a:gd name="connsiteY4" fmla="*/ 6900 h 381000"/>
              <a:gd name="connsiteX0" fmla="*/ 0 w 1261140"/>
              <a:gd name="connsiteY0" fmla="*/ 6900 h 381000"/>
              <a:gd name="connsiteX1" fmla="*/ 1056451 w 1261140"/>
              <a:gd name="connsiteY1" fmla="*/ 0 h 381000"/>
              <a:gd name="connsiteX2" fmla="*/ 1261140 w 1261140"/>
              <a:gd name="connsiteY2" fmla="*/ 381000 h 381000"/>
              <a:gd name="connsiteX3" fmla="*/ 1957 w 1261140"/>
              <a:gd name="connsiteY3" fmla="*/ 381000 h 381000"/>
              <a:gd name="connsiteX4" fmla="*/ 0 w 1261140"/>
              <a:gd name="connsiteY4" fmla="*/ 6900 h 381000"/>
              <a:gd name="connsiteX0" fmla="*/ 0 w 1261140"/>
              <a:gd name="connsiteY0" fmla="*/ 6900 h 381000"/>
              <a:gd name="connsiteX1" fmla="*/ 1056451 w 1261140"/>
              <a:gd name="connsiteY1" fmla="*/ 0 h 381000"/>
              <a:gd name="connsiteX2" fmla="*/ 1261140 w 1261140"/>
              <a:gd name="connsiteY2" fmla="*/ 381000 h 381000"/>
              <a:gd name="connsiteX3" fmla="*/ 1957 w 1261140"/>
              <a:gd name="connsiteY3" fmla="*/ 381000 h 381000"/>
              <a:gd name="connsiteX4" fmla="*/ 0 w 1261140"/>
              <a:gd name="connsiteY4" fmla="*/ 6900 h 381000"/>
              <a:gd name="connsiteX0" fmla="*/ 2151 w 1259341"/>
              <a:gd name="connsiteY0" fmla="*/ 0 h 382000"/>
              <a:gd name="connsiteX1" fmla="*/ 1054652 w 1259341"/>
              <a:gd name="connsiteY1" fmla="*/ 1000 h 382000"/>
              <a:gd name="connsiteX2" fmla="*/ 1259341 w 1259341"/>
              <a:gd name="connsiteY2" fmla="*/ 382000 h 382000"/>
              <a:gd name="connsiteX3" fmla="*/ 158 w 1259341"/>
              <a:gd name="connsiteY3" fmla="*/ 382000 h 382000"/>
              <a:gd name="connsiteX4" fmla="*/ 2151 w 1259341"/>
              <a:gd name="connsiteY4" fmla="*/ 0 h 382000"/>
              <a:gd name="connsiteX0" fmla="*/ 2151 w 1259341"/>
              <a:gd name="connsiteY0" fmla="*/ 2950 h 381000"/>
              <a:gd name="connsiteX1" fmla="*/ 1054652 w 1259341"/>
              <a:gd name="connsiteY1" fmla="*/ 0 h 381000"/>
              <a:gd name="connsiteX2" fmla="*/ 1259341 w 1259341"/>
              <a:gd name="connsiteY2" fmla="*/ 381000 h 381000"/>
              <a:gd name="connsiteX3" fmla="*/ 158 w 1259341"/>
              <a:gd name="connsiteY3" fmla="*/ 381000 h 381000"/>
              <a:gd name="connsiteX4" fmla="*/ 2151 w 1259341"/>
              <a:gd name="connsiteY4" fmla="*/ 2950 h 381000"/>
              <a:gd name="connsiteX0" fmla="*/ 2258 w 1259448"/>
              <a:gd name="connsiteY0" fmla="*/ 2950 h 381000"/>
              <a:gd name="connsiteX1" fmla="*/ 1054759 w 1259448"/>
              <a:gd name="connsiteY1" fmla="*/ 0 h 381000"/>
              <a:gd name="connsiteX2" fmla="*/ 1259448 w 1259448"/>
              <a:gd name="connsiteY2" fmla="*/ 381000 h 381000"/>
              <a:gd name="connsiteX3" fmla="*/ 265 w 1259448"/>
              <a:gd name="connsiteY3" fmla="*/ 381000 h 381000"/>
              <a:gd name="connsiteX4" fmla="*/ 2258 w 1259448"/>
              <a:gd name="connsiteY4" fmla="*/ 2950 h 381000"/>
              <a:gd name="connsiteX0" fmla="*/ 17832 w 1259222"/>
              <a:gd name="connsiteY0" fmla="*/ 2950 h 381000"/>
              <a:gd name="connsiteX1" fmla="*/ 1054533 w 1259222"/>
              <a:gd name="connsiteY1" fmla="*/ 0 h 381000"/>
              <a:gd name="connsiteX2" fmla="*/ 1259222 w 1259222"/>
              <a:gd name="connsiteY2" fmla="*/ 381000 h 381000"/>
              <a:gd name="connsiteX3" fmla="*/ 39 w 1259222"/>
              <a:gd name="connsiteY3" fmla="*/ 381000 h 381000"/>
              <a:gd name="connsiteX4" fmla="*/ 17832 w 1259222"/>
              <a:gd name="connsiteY4" fmla="*/ 2950 h 381000"/>
              <a:gd name="connsiteX0" fmla="*/ 274 w 1241664"/>
              <a:gd name="connsiteY0" fmla="*/ 2950 h 381000"/>
              <a:gd name="connsiteX1" fmla="*/ 1036975 w 1241664"/>
              <a:gd name="connsiteY1" fmla="*/ 0 h 381000"/>
              <a:gd name="connsiteX2" fmla="*/ 1241664 w 1241664"/>
              <a:gd name="connsiteY2" fmla="*/ 381000 h 381000"/>
              <a:gd name="connsiteX3" fmla="*/ 2231 w 1241664"/>
              <a:gd name="connsiteY3" fmla="*/ 381000 h 381000"/>
              <a:gd name="connsiteX4" fmla="*/ 274 w 1241664"/>
              <a:gd name="connsiteY4" fmla="*/ 295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1664" h="381000">
                <a:moveTo>
                  <a:pt x="274" y="2950"/>
                </a:moveTo>
                <a:lnTo>
                  <a:pt x="1036975" y="0"/>
                </a:lnTo>
                <a:lnTo>
                  <a:pt x="1241664" y="381000"/>
                </a:lnTo>
                <a:lnTo>
                  <a:pt x="2231" y="381000"/>
                </a:lnTo>
                <a:cubicBezTo>
                  <a:pt x="1252" y="193950"/>
                  <a:pt x="-723" y="191975"/>
                  <a:pt x="274" y="2950"/>
                </a:cubicBezTo>
                <a:close/>
              </a:path>
            </a:pathLst>
          </a:custGeom>
          <a:gradFill flip="none" rotWithShape="1">
            <a:gsLst>
              <a:gs pos="0">
                <a:srgbClr val="514689"/>
              </a:gs>
              <a:gs pos="100000">
                <a:schemeClr val="accent1"/>
              </a:gs>
            </a:gsLst>
            <a:lin ang="145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645B9B"/>
                </a:solidFill>
              </a:rPr>
              <a:t>  </a:t>
            </a:r>
            <a:endParaRPr lang="en-US" dirty="0">
              <a:solidFill>
                <a:srgbClr val="645B9B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9274" y="183198"/>
            <a:ext cx="7886700" cy="91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2" y="4740418"/>
            <a:ext cx="1693981" cy="32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8" r:id="rId4"/>
    <p:sldLayoutId id="2147483669" r:id="rId5"/>
    <p:sldLayoutId id="2147483671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tabLst/>
        <a:defRPr sz="2800" kern="1200">
          <a:solidFill>
            <a:srgbClr val="514689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228600" algn="l" defTabSz="457200" rtl="0" eaLnBrk="1" latinLnBrk="0" hangingPunct="1">
        <a:spcBef>
          <a:spcPct val="20000"/>
        </a:spcBef>
        <a:buSzPct val="80000"/>
        <a:buFont typeface="Lucida Grande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8838" indent="-176213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25525" indent="-16668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</a:t>
            </a:r>
            <a:r>
              <a:rPr lang="en-US" dirty="0" smtClean="0"/>
              <a:t>re-establishing </a:t>
            </a:r>
            <a:r>
              <a:rPr lang="en-US" dirty="0"/>
              <a:t>l</a:t>
            </a:r>
            <a:r>
              <a:rPr lang="en-US" dirty="0" smtClean="0"/>
              <a:t>egacy </a:t>
            </a:r>
            <a:r>
              <a:rPr lang="en-US" dirty="0"/>
              <a:t>l</a:t>
            </a:r>
            <a:r>
              <a:rPr lang="en-US" dirty="0" smtClean="0"/>
              <a:t>icense agreements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321" y="2789391"/>
            <a:ext cx="5393680" cy="1576738"/>
          </a:xfrm>
        </p:spPr>
        <p:txBody>
          <a:bodyPr/>
          <a:lstStyle/>
          <a:p>
            <a:r>
              <a:rPr lang="en-US" sz="1800" b="1" dirty="0" smtClean="0"/>
              <a:t>Jonathan Shank, MLIS</a:t>
            </a:r>
            <a:endParaRPr lang="en-US" sz="1800" b="1" dirty="0"/>
          </a:p>
          <a:p>
            <a:r>
              <a:rPr lang="en-US" sz="1400" dirty="0" smtClean="0"/>
              <a:t>Northwestern </a:t>
            </a:r>
            <a:r>
              <a:rPr lang="en-US" sz="1400" dirty="0" smtClean="0"/>
              <a:t>University </a:t>
            </a:r>
            <a:r>
              <a:rPr lang="en-US" sz="1400" dirty="0" smtClean="0"/>
              <a:t>Galter </a:t>
            </a:r>
            <a:r>
              <a:rPr lang="en-US" sz="1400" dirty="0" smtClean="0"/>
              <a:t>Health Sciences Library</a:t>
            </a:r>
          </a:p>
          <a:p>
            <a:endParaRPr lang="en-US" sz="1400" dirty="0"/>
          </a:p>
          <a:p>
            <a:r>
              <a:rPr lang="en-US" sz="1400" dirty="0" smtClean="0"/>
              <a:t>ER&amp;L Conference</a:t>
            </a:r>
          </a:p>
          <a:p>
            <a:r>
              <a:rPr lang="en-US" sz="1400" dirty="0" smtClean="0"/>
              <a:t>Austin, TX</a:t>
            </a:r>
            <a:endParaRPr lang="en-US" sz="1400" dirty="0"/>
          </a:p>
          <a:p>
            <a:r>
              <a:rPr lang="en-US" sz="1400" dirty="0" smtClean="0"/>
              <a:t>4 April 2017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licensing issues at Galter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Major systems migrations</a:t>
            </a:r>
          </a:p>
          <a:p>
            <a:pPr lvl="1"/>
            <a:r>
              <a:rPr lang="en-US" dirty="0" smtClean="0"/>
              <a:t>Voyager to Alma</a:t>
            </a:r>
          </a:p>
          <a:p>
            <a:pPr lvl="1"/>
            <a:r>
              <a:rPr lang="en-US" dirty="0" smtClean="0"/>
              <a:t>360 Resource Manager cancelled</a:t>
            </a:r>
            <a:endParaRPr lang="en-US" dirty="0" smtClean="0"/>
          </a:p>
          <a:p>
            <a:r>
              <a:rPr lang="en-US" dirty="0" smtClean="0"/>
              <a:t>Changes in staffing and responsibilities</a:t>
            </a:r>
          </a:p>
          <a:p>
            <a:r>
              <a:rPr lang="en-US" dirty="0" smtClean="0"/>
              <a:t>Complex licensing </a:t>
            </a:r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Grandfathered hospital sites</a:t>
            </a:r>
          </a:p>
          <a:p>
            <a:pPr lvl="1"/>
            <a:r>
              <a:rPr lang="en-US" dirty="0" smtClean="0"/>
              <a:t>Several licensing entities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77" y="1526710"/>
            <a:ext cx="3582988" cy="2391644"/>
          </a:xfrm>
        </p:spPr>
      </p:pic>
      <p:sp>
        <p:nvSpPr>
          <p:cNvPr id="11" name="TextBox 10"/>
          <p:cNvSpPr txBox="1"/>
          <p:nvPr/>
        </p:nvSpPr>
        <p:spPr>
          <a:xfrm>
            <a:off x="6006834" y="3918354"/>
            <a:ext cx="94448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i="1" dirty="0" smtClean="0">
                <a:solidFill>
                  <a:schemeClr val="bg2">
                    <a:lumMod val="90000"/>
                  </a:schemeClr>
                </a:solidFill>
              </a:rPr>
              <a:t>Northwestern University</a:t>
            </a:r>
            <a:endParaRPr lang="en-US" sz="600" i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NU’s Elsevier landscape</a:t>
            </a:r>
            <a:endParaRPr lang="en-US" dirty="0"/>
          </a:p>
        </p:txBody>
      </p:sp>
      <p:graphicFrame>
        <p:nvGraphicFramePr>
          <p:cNvPr id="2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35328"/>
              </p:ext>
            </p:extLst>
          </p:nvPr>
        </p:nvGraphicFramePr>
        <p:xfrm>
          <a:off x="1088571" y="1175880"/>
          <a:ext cx="7189788" cy="2976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4" name="Straight Connector 23"/>
          <p:cNvCxnSpPr/>
          <p:nvPr/>
        </p:nvCxnSpPr>
        <p:spPr>
          <a:xfrm>
            <a:off x="3445697" y="2341811"/>
            <a:ext cx="556993" cy="26863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391136" y="2334752"/>
            <a:ext cx="611554" cy="8424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31682" y="2340244"/>
            <a:ext cx="671008" cy="137797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799574" y="2354578"/>
            <a:ext cx="2279164" cy="290466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1513213" y="2341810"/>
            <a:ext cx="4747647" cy="2098691"/>
          </a:xfrm>
          <a:custGeom>
            <a:avLst/>
            <a:gdLst>
              <a:gd name="connsiteX0" fmla="*/ 4169044 w 4383529"/>
              <a:gd name="connsiteY0" fmla="*/ 0 h 2157084"/>
              <a:gd name="connsiteX1" fmla="*/ 4138048 w 4383529"/>
              <a:gd name="connsiteY1" fmla="*/ 1952786 h 2157084"/>
              <a:gd name="connsiteX2" fmla="*/ 1694482 w 4383529"/>
              <a:gd name="connsiteY2" fmla="*/ 1947620 h 2157084"/>
              <a:gd name="connsiteX3" fmla="*/ 0 w 4383529"/>
              <a:gd name="connsiteY3" fmla="*/ 625098 h 2157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529" h="2157084">
                <a:moveTo>
                  <a:pt x="4169044" y="0"/>
                </a:moveTo>
                <a:cubicBezTo>
                  <a:pt x="4359759" y="814091"/>
                  <a:pt x="4550475" y="1628183"/>
                  <a:pt x="4138048" y="1952786"/>
                </a:cubicBezTo>
                <a:cubicBezTo>
                  <a:pt x="3725621" y="2277389"/>
                  <a:pt x="2384157" y="2168901"/>
                  <a:pt x="1694482" y="1947620"/>
                </a:cubicBezTo>
                <a:cubicBezTo>
                  <a:pt x="1004807" y="1726339"/>
                  <a:pt x="243668" y="809356"/>
                  <a:pt x="0" y="625098"/>
                </a:cubicBezTo>
              </a:path>
            </a:pathLst>
          </a:cu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4808602" y="2340244"/>
            <a:ext cx="1111297" cy="3048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4808603" y="2375826"/>
            <a:ext cx="1121627" cy="801326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808602" y="2392689"/>
            <a:ext cx="1175655" cy="1285575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1435722" y="2221425"/>
            <a:ext cx="5625988" cy="2424336"/>
          </a:xfrm>
          <a:custGeom>
            <a:avLst/>
            <a:gdLst>
              <a:gd name="connsiteX0" fmla="*/ 5352082 w 5527832"/>
              <a:gd name="connsiteY0" fmla="*/ 0 h 2341679"/>
              <a:gd name="connsiteX1" fmla="*/ 5067946 w 5527832"/>
              <a:gd name="connsiteY1" fmla="*/ 2112936 h 2341679"/>
              <a:gd name="connsiteX2" fmla="*/ 1405180 w 5527832"/>
              <a:gd name="connsiteY2" fmla="*/ 2118102 h 2341679"/>
              <a:gd name="connsiteX3" fmla="*/ 0 w 5527832"/>
              <a:gd name="connsiteY3" fmla="*/ 635431 h 234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7832" h="2341679">
                <a:moveTo>
                  <a:pt x="5352082" y="0"/>
                </a:moveTo>
                <a:cubicBezTo>
                  <a:pt x="5538922" y="879959"/>
                  <a:pt x="5725763" y="1759919"/>
                  <a:pt x="5067946" y="2112936"/>
                </a:cubicBezTo>
                <a:cubicBezTo>
                  <a:pt x="4410129" y="2465953"/>
                  <a:pt x="2249837" y="2364353"/>
                  <a:pt x="1405180" y="2118102"/>
                </a:cubicBezTo>
                <a:cubicBezTo>
                  <a:pt x="560523" y="1871851"/>
                  <a:pt x="280261" y="1253641"/>
                  <a:pt x="0" y="635431"/>
                </a:cubicBezTo>
              </a:path>
            </a:pathLst>
          </a:cu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4808602" y="2283414"/>
            <a:ext cx="2963341" cy="41329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808602" y="2283413"/>
            <a:ext cx="3017678" cy="9557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808602" y="2298292"/>
            <a:ext cx="3068024" cy="1443956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2396617" y="2221424"/>
            <a:ext cx="5517397" cy="2469737"/>
          </a:xfrm>
          <a:custGeom>
            <a:avLst/>
            <a:gdLst>
              <a:gd name="connsiteX0" fmla="*/ 5305587 w 5305587"/>
              <a:gd name="connsiteY0" fmla="*/ 0 h 2387080"/>
              <a:gd name="connsiteX1" fmla="*/ 4205207 w 5305587"/>
              <a:gd name="connsiteY1" fmla="*/ 2293749 h 2387080"/>
              <a:gd name="connsiteX2" fmla="*/ 1219200 w 5305587"/>
              <a:gd name="connsiteY2" fmla="*/ 1813302 h 2387080"/>
              <a:gd name="connsiteX3" fmla="*/ 0 w 5305587"/>
              <a:gd name="connsiteY3" fmla="*/ 625099 h 238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5587" h="2387080">
                <a:moveTo>
                  <a:pt x="5305587" y="0"/>
                </a:moveTo>
                <a:cubicBezTo>
                  <a:pt x="5095929" y="995766"/>
                  <a:pt x="4886271" y="1991532"/>
                  <a:pt x="4205207" y="2293749"/>
                </a:cubicBezTo>
                <a:cubicBezTo>
                  <a:pt x="3524142" y="2595966"/>
                  <a:pt x="1920068" y="2091410"/>
                  <a:pt x="1219200" y="1813302"/>
                </a:cubicBezTo>
                <a:cubicBezTo>
                  <a:pt x="518332" y="1535194"/>
                  <a:pt x="259166" y="1080146"/>
                  <a:pt x="0" y="625099"/>
                </a:cubicBezTo>
              </a:path>
            </a:pathLst>
          </a:cu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1590705" y="2221423"/>
            <a:ext cx="6364638" cy="2224888"/>
          </a:xfrm>
          <a:custGeom>
            <a:avLst/>
            <a:gdLst>
              <a:gd name="connsiteX0" fmla="*/ 6287146 w 6287146"/>
              <a:gd name="connsiteY0" fmla="*/ 0 h 2142230"/>
              <a:gd name="connsiteX1" fmla="*/ 4029559 w 6287146"/>
              <a:gd name="connsiteY1" fmla="*/ 2133600 h 2142230"/>
              <a:gd name="connsiteX2" fmla="*/ 0 w 6287146"/>
              <a:gd name="connsiteY2" fmla="*/ 609600 h 214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87146" h="2142230">
                <a:moveTo>
                  <a:pt x="6287146" y="0"/>
                </a:moveTo>
                <a:cubicBezTo>
                  <a:pt x="5682281" y="1016000"/>
                  <a:pt x="5077417" y="2032000"/>
                  <a:pt x="4029559" y="2133600"/>
                </a:cubicBezTo>
                <a:cubicBezTo>
                  <a:pt x="2981701" y="2235200"/>
                  <a:pt x="1490850" y="1422400"/>
                  <a:pt x="0" y="609600"/>
                </a:cubicBezTo>
              </a:path>
            </a:pathLst>
          </a:cu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1816565" y="2328705"/>
            <a:ext cx="3234239" cy="150022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22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nightmare </a:t>
            </a:r>
            <a:r>
              <a:rPr lang="en-US" dirty="0" smtClean="0"/>
              <a:t>s</a:t>
            </a:r>
            <a:r>
              <a:rPr lang="en-US" dirty="0" smtClean="0"/>
              <a:t>cenario…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lh3.googleusercontent.com/486xRzd1i5GK8QRaEvGEMqLzCMJrugkebm4REIWwpFJVvyJ-E_TeuqN7ABloNpXSHdK4r12-sR90E0sQt-yLwHVgh5k6l1NjeFDbtY84AL7y_QlhErOfQMuM2UnCVIDKc2mEzKB3K5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544" y="1527175"/>
            <a:ext cx="3968750" cy="297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22059" y="4503738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i="1" dirty="0" smtClean="0">
                <a:solidFill>
                  <a:schemeClr val="bg2">
                    <a:lumMod val="90000"/>
                  </a:schemeClr>
                </a:solidFill>
              </a:rPr>
              <a:t>New Line Cinema</a:t>
            </a:r>
            <a:endParaRPr lang="en-US" sz="600" i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4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https://lh5.googleusercontent.com/EmX8DDmUF4Fd2wqg1q6i8BqTZD_8OoQNETGFto9AcOnDxYaf6BVcgQDztRLT9IGZzJuzZknXks_1WoByjVzdbbs2aLLJ9psXuJypMkZHw-fCbmB2RsMT5zeWddnVgDPLyReYXgZMT9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9" y="278968"/>
            <a:ext cx="7990105" cy="417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0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 so far…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1800" dirty="0"/>
              <a:t>Get access to email archives for previous licensing librarians (is possible) and search for any relevant language</a:t>
            </a:r>
          </a:p>
          <a:p>
            <a:pPr fontAlgn="base"/>
            <a:r>
              <a:rPr lang="en-US" sz="1800" dirty="0"/>
              <a:t>Scan paper files, run OCR, save time (hopefully)</a:t>
            </a:r>
          </a:p>
          <a:p>
            <a:pPr lvl="1" fontAlgn="base"/>
            <a:r>
              <a:rPr lang="en-US" sz="1800" dirty="0"/>
              <a:t>An old license is better than no </a:t>
            </a:r>
            <a:r>
              <a:rPr lang="en-US" sz="1800" dirty="0" smtClean="0"/>
              <a:t>license</a:t>
            </a:r>
          </a:p>
          <a:p>
            <a:pPr lvl="1" fontAlgn="base"/>
            <a:r>
              <a:rPr lang="en-US" sz="1800" dirty="0" smtClean="0"/>
              <a:t>Use free tools to analyze text</a:t>
            </a:r>
            <a:endParaRPr lang="en-US" sz="1800" dirty="0"/>
          </a:p>
          <a:p>
            <a:pPr fontAlgn="base"/>
            <a:r>
              <a:rPr lang="en-US" sz="1800" dirty="0"/>
              <a:t>Use notes from ILS, holdings, access entitlements to build your </a:t>
            </a:r>
            <a:r>
              <a:rPr lang="en-US" sz="1800" dirty="0" smtClean="0"/>
              <a:t>case</a:t>
            </a:r>
          </a:p>
          <a:p>
            <a:pPr fontAlgn="base"/>
            <a:r>
              <a:rPr lang="en-US" sz="1800" dirty="0" smtClean="0"/>
              <a:t>Enter licensing information into Alma following code mapping table</a:t>
            </a:r>
          </a:p>
          <a:p>
            <a:pPr fontAlgn="base"/>
            <a:r>
              <a:rPr lang="en-US" sz="1800" i="1" dirty="0" smtClean="0"/>
              <a:t>What are yours?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6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question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How to deal with vendors, publishers &amp; content providers?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https://lh3.googleusercontent.com/y0RF_mmR0uPivy597k52_BSpzmdvxd0ShRFBSc1CouVz1okADEKEmsnAx1foFSB0X-4CHpn1G3GmDC1W49GSQK5GtBLL7vA_3y4rdLuncFOMbh-F-6lEYNI4vLeAN_YOwjEssGhFzX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7" y="1527175"/>
            <a:ext cx="2976563" cy="297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71569" y="4503738"/>
            <a:ext cx="82426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i="1" dirty="0" smtClean="0">
                <a:solidFill>
                  <a:schemeClr val="bg2">
                    <a:lumMod val="90000"/>
                  </a:schemeClr>
                </a:solidFill>
              </a:rPr>
              <a:t>United Artists Group</a:t>
            </a:r>
            <a:endParaRPr lang="en-US" sz="600" i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4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and discussion?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</a:t>
            </a:r>
            <a:r>
              <a:rPr lang="en-US" dirty="0" smtClean="0"/>
              <a:t>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6113" y="2896148"/>
            <a:ext cx="5393680" cy="157673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800" dirty="0" smtClean="0"/>
              <a:t>Email: j-shank@northwestern.edu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Twitter: @</a:t>
            </a:r>
            <a:r>
              <a:rPr lang="en-US" sz="1800" dirty="0" err="1" smtClean="0"/>
              <a:t>ShankLib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808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SM">
      <a:dk1>
        <a:srgbClr val="54585A"/>
      </a:dk1>
      <a:lt1>
        <a:srgbClr val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27494</TotalTime>
  <Words>196</Words>
  <Application>Microsoft Office PowerPoint</Application>
  <PresentationFormat>On-screen Show (16:9)</PresentationFormat>
  <Paragraphs>58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Lucida Grande</vt:lpstr>
      <vt:lpstr>Office Theme</vt:lpstr>
      <vt:lpstr>Strategies for re-establishing legacy license agreements</vt:lpstr>
      <vt:lpstr>Current licensing issues at Galter</vt:lpstr>
      <vt:lpstr>NU’s Elsevier landscape</vt:lpstr>
      <vt:lpstr>The nightmare scenario…</vt:lpstr>
      <vt:lpstr>PowerPoint Presentation</vt:lpstr>
      <vt:lpstr>Ideas so far…</vt:lpstr>
      <vt:lpstr>Main question</vt:lpstr>
      <vt:lpstr>Questions and discussion?</vt:lpstr>
      <vt:lpstr>Thank You!</vt:lpstr>
    </vt:vector>
  </TitlesOfParts>
  <Company>Liska + Associates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SunJoo</dc:creator>
  <cp:lastModifiedBy>Jonathan P Shank</cp:lastModifiedBy>
  <cp:revision>110</cp:revision>
  <cp:lastPrinted>2014-06-11T14:40:11Z</cp:lastPrinted>
  <dcterms:created xsi:type="dcterms:W3CDTF">2014-06-09T22:24:31Z</dcterms:created>
  <dcterms:modified xsi:type="dcterms:W3CDTF">2017-05-01T18:04:45Z</dcterms:modified>
</cp:coreProperties>
</file>