
<file path=[Content_Types].xml><?xml version="1.0" encoding="utf-8"?>
<Types xmlns="http://schemas.openxmlformats.org/package/2006/content-types">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30275213" cy="42803763"/>
  <p:notesSz cx="6858000" cy="9144000"/>
  <p:defaultTextStyle>
    <a:defPPr>
      <a:defRPr lang="en-US"/>
    </a:defPPr>
    <a:lvl1pPr algn="l" rtl="0" eaLnBrk="0" fontAlgn="base" hangingPunct="0">
      <a:spcBef>
        <a:spcPct val="0"/>
      </a:spcBef>
      <a:spcAft>
        <a:spcPct val="0"/>
      </a:spcAft>
      <a:defRPr sz="9300" kern="1200">
        <a:solidFill>
          <a:schemeClr val="tx1"/>
        </a:solidFill>
        <a:latin typeface="Arial" charset="0"/>
        <a:ea typeface="+mn-ea"/>
        <a:cs typeface="+mn-cs"/>
      </a:defRPr>
    </a:lvl1pPr>
    <a:lvl2pPr marL="457200" algn="l" rtl="0" eaLnBrk="0" fontAlgn="base" hangingPunct="0">
      <a:spcBef>
        <a:spcPct val="0"/>
      </a:spcBef>
      <a:spcAft>
        <a:spcPct val="0"/>
      </a:spcAft>
      <a:defRPr sz="9300" kern="1200">
        <a:solidFill>
          <a:schemeClr val="tx1"/>
        </a:solidFill>
        <a:latin typeface="Arial" charset="0"/>
        <a:ea typeface="+mn-ea"/>
        <a:cs typeface="+mn-cs"/>
      </a:defRPr>
    </a:lvl2pPr>
    <a:lvl3pPr marL="914400" algn="l" rtl="0" eaLnBrk="0" fontAlgn="base" hangingPunct="0">
      <a:spcBef>
        <a:spcPct val="0"/>
      </a:spcBef>
      <a:spcAft>
        <a:spcPct val="0"/>
      </a:spcAft>
      <a:defRPr sz="9300" kern="1200">
        <a:solidFill>
          <a:schemeClr val="tx1"/>
        </a:solidFill>
        <a:latin typeface="Arial" charset="0"/>
        <a:ea typeface="+mn-ea"/>
        <a:cs typeface="+mn-cs"/>
      </a:defRPr>
    </a:lvl3pPr>
    <a:lvl4pPr marL="1371600" algn="l" rtl="0" eaLnBrk="0" fontAlgn="base" hangingPunct="0">
      <a:spcBef>
        <a:spcPct val="0"/>
      </a:spcBef>
      <a:spcAft>
        <a:spcPct val="0"/>
      </a:spcAft>
      <a:defRPr sz="9300" kern="1200">
        <a:solidFill>
          <a:schemeClr val="tx1"/>
        </a:solidFill>
        <a:latin typeface="Arial" charset="0"/>
        <a:ea typeface="+mn-ea"/>
        <a:cs typeface="+mn-cs"/>
      </a:defRPr>
    </a:lvl4pPr>
    <a:lvl5pPr marL="1828800" algn="l" rtl="0" eaLnBrk="0" fontAlgn="base" hangingPunct="0">
      <a:spcBef>
        <a:spcPct val="0"/>
      </a:spcBef>
      <a:spcAft>
        <a:spcPct val="0"/>
      </a:spcAft>
      <a:defRPr sz="9300" kern="1200">
        <a:solidFill>
          <a:schemeClr val="tx1"/>
        </a:solidFill>
        <a:latin typeface="Arial" charset="0"/>
        <a:ea typeface="+mn-ea"/>
        <a:cs typeface="+mn-cs"/>
      </a:defRPr>
    </a:lvl5pPr>
    <a:lvl6pPr marL="2286000" algn="l" defTabSz="914400" rtl="0" eaLnBrk="1" latinLnBrk="0" hangingPunct="1">
      <a:defRPr sz="9300" kern="1200">
        <a:solidFill>
          <a:schemeClr val="tx1"/>
        </a:solidFill>
        <a:latin typeface="Arial" charset="0"/>
        <a:ea typeface="+mn-ea"/>
        <a:cs typeface="+mn-cs"/>
      </a:defRPr>
    </a:lvl6pPr>
    <a:lvl7pPr marL="2743200" algn="l" defTabSz="914400" rtl="0" eaLnBrk="1" latinLnBrk="0" hangingPunct="1">
      <a:defRPr sz="9300" kern="1200">
        <a:solidFill>
          <a:schemeClr val="tx1"/>
        </a:solidFill>
        <a:latin typeface="Arial" charset="0"/>
        <a:ea typeface="+mn-ea"/>
        <a:cs typeface="+mn-cs"/>
      </a:defRPr>
    </a:lvl7pPr>
    <a:lvl8pPr marL="3200400" algn="l" defTabSz="914400" rtl="0" eaLnBrk="1" latinLnBrk="0" hangingPunct="1">
      <a:defRPr sz="9300" kern="1200">
        <a:solidFill>
          <a:schemeClr val="tx1"/>
        </a:solidFill>
        <a:latin typeface="Arial" charset="0"/>
        <a:ea typeface="+mn-ea"/>
        <a:cs typeface="+mn-cs"/>
      </a:defRPr>
    </a:lvl8pPr>
    <a:lvl9pPr marL="3657600" algn="l" defTabSz="914400" rtl="0" eaLnBrk="1" latinLnBrk="0" hangingPunct="1">
      <a:defRPr sz="93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99CBDF"/>
    <a:srgbClr val="0088CC"/>
    <a:srgbClr val="777777"/>
    <a:srgbClr val="292929"/>
    <a:srgbClr val="1965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1" autoAdjust="0"/>
    <p:restoredTop sz="94648" autoAdjust="0"/>
  </p:normalViewPr>
  <p:slideViewPr>
    <p:cSldViewPr>
      <p:cViewPr>
        <p:scale>
          <a:sx n="42" d="100"/>
          <a:sy n="42" d="100"/>
        </p:scale>
        <p:origin x="-3168" y="-1680"/>
      </p:cViewPr>
      <p:guideLst>
        <p:guide orient="horz" pos="13482"/>
        <p:guide pos="95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2253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2216150" y="685800"/>
            <a:ext cx="24257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070E9FB0-AC9B-43C7-B4E4-89C69D1544FC}" type="slidenum">
              <a:rPr lang="en-US"/>
              <a:pPr>
                <a:defRPr/>
              </a:pPr>
              <a:t>‹#›</a:t>
            </a:fld>
            <a:endParaRPr lang="en-US"/>
          </a:p>
        </p:txBody>
      </p:sp>
    </p:spTree>
    <p:extLst>
      <p:ext uri="{BB962C8B-B14F-4D97-AF65-F5344CB8AC3E}">
        <p14:creationId xmlns:p14="http://schemas.microsoft.com/office/powerpoint/2010/main" val="25865550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defRPr sz="9300">
                <a:solidFill>
                  <a:schemeClr val="tx1"/>
                </a:solidFill>
                <a:latin typeface="Arial" charset="0"/>
              </a:defRPr>
            </a:lvl1pPr>
            <a:lvl2pPr marL="742950" indent="-285750">
              <a:defRPr sz="9300">
                <a:solidFill>
                  <a:schemeClr val="tx1"/>
                </a:solidFill>
                <a:latin typeface="Arial" charset="0"/>
              </a:defRPr>
            </a:lvl2pPr>
            <a:lvl3pPr marL="1143000" indent="-228600">
              <a:defRPr sz="9300">
                <a:solidFill>
                  <a:schemeClr val="tx1"/>
                </a:solidFill>
                <a:latin typeface="Arial" charset="0"/>
              </a:defRPr>
            </a:lvl3pPr>
            <a:lvl4pPr marL="1600200" indent="-228600">
              <a:defRPr sz="9300">
                <a:solidFill>
                  <a:schemeClr val="tx1"/>
                </a:solidFill>
                <a:latin typeface="Arial" charset="0"/>
              </a:defRPr>
            </a:lvl4pPr>
            <a:lvl5pPr marL="2057400" indent="-228600">
              <a:defRPr sz="9300">
                <a:solidFill>
                  <a:schemeClr val="tx1"/>
                </a:solidFill>
                <a:latin typeface="Arial" charset="0"/>
              </a:defRPr>
            </a:lvl5pPr>
            <a:lvl6pPr marL="2514600" indent="-228600" eaLnBrk="0" fontAlgn="base" hangingPunct="0">
              <a:spcBef>
                <a:spcPct val="0"/>
              </a:spcBef>
              <a:spcAft>
                <a:spcPct val="0"/>
              </a:spcAft>
              <a:defRPr sz="9300">
                <a:solidFill>
                  <a:schemeClr val="tx1"/>
                </a:solidFill>
                <a:latin typeface="Arial" charset="0"/>
              </a:defRPr>
            </a:lvl6pPr>
            <a:lvl7pPr marL="2971800" indent="-228600" eaLnBrk="0" fontAlgn="base" hangingPunct="0">
              <a:spcBef>
                <a:spcPct val="0"/>
              </a:spcBef>
              <a:spcAft>
                <a:spcPct val="0"/>
              </a:spcAft>
              <a:defRPr sz="9300">
                <a:solidFill>
                  <a:schemeClr val="tx1"/>
                </a:solidFill>
                <a:latin typeface="Arial" charset="0"/>
              </a:defRPr>
            </a:lvl7pPr>
            <a:lvl8pPr marL="3429000" indent="-228600" eaLnBrk="0" fontAlgn="base" hangingPunct="0">
              <a:spcBef>
                <a:spcPct val="0"/>
              </a:spcBef>
              <a:spcAft>
                <a:spcPct val="0"/>
              </a:spcAft>
              <a:defRPr sz="9300">
                <a:solidFill>
                  <a:schemeClr val="tx1"/>
                </a:solidFill>
                <a:latin typeface="Arial" charset="0"/>
              </a:defRPr>
            </a:lvl8pPr>
            <a:lvl9pPr marL="3886200" indent="-228600" eaLnBrk="0" fontAlgn="base" hangingPunct="0">
              <a:spcBef>
                <a:spcPct val="0"/>
              </a:spcBef>
              <a:spcAft>
                <a:spcPct val="0"/>
              </a:spcAft>
              <a:defRPr sz="9300">
                <a:solidFill>
                  <a:schemeClr val="tx1"/>
                </a:solidFill>
                <a:latin typeface="Arial" charset="0"/>
              </a:defRPr>
            </a:lvl9pPr>
          </a:lstStyle>
          <a:p>
            <a:fld id="{481A32DD-0424-4C2D-80DA-901700F390E8}" type="slidenum">
              <a:rPr lang="en-US" sz="1200" smtClean="0"/>
              <a:pPr/>
              <a:t>1</a:t>
            </a:fld>
            <a:endParaRPr lang="en-US" sz="1200" smtClean="0"/>
          </a:p>
        </p:txBody>
      </p:sp>
      <p:sp>
        <p:nvSpPr>
          <p:cNvPr id="5123" name="Rectangle 2"/>
          <p:cNvSpPr>
            <a:spLocks noGrp="1" noRot="1" noChangeAspect="1" noChangeArrowheads="1" noTextEdit="1"/>
          </p:cNvSpPr>
          <p:nvPr>
            <p:ph type="sldImg"/>
          </p:nvPr>
        </p:nvSpPr>
        <p:spPr>
          <a:xfrm>
            <a:off x="2216150" y="685800"/>
            <a:ext cx="2425700" cy="3429000"/>
          </a:xfrm>
          <a:ln/>
        </p:spPr>
      </p:sp>
      <p:sp>
        <p:nvSpPr>
          <p:cNvPr id="512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13296938"/>
            <a:ext cx="25733931" cy="9175066"/>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4541282" y="24255466"/>
            <a:ext cx="21192649" cy="10938739"/>
          </a:xfrm>
          <a:prstGeom prst="rect">
            <a:avLst/>
          </a:prstGeom>
        </p:spPr>
        <p:txBody>
          <a:bodyPr/>
          <a:lstStyle>
            <a:lvl1pPr marL="0" indent="0" algn="ctr">
              <a:buNone/>
              <a:defRPr>
                <a:solidFill>
                  <a:schemeClr val="tx1">
                    <a:tint val="75000"/>
                  </a:schemeClr>
                </a:solidFill>
              </a:defRPr>
            </a:lvl1pPr>
            <a:lvl2pPr marL="2191358" indent="0" algn="ctr">
              <a:buNone/>
              <a:defRPr>
                <a:solidFill>
                  <a:schemeClr val="tx1">
                    <a:tint val="75000"/>
                  </a:schemeClr>
                </a:solidFill>
              </a:defRPr>
            </a:lvl2pPr>
            <a:lvl3pPr marL="4382726" indent="0" algn="ctr">
              <a:buNone/>
              <a:defRPr>
                <a:solidFill>
                  <a:schemeClr val="tx1">
                    <a:tint val="75000"/>
                  </a:schemeClr>
                </a:solidFill>
              </a:defRPr>
            </a:lvl3pPr>
            <a:lvl4pPr marL="6574085" indent="0" algn="ctr">
              <a:buNone/>
              <a:defRPr>
                <a:solidFill>
                  <a:schemeClr val="tx1">
                    <a:tint val="75000"/>
                  </a:schemeClr>
                </a:solidFill>
              </a:defRPr>
            </a:lvl4pPr>
            <a:lvl5pPr marL="8765453" indent="0" algn="ctr">
              <a:buNone/>
              <a:defRPr>
                <a:solidFill>
                  <a:schemeClr val="tx1">
                    <a:tint val="75000"/>
                  </a:schemeClr>
                </a:solidFill>
              </a:defRPr>
            </a:lvl5pPr>
            <a:lvl6pPr marL="10956811" indent="0" algn="ctr">
              <a:buNone/>
              <a:defRPr>
                <a:solidFill>
                  <a:schemeClr val="tx1">
                    <a:tint val="75000"/>
                  </a:schemeClr>
                </a:solidFill>
              </a:defRPr>
            </a:lvl6pPr>
            <a:lvl7pPr marL="13148174" indent="0" algn="ctr">
              <a:buNone/>
              <a:defRPr>
                <a:solidFill>
                  <a:schemeClr val="tx1">
                    <a:tint val="75000"/>
                  </a:schemeClr>
                </a:solidFill>
              </a:defRPr>
            </a:lvl7pPr>
            <a:lvl8pPr marL="15339528" indent="0" algn="ctr">
              <a:buNone/>
              <a:defRPr>
                <a:solidFill>
                  <a:schemeClr val="tx1">
                    <a:tint val="75000"/>
                  </a:schemeClr>
                </a:solidFill>
              </a:defRPr>
            </a:lvl8pPr>
            <a:lvl9pPr marL="1753089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21697236" y="39672775"/>
            <a:ext cx="7064216" cy="2278904"/>
          </a:xfrm>
          <a:prstGeom prst="rect">
            <a:avLst/>
          </a:prstGeom>
        </p:spPr>
        <p:txBody>
          <a:bodyPr/>
          <a:lstStyle/>
          <a:p>
            <a:pPr>
              <a:defRPr/>
            </a:pPr>
            <a:fld id="{000CC378-EA81-456D-A673-A255C6770005}" type="slidenum">
              <a:rPr lang="en-US" smtClean="0"/>
              <a:pPr>
                <a:defRPr/>
              </a:pPr>
              <a:t>‹#›</a:t>
            </a:fld>
            <a:endParaRPr lang="en-US"/>
          </a:p>
        </p:txBody>
      </p:sp>
    </p:spTree>
    <p:extLst>
      <p:ext uri="{BB962C8B-B14F-4D97-AF65-F5344CB8AC3E}">
        <p14:creationId xmlns:p14="http://schemas.microsoft.com/office/powerpoint/2010/main" val="2732398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13761" y="1714135"/>
            <a:ext cx="27247692" cy="7133961"/>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513761" y="9987586"/>
            <a:ext cx="27247692" cy="2824850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21697236" y="39672775"/>
            <a:ext cx="7064216" cy="2278904"/>
          </a:xfrm>
          <a:prstGeom prst="rect">
            <a:avLst/>
          </a:prstGeom>
        </p:spPr>
        <p:txBody>
          <a:bodyPr/>
          <a:lstStyle/>
          <a:p>
            <a:pPr>
              <a:defRPr/>
            </a:pPr>
            <a:fld id="{2EDD0A09-63CD-46D0-A993-79AC33AB9321}" type="slidenum">
              <a:rPr lang="en-US" smtClean="0"/>
              <a:pPr>
                <a:defRPr/>
              </a:pPr>
              <a:t>‹#›</a:t>
            </a:fld>
            <a:endParaRPr lang="en-US"/>
          </a:p>
        </p:txBody>
      </p:sp>
    </p:spTree>
    <p:extLst>
      <p:ext uri="{BB962C8B-B14F-4D97-AF65-F5344CB8AC3E}">
        <p14:creationId xmlns:p14="http://schemas.microsoft.com/office/powerpoint/2010/main" val="293467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1534" y="27505409"/>
            <a:ext cx="25733931" cy="8501303"/>
          </a:xfrm>
          <a:prstGeom prst="rect">
            <a:avLst/>
          </a:prstGeo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2391534" y="18142102"/>
            <a:ext cx="25733931" cy="9363320"/>
          </a:xfrm>
          <a:prstGeom prst="rect">
            <a:avLst/>
          </a:prstGeom>
        </p:spPr>
        <p:txBody>
          <a:bodyPr anchor="b"/>
          <a:lstStyle>
            <a:lvl1pPr marL="0" indent="0">
              <a:buNone/>
              <a:defRPr sz="9600">
                <a:solidFill>
                  <a:schemeClr val="tx1">
                    <a:tint val="75000"/>
                  </a:schemeClr>
                </a:solidFill>
              </a:defRPr>
            </a:lvl1pPr>
            <a:lvl2pPr marL="2191358" indent="0">
              <a:buNone/>
              <a:defRPr sz="8600">
                <a:solidFill>
                  <a:schemeClr val="tx1">
                    <a:tint val="75000"/>
                  </a:schemeClr>
                </a:solidFill>
              </a:defRPr>
            </a:lvl2pPr>
            <a:lvl3pPr marL="4382726" indent="0">
              <a:buNone/>
              <a:defRPr sz="7700">
                <a:solidFill>
                  <a:schemeClr val="tx1">
                    <a:tint val="75000"/>
                  </a:schemeClr>
                </a:solidFill>
              </a:defRPr>
            </a:lvl3pPr>
            <a:lvl4pPr marL="6574085" indent="0">
              <a:buNone/>
              <a:defRPr sz="6700">
                <a:solidFill>
                  <a:schemeClr val="tx1">
                    <a:tint val="75000"/>
                  </a:schemeClr>
                </a:solidFill>
              </a:defRPr>
            </a:lvl4pPr>
            <a:lvl5pPr marL="8765453" indent="0">
              <a:buNone/>
              <a:defRPr sz="6700">
                <a:solidFill>
                  <a:schemeClr val="tx1">
                    <a:tint val="75000"/>
                  </a:schemeClr>
                </a:solidFill>
              </a:defRPr>
            </a:lvl5pPr>
            <a:lvl6pPr marL="10956811" indent="0">
              <a:buNone/>
              <a:defRPr sz="6700">
                <a:solidFill>
                  <a:schemeClr val="tx1">
                    <a:tint val="75000"/>
                  </a:schemeClr>
                </a:solidFill>
              </a:defRPr>
            </a:lvl6pPr>
            <a:lvl7pPr marL="13148174" indent="0">
              <a:buNone/>
              <a:defRPr sz="6700">
                <a:solidFill>
                  <a:schemeClr val="tx1">
                    <a:tint val="75000"/>
                  </a:schemeClr>
                </a:solidFill>
              </a:defRPr>
            </a:lvl7pPr>
            <a:lvl8pPr marL="15339528" indent="0">
              <a:buNone/>
              <a:defRPr sz="6700">
                <a:solidFill>
                  <a:schemeClr val="tx1">
                    <a:tint val="75000"/>
                  </a:schemeClr>
                </a:solidFill>
              </a:defRPr>
            </a:lvl8pPr>
            <a:lvl9pPr marL="17530896"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21697236" y="39672775"/>
            <a:ext cx="7064216" cy="2278904"/>
          </a:xfrm>
          <a:prstGeom prst="rect">
            <a:avLst/>
          </a:prstGeom>
        </p:spPr>
        <p:txBody>
          <a:bodyPr/>
          <a:lstStyle/>
          <a:p>
            <a:pPr>
              <a:defRPr/>
            </a:pPr>
            <a:fld id="{383CAF0B-8510-4BA6-976E-AD80E3A56EFB}" type="slidenum">
              <a:rPr lang="en-US" smtClean="0"/>
              <a:pPr>
                <a:defRPr/>
              </a:pPr>
              <a:t>‹#›</a:t>
            </a:fld>
            <a:endParaRPr lang="en-US"/>
          </a:p>
        </p:txBody>
      </p:sp>
    </p:spTree>
    <p:extLst>
      <p:ext uri="{BB962C8B-B14F-4D97-AF65-F5344CB8AC3E}">
        <p14:creationId xmlns:p14="http://schemas.microsoft.com/office/powerpoint/2010/main" val="3683648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13761" y="1714135"/>
            <a:ext cx="27247692" cy="7133961"/>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173267" y="47936252"/>
            <a:ext cx="73317523" cy="135594794"/>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1995369" y="47936252"/>
            <a:ext cx="73317527" cy="135594794"/>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6" name="Footer Placeholder 5"/>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21697236" y="39672775"/>
            <a:ext cx="7064216" cy="2278904"/>
          </a:xfrm>
          <a:prstGeom prst="rect">
            <a:avLst/>
          </a:prstGeom>
        </p:spPr>
        <p:txBody>
          <a:bodyPr/>
          <a:lstStyle/>
          <a:p>
            <a:pPr>
              <a:defRPr/>
            </a:pPr>
            <a:fld id="{77C3ECEC-0125-48BD-90C4-0E33BAFD11A8}" type="slidenum">
              <a:rPr lang="en-US" smtClean="0"/>
              <a:pPr>
                <a:defRPr/>
              </a:pPr>
              <a:t>‹#›</a:t>
            </a:fld>
            <a:endParaRPr lang="en-US"/>
          </a:p>
        </p:txBody>
      </p:sp>
    </p:spTree>
    <p:extLst>
      <p:ext uri="{BB962C8B-B14F-4D97-AF65-F5344CB8AC3E}">
        <p14:creationId xmlns:p14="http://schemas.microsoft.com/office/powerpoint/2010/main" val="4155319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3761" y="1714135"/>
            <a:ext cx="27247692" cy="7133961"/>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13761" y="9581309"/>
            <a:ext cx="13376810" cy="3993033"/>
          </a:xfrm>
          <a:prstGeom prst="rect">
            <a:avLst/>
          </a:prstGeom>
        </p:spPr>
        <p:txBody>
          <a:bodyPr anchor="b"/>
          <a:lstStyle>
            <a:lvl1pPr marL="0" indent="0">
              <a:buNone/>
              <a:defRPr sz="11500" b="1"/>
            </a:lvl1pPr>
            <a:lvl2pPr marL="2191358" indent="0">
              <a:buNone/>
              <a:defRPr sz="9600" b="1"/>
            </a:lvl2pPr>
            <a:lvl3pPr marL="4382726" indent="0">
              <a:buNone/>
              <a:defRPr sz="8600" b="1"/>
            </a:lvl3pPr>
            <a:lvl4pPr marL="6574085" indent="0">
              <a:buNone/>
              <a:defRPr sz="7700" b="1"/>
            </a:lvl4pPr>
            <a:lvl5pPr marL="8765453" indent="0">
              <a:buNone/>
              <a:defRPr sz="7700" b="1"/>
            </a:lvl5pPr>
            <a:lvl6pPr marL="10956811" indent="0">
              <a:buNone/>
              <a:defRPr sz="7700" b="1"/>
            </a:lvl6pPr>
            <a:lvl7pPr marL="13148174" indent="0">
              <a:buNone/>
              <a:defRPr sz="7700" b="1"/>
            </a:lvl7pPr>
            <a:lvl8pPr marL="15339528" indent="0">
              <a:buNone/>
              <a:defRPr sz="7700" b="1"/>
            </a:lvl8pPr>
            <a:lvl9pPr marL="17530896"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1513761" y="13574342"/>
            <a:ext cx="13376810" cy="24661708"/>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5379409" y="9581309"/>
            <a:ext cx="13382065" cy="3993033"/>
          </a:xfrm>
          <a:prstGeom prst="rect">
            <a:avLst/>
          </a:prstGeom>
        </p:spPr>
        <p:txBody>
          <a:bodyPr anchor="b"/>
          <a:lstStyle>
            <a:lvl1pPr marL="0" indent="0">
              <a:buNone/>
              <a:defRPr sz="11500" b="1"/>
            </a:lvl1pPr>
            <a:lvl2pPr marL="2191358" indent="0">
              <a:buNone/>
              <a:defRPr sz="9600" b="1"/>
            </a:lvl2pPr>
            <a:lvl3pPr marL="4382726" indent="0">
              <a:buNone/>
              <a:defRPr sz="8600" b="1"/>
            </a:lvl3pPr>
            <a:lvl4pPr marL="6574085" indent="0">
              <a:buNone/>
              <a:defRPr sz="7700" b="1"/>
            </a:lvl4pPr>
            <a:lvl5pPr marL="8765453" indent="0">
              <a:buNone/>
              <a:defRPr sz="7700" b="1"/>
            </a:lvl5pPr>
            <a:lvl6pPr marL="10956811" indent="0">
              <a:buNone/>
              <a:defRPr sz="7700" b="1"/>
            </a:lvl6pPr>
            <a:lvl7pPr marL="13148174" indent="0">
              <a:buNone/>
              <a:defRPr sz="7700" b="1"/>
            </a:lvl7pPr>
            <a:lvl8pPr marL="15339528" indent="0">
              <a:buNone/>
              <a:defRPr sz="7700" b="1"/>
            </a:lvl8pPr>
            <a:lvl9pPr marL="17530896"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15379409" y="13574342"/>
            <a:ext cx="13382065" cy="24661708"/>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8" name="Footer Placeholder 7"/>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9" name="Slide Number Placeholder 8"/>
          <p:cNvSpPr>
            <a:spLocks noGrp="1"/>
          </p:cNvSpPr>
          <p:nvPr>
            <p:ph type="sldNum" sz="quarter" idx="12"/>
          </p:nvPr>
        </p:nvSpPr>
        <p:spPr>
          <a:xfrm>
            <a:off x="21697236" y="39672775"/>
            <a:ext cx="7064216" cy="2278904"/>
          </a:xfrm>
          <a:prstGeom prst="rect">
            <a:avLst/>
          </a:prstGeom>
        </p:spPr>
        <p:txBody>
          <a:bodyPr/>
          <a:lstStyle/>
          <a:p>
            <a:pPr>
              <a:defRPr/>
            </a:pPr>
            <a:fld id="{0ED362A3-B910-4CB0-80BC-7FC7420C4C4C}" type="slidenum">
              <a:rPr lang="en-US" smtClean="0"/>
              <a:pPr>
                <a:defRPr/>
              </a:pPr>
              <a:t>‹#›</a:t>
            </a:fld>
            <a:endParaRPr lang="en-US"/>
          </a:p>
        </p:txBody>
      </p:sp>
    </p:spTree>
    <p:extLst>
      <p:ext uri="{BB962C8B-B14F-4D97-AF65-F5344CB8AC3E}">
        <p14:creationId xmlns:p14="http://schemas.microsoft.com/office/powerpoint/2010/main" val="2601431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13761" y="1714135"/>
            <a:ext cx="27247692" cy="7133961"/>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4" name="Footer Placeholder 3"/>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21697236" y="39672775"/>
            <a:ext cx="7064216" cy="2278904"/>
          </a:xfrm>
          <a:prstGeom prst="rect">
            <a:avLst/>
          </a:prstGeom>
        </p:spPr>
        <p:txBody>
          <a:bodyPr/>
          <a:lstStyle/>
          <a:p>
            <a:pPr>
              <a:defRPr/>
            </a:pPr>
            <a:fld id="{4331C082-A3B9-450D-BAB7-BF91F5BB6062}" type="slidenum">
              <a:rPr lang="en-US" smtClean="0"/>
              <a:pPr>
                <a:defRPr/>
              </a:pPr>
              <a:t>‹#›</a:t>
            </a:fld>
            <a:endParaRPr lang="en-US"/>
          </a:p>
        </p:txBody>
      </p:sp>
    </p:spTree>
    <p:extLst>
      <p:ext uri="{BB962C8B-B14F-4D97-AF65-F5344CB8AC3E}">
        <p14:creationId xmlns:p14="http://schemas.microsoft.com/office/powerpoint/2010/main" val="1239886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3" name="Footer Placeholder 2"/>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4" name="Slide Number Placeholder 3"/>
          <p:cNvSpPr>
            <a:spLocks noGrp="1"/>
          </p:cNvSpPr>
          <p:nvPr>
            <p:ph type="sldNum" sz="quarter" idx="12"/>
          </p:nvPr>
        </p:nvSpPr>
        <p:spPr>
          <a:xfrm>
            <a:off x="21697236" y="39672775"/>
            <a:ext cx="7064216" cy="2278904"/>
          </a:xfrm>
          <a:prstGeom prst="rect">
            <a:avLst/>
          </a:prstGeom>
        </p:spPr>
        <p:txBody>
          <a:bodyPr/>
          <a:lstStyle/>
          <a:p>
            <a:pPr>
              <a:defRPr/>
            </a:pPr>
            <a:fld id="{CF5632D8-9E41-4A2D-9DDF-72244DDC5A10}" type="slidenum">
              <a:rPr lang="en-US" smtClean="0"/>
              <a:pPr>
                <a:defRPr/>
              </a:pPr>
              <a:t>‹#›</a:t>
            </a:fld>
            <a:endParaRPr lang="en-US"/>
          </a:p>
        </p:txBody>
      </p:sp>
    </p:spTree>
    <p:extLst>
      <p:ext uri="{BB962C8B-B14F-4D97-AF65-F5344CB8AC3E}">
        <p14:creationId xmlns:p14="http://schemas.microsoft.com/office/powerpoint/2010/main" val="264705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3769" y="1704224"/>
            <a:ext cx="9960337" cy="7252860"/>
          </a:xfrm>
          <a:prstGeom prst="rect">
            <a:avLst/>
          </a:prstGeo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1836767" y="1704246"/>
            <a:ext cx="16924685" cy="36531826"/>
          </a:xfrm>
          <a:prstGeom prst="rect">
            <a:avLst/>
          </a:prstGeo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513769" y="8957106"/>
            <a:ext cx="9960337" cy="29278966"/>
          </a:xfrm>
          <a:prstGeom prst="rect">
            <a:avLst/>
          </a:prstGeom>
        </p:spPr>
        <p:txBody>
          <a:bodyPr/>
          <a:lstStyle>
            <a:lvl1pPr marL="0" indent="0">
              <a:buNone/>
              <a:defRPr sz="6700"/>
            </a:lvl1pPr>
            <a:lvl2pPr marL="2191358" indent="0">
              <a:buNone/>
              <a:defRPr sz="5800"/>
            </a:lvl2pPr>
            <a:lvl3pPr marL="4382726" indent="0">
              <a:buNone/>
              <a:defRPr sz="4800"/>
            </a:lvl3pPr>
            <a:lvl4pPr marL="6574085" indent="0">
              <a:buNone/>
              <a:defRPr sz="4300"/>
            </a:lvl4pPr>
            <a:lvl5pPr marL="8765453" indent="0">
              <a:buNone/>
              <a:defRPr sz="4300"/>
            </a:lvl5pPr>
            <a:lvl6pPr marL="10956811" indent="0">
              <a:buNone/>
              <a:defRPr sz="4300"/>
            </a:lvl6pPr>
            <a:lvl7pPr marL="13148174" indent="0">
              <a:buNone/>
              <a:defRPr sz="4300"/>
            </a:lvl7pPr>
            <a:lvl8pPr marL="15339528" indent="0">
              <a:buNone/>
              <a:defRPr sz="4300"/>
            </a:lvl8pPr>
            <a:lvl9pPr marL="17530896" indent="0">
              <a:buNone/>
              <a:defRPr sz="4300"/>
            </a:lvl9pPr>
          </a:lstStyle>
          <a:p>
            <a:pPr lvl="0"/>
            <a:r>
              <a:rPr lang="en-US" smtClean="0"/>
              <a:t>Click to edit Master text styles</a:t>
            </a:r>
          </a:p>
        </p:txBody>
      </p:sp>
      <p:sp>
        <p:nvSpPr>
          <p:cNvPr id="5" name="Date Placeholder 4"/>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6" name="Footer Placeholder 5"/>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21697236" y="39672775"/>
            <a:ext cx="7064216" cy="2278904"/>
          </a:xfrm>
          <a:prstGeom prst="rect">
            <a:avLst/>
          </a:prstGeom>
        </p:spPr>
        <p:txBody>
          <a:bodyPr/>
          <a:lstStyle/>
          <a:p>
            <a:pPr>
              <a:defRPr/>
            </a:pPr>
            <a:fld id="{527F548D-291E-4768-A595-20B59920CD08}" type="slidenum">
              <a:rPr lang="en-US" smtClean="0"/>
              <a:pPr>
                <a:defRPr/>
              </a:pPr>
              <a:t>‹#›</a:t>
            </a:fld>
            <a:endParaRPr lang="en-US"/>
          </a:p>
        </p:txBody>
      </p:sp>
    </p:spTree>
    <p:extLst>
      <p:ext uri="{BB962C8B-B14F-4D97-AF65-F5344CB8AC3E}">
        <p14:creationId xmlns:p14="http://schemas.microsoft.com/office/powerpoint/2010/main" val="399987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4154" y="29962635"/>
            <a:ext cx="18165128" cy="3537259"/>
          </a:xfrm>
          <a:prstGeom prst="rect">
            <a:avLst/>
          </a:prstGeo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5934154" y="3824595"/>
            <a:ext cx="18165128" cy="25682258"/>
          </a:xfrm>
          <a:prstGeom prst="rect">
            <a:avLst/>
          </a:prstGeom>
        </p:spPr>
        <p:txBody>
          <a:bodyPr/>
          <a:lstStyle>
            <a:lvl1pPr marL="0" indent="0">
              <a:buNone/>
              <a:defRPr sz="15400"/>
            </a:lvl1pPr>
            <a:lvl2pPr marL="2191358" indent="0">
              <a:buNone/>
              <a:defRPr sz="13400"/>
            </a:lvl2pPr>
            <a:lvl3pPr marL="4382726" indent="0">
              <a:buNone/>
              <a:defRPr sz="11500"/>
            </a:lvl3pPr>
            <a:lvl4pPr marL="6574085" indent="0">
              <a:buNone/>
              <a:defRPr sz="9600"/>
            </a:lvl4pPr>
            <a:lvl5pPr marL="8765453" indent="0">
              <a:buNone/>
              <a:defRPr sz="9600"/>
            </a:lvl5pPr>
            <a:lvl6pPr marL="10956811" indent="0">
              <a:buNone/>
              <a:defRPr sz="9600"/>
            </a:lvl6pPr>
            <a:lvl7pPr marL="13148174" indent="0">
              <a:buNone/>
              <a:defRPr sz="9600"/>
            </a:lvl7pPr>
            <a:lvl8pPr marL="15339528" indent="0">
              <a:buNone/>
              <a:defRPr sz="9600"/>
            </a:lvl8pPr>
            <a:lvl9pPr marL="17530896" indent="0">
              <a:buNone/>
              <a:defRPr sz="9600"/>
            </a:lvl9pPr>
          </a:lstStyle>
          <a:p>
            <a:endParaRPr lang="en-US"/>
          </a:p>
        </p:txBody>
      </p:sp>
      <p:sp>
        <p:nvSpPr>
          <p:cNvPr id="4" name="Text Placeholder 3"/>
          <p:cNvSpPr>
            <a:spLocks noGrp="1"/>
          </p:cNvSpPr>
          <p:nvPr>
            <p:ph type="body" sz="half" idx="2"/>
          </p:nvPr>
        </p:nvSpPr>
        <p:spPr>
          <a:xfrm>
            <a:off x="5934154" y="33499893"/>
            <a:ext cx="18165128" cy="5023494"/>
          </a:xfrm>
          <a:prstGeom prst="rect">
            <a:avLst/>
          </a:prstGeom>
        </p:spPr>
        <p:txBody>
          <a:bodyPr/>
          <a:lstStyle>
            <a:lvl1pPr marL="0" indent="0">
              <a:buNone/>
              <a:defRPr sz="6700"/>
            </a:lvl1pPr>
            <a:lvl2pPr marL="2191358" indent="0">
              <a:buNone/>
              <a:defRPr sz="5800"/>
            </a:lvl2pPr>
            <a:lvl3pPr marL="4382726" indent="0">
              <a:buNone/>
              <a:defRPr sz="4800"/>
            </a:lvl3pPr>
            <a:lvl4pPr marL="6574085" indent="0">
              <a:buNone/>
              <a:defRPr sz="4300"/>
            </a:lvl4pPr>
            <a:lvl5pPr marL="8765453" indent="0">
              <a:buNone/>
              <a:defRPr sz="4300"/>
            </a:lvl5pPr>
            <a:lvl6pPr marL="10956811" indent="0">
              <a:buNone/>
              <a:defRPr sz="4300"/>
            </a:lvl6pPr>
            <a:lvl7pPr marL="13148174" indent="0">
              <a:buNone/>
              <a:defRPr sz="4300"/>
            </a:lvl7pPr>
            <a:lvl8pPr marL="15339528" indent="0">
              <a:buNone/>
              <a:defRPr sz="4300"/>
            </a:lvl8pPr>
            <a:lvl9pPr marL="17530896" indent="0">
              <a:buNone/>
              <a:defRPr sz="4300"/>
            </a:lvl9pPr>
          </a:lstStyle>
          <a:p>
            <a:pPr lvl="0"/>
            <a:r>
              <a:rPr lang="en-US" smtClean="0"/>
              <a:t>Click to edit Master text styles</a:t>
            </a:r>
          </a:p>
        </p:txBody>
      </p:sp>
      <p:sp>
        <p:nvSpPr>
          <p:cNvPr id="5" name="Date Placeholder 4"/>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6" name="Footer Placeholder 5"/>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21697236" y="39672775"/>
            <a:ext cx="7064216" cy="2278904"/>
          </a:xfrm>
          <a:prstGeom prst="rect">
            <a:avLst/>
          </a:prstGeom>
        </p:spPr>
        <p:txBody>
          <a:bodyPr/>
          <a:lstStyle/>
          <a:p>
            <a:pPr>
              <a:defRPr/>
            </a:pPr>
            <a:fld id="{0DF3D137-B82A-46D7-AAB7-6AAD3191B4EC}" type="slidenum">
              <a:rPr lang="en-US" smtClean="0"/>
              <a:pPr>
                <a:defRPr/>
              </a:pPr>
              <a:t>‹#›</a:t>
            </a:fld>
            <a:endParaRPr lang="en-US"/>
          </a:p>
        </p:txBody>
      </p:sp>
    </p:spTree>
    <p:extLst>
      <p:ext uri="{BB962C8B-B14F-4D97-AF65-F5344CB8AC3E}">
        <p14:creationId xmlns:p14="http://schemas.microsoft.com/office/powerpoint/2010/main" val="896861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13761" y="1714135"/>
            <a:ext cx="27247692" cy="7133961"/>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513761" y="9987586"/>
            <a:ext cx="27247692" cy="2824850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21697236" y="39672775"/>
            <a:ext cx="7064216" cy="2278904"/>
          </a:xfrm>
          <a:prstGeom prst="rect">
            <a:avLst/>
          </a:prstGeom>
        </p:spPr>
        <p:txBody>
          <a:bodyPr/>
          <a:lstStyle/>
          <a:p>
            <a:pPr>
              <a:defRPr/>
            </a:pPr>
            <a:fld id="{FB4709B2-E030-4522-9BF4-7D8A3C706C63}" type="slidenum">
              <a:rPr lang="en-US" smtClean="0"/>
              <a:pPr>
                <a:defRPr/>
              </a:pPr>
              <a:t>‹#›</a:t>
            </a:fld>
            <a:endParaRPr lang="en-US"/>
          </a:p>
        </p:txBody>
      </p:sp>
    </p:spTree>
    <p:extLst>
      <p:ext uri="{BB962C8B-B14F-4D97-AF65-F5344CB8AC3E}">
        <p14:creationId xmlns:p14="http://schemas.microsoft.com/office/powerpoint/2010/main" val="2809862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8530626" y="8223872"/>
            <a:ext cx="36782281" cy="175307174"/>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73258" y="8223872"/>
            <a:ext cx="109852769" cy="175307174"/>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513761" y="39672775"/>
            <a:ext cx="7064216" cy="2278904"/>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10344031" y="39672775"/>
            <a:ext cx="9587151" cy="227890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21697236" y="39672775"/>
            <a:ext cx="7064216" cy="2278904"/>
          </a:xfrm>
          <a:prstGeom prst="rect">
            <a:avLst/>
          </a:prstGeom>
        </p:spPr>
        <p:txBody>
          <a:bodyPr/>
          <a:lstStyle/>
          <a:p>
            <a:pPr>
              <a:defRPr/>
            </a:pPr>
            <a:fld id="{3C40D2D6-7121-42E2-9CF6-7B9CEC8D509C}" type="slidenum">
              <a:rPr lang="en-US" smtClean="0"/>
              <a:pPr>
                <a:defRPr/>
              </a:pPr>
              <a:t>‹#›</a:t>
            </a:fld>
            <a:endParaRPr lang="en-US"/>
          </a:p>
        </p:txBody>
      </p:sp>
    </p:spTree>
    <p:extLst>
      <p:ext uri="{BB962C8B-B14F-4D97-AF65-F5344CB8AC3E}">
        <p14:creationId xmlns:p14="http://schemas.microsoft.com/office/powerpoint/2010/main" val="686477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p:cNvSpPr/>
          <p:nvPr userDrawn="1"/>
        </p:nvSpPr>
        <p:spPr>
          <a:xfrm>
            <a:off x="0" y="1"/>
            <a:ext cx="30275213" cy="42803764"/>
          </a:xfrm>
          <a:prstGeom prst="rect">
            <a:avLst/>
          </a:prstGeom>
          <a:gradFill>
            <a:gsLst>
              <a:gs pos="21000">
                <a:schemeClr val="accent1">
                  <a:lumMod val="0"/>
                  <a:lumOff val="100000"/>
                </a:schemeClr>
              </a:gs>
              <a:gs pos="68000">
                <a:schemeClr val="accent6">
                  <a:lumMod val="40000"/>
                  <a:lumOff val="60000"/>
                </a:schemeClr>
              </a:gs>
              <a:gs pos="100000">
                <a:schemeClr val="accent1">
                  <a:lumMod val="75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38151181"/>
            <a:ext cx="30275213" cy="3705277"/>
          </a:xfrm>
          <a:prstGeom prst="rect">
            <a:avLst/>
          </a:prstGeom>
          <a:gradFill flip="none" rotWithShape="1">
            <a:gsLst>
              <a:gs pos="0">
                <a:schemeClr val="bg1">
                  <a:alpha val="0"/>
                </a:schemeClr>
              </a:gs>
              <a:gs pos="50000">
                <a:schemeClr val="bg1">
                  <a:alpha val="50000"/>
                </a:schemeClr>
              </a:gs>
              <a:gs pos="100000">
                <a:schemeClr val="bg1">
                  <a:alpha val="73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 y="495414"/>
            <a:ext cx="30275212" cy="6440381"/>
          </a:xfrm>
          <a:prstGeom prst="rect">
            <a:avLst/>
          </a:prstGeom>
          <a:gradFill flip="none" rotWithShape="1">
            <a:gsLst>
              <a:gs pos="0">
                <a:schemeClr val="bg1">
                  <a:alpha val="0"/>
                </a:schemeClr>
              </a:gs>
              <a:gs pos="50000">
                <a:schemeClr val="bg1">
                  <a:alpha val="5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5"/>
          <p:cNvSpPr>
            <a:spLocks/>
          </p:cNvSpPr>
          <p:nvPr userDrawn="1"/>
        </p:nvSpPr>
        <p:spPr bwMode="auto">
          <a:xfrm>
            <a:off x="420489" y="5860040"/>
            <a:ext cx="29434236" cy="34070324"/>
          </a:xfrm>
          <a:custGeom>
            <a:avLst/>
            <a:gdLst>
              <a:gd name="T0" fmla="*/ 18065 w 19008"/>
              <a:gd name="T1" fmla="*/ 1 h 10248"/>
              <a:gd name="T2" fmla="*/ 18214 w 19008"/>
              <a:gd name="T3" fmla="*/ 20 h 10248"/>
              <a:gd name="T4" fmla="*/ 18355 w 19008"/>
              <a:gd name="T5" fmla="*/ 62 h 10248"/>
              <a:gd name="T6" fmla="*/ 18486 w 19008"/>
              <a:gd name="T7" fmla="*/ 124 h 10248"/>
              <a:gd name="T8" fmla="*/ 18608 w 19008"/>
              <a:gd name="T9" fmla="*/ 203 h 10248"/>
              <a:gd name="T10" fmla="*/ 18716 w 19008"/>
              <a:gd name="T11" fmla="*/ 298 h 10248"/>
              <a:gd name="T12" fmla="*/ 18810 w 19008"/>
              <a:gd name="T13" fmla="*/ 409 h 10248"/>
              <a:gd name="T14" fmla="*/ 18888 w 19008"/>
              <a:gd name="T15" fmla="*/ 533 h 10248"/>
              <a:gd name="T16" fmla="*/ 18947 w 19008"/>
              <a:gd name="T17" fmla="*/ 668 h 10248"/>
              <a:gd name="T18" fmla="*/ 18988 w 19008"/>
              <a:gd name="T19" fmla="*/ 813 h 10248"/>
              <a:gd name="T20" fmla="*/ 19007 w 19008"/>
              <a:gd name="T21" fmla="*/ 965 h 10248"/>
              <a:gd name="T22" fmla="*/ 18426 w 19008"/>
              <a:gd name="T23" fmla="*/ 1217 h 10248"/>
              <a:gd name="T24" fmla="*/ 19008 w 19008"/>
              <a:gd name="T25" fmla="*/ 8879 h 10248"/>
              <a:gd name="T26" fmla="*/ 19008 w 19008"/>
              <a:gd name="T27" fmla="*/ 9064 h 10248"/>
              <a:gd name="T28" fmla="*/ 19003 w 19008"/>
              <a:gd name="T29" fmla="*/ 9336 h 10248"/>
              <a:gd name="T30" fmla="*/ 18977 w 19008"/>
              <a:gd name="T31" fmla="*/ 9485 h 10248"/>
              <a:gd name="T32" fmla="*/ 18930 w 19008"/>
              <a:gd name="T33" fmla="*/ 9627 h 10248"/>
              <a:gd name="T34" fmla="*/ 18863 w 19008"/>
              <a:gd name="T35" fmla="*/ 9757 h 10248"/>
              <a:gd name="T36" fmla="*/ 18780 w 19008"/>
              <a:gd name="T37" fmla="*/ 9877 h 10248"/>
              <a:gd name="T38" fmla="*/ 18681 w 19008"/>
              <a:gd name="T39" fmla="*/ 9983 h 10248"/>
              <a:gd name="T40" fmla="*/ 18568 w 19008"/>
              <a:gd name="T41" fmla="*/ 10073 h 10248"/>
              <a:gd name="T42" fmla="*/ 18444 w 19008"/>
              <a:gd name="T43" fmla="*/ 10147 h 10248"/>
              <a:gd name="T44" fmla="*/ 18309 w 19008"/>
              <a:gd name="T45" fmla="*/ 10202 h 10248"/>
              <a:gd name="T46" fmla="*/ 18166 w 19008"/>
              <a:gd name="T47" fmla="*/ 10236 h 10248"/>
              <a:gd name="T48" fmla="*/ 18015 w 19008"/>
              <a:gd name="T49" fmla="*/ 10248 h 10248"/>
              <a:gd name="T50" fmla="*/ 892 w 19008"/>
              <a:gd name="T51" fmla="*/ 10243 h 10248"/>
              <a:gd name="T52" fmla="*/ 746 w 19008"/>
              <a:gd name="T53" fmla="*/ 10216 h 10248"/>
              <a:gd name="T54" fmla="*/ 608 w 19008"/>
              <a:gd name="T55" fmla="*/ 10167 h 10248"/>
              <a:gd name="T56" fmla="*/ 480 w 19008"/>
              <a:gd name="T57" fmla="*/ 10101 h 10248"/>
              <a:gd name="T58" fmla="*/ 362 w 19008"/>
              <a:gd name="T59" fmla="*/ 10015 h 10248"/>
              <a:gd name="T60" fmla="*/ 259 w 19008"/>
              <a:gd name="T61" fmla="*/ 9914 h 10248"/>
              <a:gd name="T62" fmla="*/ 170 w 19008"/>
              <a:gd name="T63" fmla="*/ 9799 h 10248"/>
              <a:gd name="T64" fmla="*/ 99 w 19008"/>
              <a:gd name="T65" fmla="*/ 9672 h 10248"/>
              <a:gd name="T66" fmla="*/ 45 w 19008"/>
              <a:gd name="T67" fmla="*/ 9533 h 10248"/>
              <a:gd name="T68" fmla="*/ 12 w 19008"/>
              <a:gd name="T69" fmla="*/ 9385 h 10248"/>
              <a:gd name="T70" fmla="*/ 0 w 19008"/>
              <a:gd name="T71" fmla="*/ 9231 h 10248"/>
              <a:gd name="T72" fmla="*/ 564 w 19008"/>
              <a:gd name="T73" fmla="*/ 8879 h 10248"/>
              <a:gd name="T74" fmla="*/ 564 w 19008"/>
              <a:gd name="T75" fmla="*/ 1401 h 10248"/>
              <a:gd name="T76" fmla="*/ 0 w 19008"/>
              <a:gd name="T77" fmla="*/ 1017 h 10248"/>
              <a:gd name="T78" fmla="*/ 12 w 19008"/>
              <a:gd name="T79" fmla="*/ 863 h 10248"/>
              <a:gd name="T80" fmla="*/ 45 w 19008"/>
              <a:gd name="T81" fmla="*/ 715 h 10248"/>
              <a:gd name="T82" fmla="*/ 99 w 19008"/>
              <a:gd name="T83" fmla="*/ 576 h 10248"/>
              <a:gd name="T84" fmla="*/ 170 w 19008"/>
              <a:gd name="T85" fmla="*/ 449 h 10248"/>
              <a:gd name="T86" fmla="*/ 259 w 19008"/>
              <a:gd name="T87" fmla="*/ 334 h 10248"/>
              <a:gd name="T88" fmla="*/ 362 w 19008"/>
              <a:gd name="T89" fmla="*/ 233 h 10248"/>
              <a:gd name="T90" fmla="*/ 480 w 19008"/>
              <a:gd name="T91" fmla="*/ 147 h 10248"/>
              <a:gd name="T92" fmla="*/ 608 w 19008"/>
              <a:gd name="T93" fmla="*/ 81 h 10248"/>
              <a:gd name="T94" fmla="*/ 746 w 19008"/>
              <a:gd name="T95" fmla="*/ 32 h 10248"/>
              <a:gd name="T96" fmla="*/ 892 w 19008"/>
              <a:gd name="T97" fmla="*/ 5 h 10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008" h="10248">
                <a:moveTo>
                  <a:pt x="993" y="0"/>
                </a:moveTo>
                <a:lnTo>
                  <a:pt x="18015" y="0"/>
                </a:lnTo>
                <a:lnTo>
                  <a:pt x="18065" y="1"/>
                </a:lnTo>
                <a:lnTo>
                  <a:pt x="18116" y="5"/>
                </a:lnTo>
                <a:lnTo>
                  <a:pt x="18166" y="12"/>
                </a:lnTo>
                <a:lnTo>
                  <a:pt x="18214" y="20"/>
                </a:lnTo>
                <a:lnTo>
                  <a:pt x="18262" y="32"/>
                </a:lnTo>
                <a:lnTo>
                  <a:pt x="18309" y="46"/>
                </a:lnTo>
                <a:lnTo>
                  <a:pt x="18355" y="62"/>
                </a:lnTo>
                <a:lnTo>
                  <a:pt x="18400" y="81"/>
                </a:lnTo>
                <a:lnTo>
                  <a:pt x="18444" y="101"/>
                </a:lnTo>
                <a:lnTo>
                  <a:pt x="18486" y="124"/>
                </a:lnTo>
                <a:lnTo>
                  <a:pt x="18528" y="147"/>
                </a:lnTo>
                <a:lnTo>
                  <a:pt x="18568" y="175"/>
                </a:lnTo>
                <a:lnTo>
                  <a:pt x="18608" y="203"/>
                </a:lnTo>
                <a:lnTo>
                  <a:pt x="18646" y="233"/>
                </a:lnTo>
                <a:lnTo>
                  <a:pt x="18681" y="265"/>
                </a:lnTo>
                <a:lnTo>
                  <a:pt x="18716" y="298"/>
                </a:lnTo>
                <a:lnTo>
                  <a:pt x="18749" y="334"/>
                </a:lnTo>
                <a:lnTo>
                  <a:pt x="18780" y="371"/>
                </a:lnTo>
                <a:lnTo>
                  <a:pt x="18810" y="409"/>
                </a:lnTo>
                <a:lnTo>
                  <a:pt x="18838" y="449"/>
                </a:lnTo>
                <a:lnTo>
                  <a:pt x="18863" y="491"/>
                </a:lnTo>
                <a:lnTo>
                  <a:pt x="18888" y="533"/>
                </a:lnTo>
                <a:lnTo>
                  <a:pt x="18909" y="576"/>
                </a:lnTo>
                <a:lnTo>
                  <a:pt x="18930" y="621"/>
                </a:lnTo>
                <a:lnTo>
                  <a:pt x="18947" y="668"/>
                </a:lnTo>
                <a:lnTo>
                  <a:pt x="18963" y="715"/>
                </a:lnTo>
                <a:lnTo>
                  <a:pt x="18977" y="763"/>
                </a:lnTo>
                <a:lnTo>
                  <a:pt x="18988" y="813"/>
                </a:lnTo>
                <a:lnTo>
                  <a:pt x="18996" y="863"/>
                </a:lnTo>
                <a:lnTo>
                  <a:pt x="19003" y="912"/>
                </a:lnTo>
                <a:lnTo>
                  <a:pt x="19007" y="965"/>
                </a:lnTo>
                <a:lnTo>
                  <a:pt x="19008" y="1017"/>
                </a:lnTo>
                <a:lnTo>
                  <a:pt x="19008" y="1217"/>
                </a:lnTo>
                <a:lnTo>
                  <a:pt x="18426" y="1217"/>
                </a:lnTo>
                <a:lnTo>
                  <a:pt x="18426" y="1401"/>
                </a:lnTo>
                <a:lnTo>
                  <a:pt x="19008" y="1401"/>
                </a:lnTo>
                <a:lnTo>
                  <a:pt x="19008" y="8879"/>
                </a:lnTo>
                <a:lnTo>
                  <a:pt x="18426" y="8879"/>
                </a:lnTo>
                <a:lnTo>
                  <a:pt x="18426" y="9064"/>
                </a:lnTo>
                <a:lnTo>
                  <a:pt x="19008" y="9064"/>
                </a:lnTo>
                <a:lnTo>
                  <a:pt x="19008" y="9231"/>
                </a:lnTo>
                <a:lnTo>
                  <a:pt x="19007" y="9283"/>
                </a:lnTo>
                <a:lnTo>
                  <a:pt x="19003" y="9336"/>
                </a:lnTo>
                <a:lnTo>
                  <a:pt x="18996" y="9385"/>
                </a:lnTo>
                <a:lnTo>
                  <a:pt x="18988" y="9435"/>
                </a:lnTo>
                <a:lnTo>
                  <a:pt x="18977" y="9485"/>
                </a:lnTo>
                <a:lnTo>
                  <a:pt x="18963" y="9533"/>
                </a:lnTo>
                <a:lnTo>
                  <a:pt x="18947" y="9580"/>
                </a:lnTo>
                <a:lnTo>
                  <a:pt x="18930" y="9627"/>
                </a:lnTo>
                <a:lnTo>
                  <a:pt x="18909" y="9672"/>
                </a:lnTo>
                <a:lnTo>
                  <a:pt x="18888" y="9715"/>
                </a:lnTo>
                <a:lnTo>
                  <a:pt x="18863" y="9757"/>
                </a:lnTo>
                <a:lnTo>
                  <a:pt x="18838" y="9799"/>
                </a:lnTo>
                <a:lnTo>
                  <a:pt x="18810" y="9839"/>
                </a:lnTo>
                <a:lnTo>
                  <a:pt x="18780" y="9877"/>
                </a:lnTo>
                <a:lnTo>
                  <a:pt x="18749" y="9914"/>
                </a:lnTo>
                <a:lnTo>
                  <a:pt x="18716" y="9950"/>
                </a:lnTo>
                <a:lnTo>
                  <a:pt x="18681" y="9983"/>
                </a:lnTo>
                <a:lnTo>
                  <a:pt x="18646" y="10015"/>
                </a:lnTo>
                <a:lnTo>
                  <a:pt x="18608" y="10045"/>
                </a:lnTo>
                <a:lnTo>
                  <a:pt x="18568" y="10073"/>
                </a:lnTo>
                <a:lnTo>
                  <a:pt x="18528" y="10101"/>
                </a:lnTo>
                <a:lnTo>
                  <a:pt x="18486" y="10124"/>
                </a:lnTo>
                <a:lnTo>
                  <a:pt x="18444" y="10147"/>
                </a:lnTo>
                <a:lnTo>
                  <a:pt x="18400" y="10167"/>
                </a:lnTo>
                <a:lnTo>
                  <a:pt x="18355" y="10186"/>
                </a:lnTo>
                <a:lnTo>
                  <a:pt x="18309" y="10202"/>
                </a:lnTo>
                <a:lnTo>
                  <a:pt x="18262" y="10216"/>
                </a:lnTo>
                <a:lnTo>
                  <a:pt x="18214" y="10228"/>
                </a:lnTo>
                <a:lnTo>
                  <a:pt x="18166" y="10236"/>
                </a:lnTo>
                <a:lnTo>
                  <a:pt x="18116" y="10243"/>
                </a:lnTo>
                <a:lnTo>
                  <a:pt x="18065" y="10247"/>
                </a:lnTo>
                <a:lnTo>
                  <a:pt x="18015" y="10248"/>
                </a:lnTo>
                <a:lnTo>
                  <a:pt x="993" y="10248"/>
                </a:lnTo>
                <a:lnTo>
                  <a:pt x="943" y="10247"/>
                </a:lnTo>
                <a:lnTo>
                  <a:pt x="892" y="10243"/>
                </a:lnTo>
                <a:lnTo>
                  <a:pt x="842" y="10236"/>
                </a:lnTo>
                <a:lnTo>
                  <a:pt x="794" y="10228"/>
                </a:lnTo>
                <a:lnTo>
                  <a:pt x="746" y="10216"/>
                </a:lnTo>
                <a:lnTo>
                  <a:pt x="699" y="10202"/>
                </a:lnTo>
                <a:lnTo>
                  <a:pt x="653" y="10186"/>
                </a:lnTo>
                <a:lnTo>
                  <a:pt x="608" y="10167"/>
                </a:lnTo>
                <a:lnTo>
                  <a:pt x="564" y="10147"/>
                </a:lnTo>
                <a:lnTo>
                  <a:pt x="522" y="10124"/>
                </a:lnTo>
                <a:lnTo>
                  <a:pt x="480" y="10101"/>
                </a:lnTo>
                <a:lnTo>
                  <a:pt x="440" y="10073"/>
                </a:lnTo>
                <a:lnTo>
                  <a:pt x="400" y="10045"/>
                </a:lnTo>
                <a:lnTo>
                  <a:pt x="362" y="10015"/>
                </a:lnTo>
                <a:lnTo>
                  <a:pt x="327" y="9983"/>
                </a:lnTo>
                <a:lnTo>
                  <a:pt x="292" y="9950"/>
                </a:lnTo>
                <a:lnTo>
                  <a:pt x="259" y="9914"/>
                </a:lnTo>
                <a:lnTo>
                  <a:pt x="228" y="9877"/>
                </a:lnTo>
                <a:lnTo>
                  <a:pt x="198" y="9839"/>
                </a:lnTo>
                <a:lnTo>
                  <a:pt x="170" y="9799"/>
                </a:lnTo>
                <a:lnTo>
                  <a:pt x="145" y="9757"/>
                </a:lnTo>
                <a:lnTo>
                  <a:pt x="120" y="9715"/>
                </a:lnTo>
                <a:lnTo>
                  <a:pt x="99" y="9672"/>
                </a:lnTo>
                <a:lnTo>
                  <a:pt x="78" y="9627"/>
                </a:lnTo>
                <a:lnTo>
                  <a:pt x="61" y="9580"/>
                </a:lnTo>
                <a:lnTo>
                  <a:pt x="45" y="9533"/>
                </a:lnTo>
                <a:lnTo>
                  <a:pt x="31" y="9485"/>
                </a:lnTo>
                <a:lnTo>
                  <a:pt x="20" y="9435"/>
                </a:lnTo>
                <a:lnTo>
                  <a:pt x="12" y="9385"/>
                </a:lnTo>
                <a:lnTo>
                  <a:pt x="5" y="9336"/>
                </a:lnTo>
                <a:lnTo>
                  <a:pt x="1" y="9283"/>
                </a:lnTo>
                <a:lnTo>
                  <a:pt x="0" y="9231"/>
                </a:lnTo>
                <a:lnTo>
                  <a:pt x="0" y="9064"/>
                </a:lnTo>
                <a:lnTo>
                  <a:pt x="564" y="9064"/>
                </a:lnTo>
                <a:lnTo>
                  <a:pt x="564" y="8879"/>
                </a:lnTo>
                <a:lnTo>
                  <a:pt x="0" y="8879"/>
                </a:lnTo>
                <a:lnTo>
                  <a:pt x="0" y="1401"/>
                </a:lnTo>
                <a:lnTo>
                  <a:pt x="564" y="1401"/>
                </a:lnTo>
                <a:lnTo>
                  <a:pt x="564" y="1217"/>
                </a:lnTo>
                <a:lnTo>
                  <a:pt x="0" y="1217"/>
                </a:lnTo>
                <a:lnTo>
                  <a:pt x="0" y="1017"/>
                </a:lnTo>
                <a:lnTo>
                  <a:pt x="1" y="965"/>
                </a:lnTo>
                <a:lnTo>
                  <a:pt x="5" y="912"/>
                </a:lnTo>
                <a:lnTo>
                  <a:pt x="12" y="863"/>
                </a:lnTo>
                <a:lnTo>
                  <a:pt x="20" y="813"/>
                </a:lnTo>
                <a:lnTo>
                  <a:pt x="31" y="763"/>
                </a:lnTo>
                <a:lnTo>
                  <a:pt x="45" y="715"/>
                </a:lnTo>
                <a:lnTo>
                  <a:pt x="61" y="668"/>
                </a:lnTo>
                <a:lnTo>
                  <a:pt x="78" y="621"/>
                </a:lnTo>
                <a:lnTo>
                  <a:pt x="99" y="576"/>
                </a:lnTo>
                <a:lnTo>
                  <a:pt x="120" y="533"/>
                </a:lnTo>
                <a:lnTo>
                  <a:pt x="145" y="491"/>
                </a:lnTo>
                <a:lnTo>
                  <a:pt x="170" y="449"/>
                </a:lnTo>
                <a:lnTo>
                  <a:pt x="198" y="409"/>
                </a:lnTo>
                <a:lnTo>
                  <a:pt x="228" y="371"/>
                </a:lnTo>
                <a:lnTo>
                  <a:pt x="259" y="334"/>
                </a:lnTo>
                <a:lnTo>
                  <a:pt x="292" y="298"/>
                </a:lnTo>
                <a:lnTo>
                  <a:pt x="327" y="265"/>
                </a:lnTo>
                <a:lnTo>
                  <a:pt x="362" y="233"/>
                </a:lnTo>
                <a:lnTo>
                  <a:pt x="400" y="203"/>
                </a:lnTo>
                <a:lnTo>
                  <a:pt x="440" y="175"/>
                </a:lnTo>
                <a:lnTo>
                  <a:pt x="480" y="147"/>
                </a:lnTo>
                <a:lnTo>
                  <a:pt x="522" y="124"/>
                </a:lnTo>
                <a:lnTo>
                  <a:pt x="564" y="101"/>
                </a:lnTo>
                <a:lnTo>
                  <a:pt x="608" y="81"/>
                </a:lnTo>
                <a:lnTo>
                  <a:pt x="653" y="62"/>
                </a:lnTo>
                <a:lnTo>
                  <a:pt x="699" y="46"/>
                </a:lnTo>
                <a:lnTo>
                  <a:pt x="746" y="32"/>
                </a:lnTo>
                <a:lnTo>
                  <a:pt x="794" y="20"/>
                </a:lnTo>
                <a:lnTo>
                  <a:pt x="842" y="12"/>
                </a:lnTo>
                <a:lnTo>
                  <a:pt x="892" y="5"/>
                </a:lnTo>
                <a:lnTo>
                  <a:pt x="943" y="1"/>
                </a:lnTo>
                <a:lnTo>
                  <a:pt x="993" y="0"/>
                </a:lnTo>
                <a:close/>
              </a:path>
            </a:pathLst>
          </a:custGeom>
          <a:solidFill>
            <a:srgbClr val="FEFEFE">
              <a:alpha val="74902"/>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ounded Rectangle 15"/>
          <p:cNvSpPr/>
          <p:nvPr userDrawn="1"/>
        </p:nvSpPr>
        <p:spPr bwMode="auto">
          <a:xfrm>
            <a:off x="26356255" y="15669235"/>
            <a:ext cx="13244205" cy="31956128"/>
          </a:xfrm>
          <a:prstGeom prst="roundRect">
            <a:avLst>
              <a:gd name="adj" fmla="val 18860"/>
            </a:avLst>
          </a:prstGeom>
          <a:gradFill flip="none" rotWithShape="1">
            <a:gsLst>
              <a:gs pos="80000">
                <a:schemeClr val="bg1">
                  <a:alpha val="0"/>
                </a:schemeClr>
              </a:gs>
              <a:gs pos="100000">
                <a:schemeClr val="bg1">
                  <a:alpha val="90000"/>
                </a:schemeClr>
              </a:gs>
            </a:gsLst>
            <a:path path="shap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703763" rtl="0" eaLnBrk="0" fontAlgn="base" latinLnBrk="0" hangingPunct="0">
              <a:lnSpc>
                <a:spcPct val="100000"/>
              </a:lnSpc>
              <a:spcBef>
                <a:spcPct val="0"/>
              </a:spcBef>
              <a:spcAft>
                <a:spcPct val="0"/>
              </a:spcAft>
              <a:buClrTx/>
              <a:buSzTx/>
              <a:buFontTx/>
              <a:buNone/>
              <a:tabLst/>
            </a:pPr>
            <a:endParaRPr kumimoji="0" lang="en-US" sz="9400" b="0" i="0" u="none" strike="noStrike" cap="none" normalizeH="0" baseline="0" smtClean="0">
              <a:ln>
                <a:noFill/>
              </a:ln>
              <a:solidFill>
                <a:schemeClr val="tx1"/>
              </a:solidFill>
              <a:effectLst/>
              <a:latin typeface="Arial" panose="020B0604020202020204" pitchFamily="34" charset="0"/>
            </a:endParaRPr>
          </a:p>
        </p:txBody>
      </p:sp>
      <p:sp>
        <p:nvSpPr>
          <p:cNvPr id="17" name="Rounded Rectangle 16"/>
          <p:cNvSpPr/>
          <p:nvPr userDrawn="1"/>
        </p:nvSpPr>
        <p:spPr bwMode="auto">
          <a:xfrm>
            <a:off x="-9325246" y="15669235"/>
            <a:ext cx="13244205" cy="31956128"/>
          </a:xfrm>
          <a:prstGeom prst="roundRect">
            <a:avLst>
              <a:gd name="adj" fmla="val 18860"/>
            </a:avLst>
          </a:prstGeom>
          <a:gradFill flip="none" rotWithShape="1">
            <a:gsLst>
              <a:gs pos="80000">
                <a:schemeClr val="bg1">
                  <a:alpha val="0"/>
                </a:schemeClr>
              </a:gs>
              <a:gs pos="100000">
                <a:schemeClr val="bg1">
                  <a:alpha val="90000"/>
                </a:schemeClr>
              </a:gs>
            </a:gsLst>
            <a:path path="shap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703763" rtl="0" eaLnBrk="0" fontAlgn="base" latinLnBrk="0" hangingPunct="0">
              <a:lnSpc>
                <a:spcPct val="100000"/>
              </a:lnSpc>
              <a:spcBef>
                <a:spcPct val="0"/>
              </a:spcBef>
              <a:spcAft>
                <a:spcPct val="0"/>
              </a:spcAft>
              <a:buClrTx/>
              <a:buSzTx/>
              <a:buFontTx/>
              <a:buNone/>
              <a:tabLst/>
            </a:pPr>
            <a:endParaRPr kumimoji="0" lang="en-US" sz="9400" b="0" i="0" u="none" strike="noStrike" cap="none" normalizeH="0" baseline="0" smtClean="0">
              <a:ln>
                <a:noFill/>
              </a:ln>
              <a:solidFill>
                <a:schemeClr val="tx1"/>
              </a:solidFill>
              <a:effectLst/>
              <a:latin typeface="Arial" panose="020B0604020202020204" pitchFamily="34" charset="0"/>
            </a:endParaRPr>
          </a:p>
        </p:txBody>
      </p:sp>
      <p:sp>
        <p:nvSpPr>
          <p:cNvPr id="22" name="Rectangle 21"/>
          <p:cNvSpPr/>
          <p:nvPr userDrawn="1"/>
        </p:nvSpPr>
        <p:spPr bwMode="auto">
          <a:xfrm>
            <a:off x="-18801869" y="-6155052"/>
            <a:ext cx="18814515" cy="53120293"/>
          </a:xfrm>
          <a:prstGeom prst="rect">
            <a:avLst/>
          </a:prstGeom>
          <a:solidFill>
            <a:srgbClr val="CDD1D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703763" rtl="0" eaLnBrk="0" fontAlgn="base" latinLnBrk="0" hangingPunct="0">
              <a:lnSpc>
                <a:spcPct val="100000"/>
              </a:lnSpc>
              <a:spcBef>
                <a:spcPct val="0"/>
              </a:spcBef>
              <a:spcAft>
                <a:spcPct val="0"/>
              </a:spcAft>
              <a:buClrTx/>
              <a:buSzTx/>
              <a:buFontTx/>
              <a:buNone/>
              <a:tabLst/>
            </a:pPr>
            <a:endParaRPr kumimoji="0" lang="en-US" sz="9400" b="0" i="0" u="none" strike="noStrike" cap="none" normalizeH="0" baseline="0" smtClean="0">
              <a:ln>
                <a:noFill/>
              </a:ln>
              <a:solidFill>
                <a:schemeClr val="tx1"/>
              </a:solidFill>
              <a:effectLst/>
              <a:latin typeface="Arial" panose="020B0604020202020204" pitchFamily="34" charset="0"/>
            </a:endParaRPr>
          </a:p>
        </p:txBody>
      </p:sp>
      <p:sp>
        <p:nvSpPr>
          <p:cNvPr id="23" name="Rectangle 22"/>
          <p:cNvSpPr/>
          <p:nvPr userDrawn="1"/>
        </p:nvSpPr>
        <p:spPr bwMode="auto">
          <a:xfrm flipH="1">
            <a:off x="30275212" y="-4925830"/>
            <a:ext cx="19222358" cy="50107579"/>
          </a:xfrm>
          <a:prstGeom prst="rect">
            <a:avLst/>
          </a:prstGeom>
          <a:solidFill>
            <a:srgbClr val="CDD1D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703763" rtl="0" eaLnBrk="0" fontAlgn="base" latinLnBrk="0" hangingPunct="0">
              <a:lnSpc>
                <a:spcPct val="100000"/>
              </a:lnSpc>
              <a:spcBef>
                <a:spcPct val="0"/>
              </a:spcBef>
              <a:spcAft>
                <a:spcPct val="0"/>
              </a:spcAft>
              <a:buClrTx/>
              <a:buSzTx/>
              <a:buFontTx/>
              <a:buNone/>
              <a:tabLst/>
            </a:pPr>
            <a:endParaRPr kumimoji="0" lang="en-US" sz="9400" b="0" i="0" u="none" strike="noStrike" cap="none" normalizeH="0" baseline="0" smtClean="0">
              <a:ln>
                <a:noFill/>
              </a:ln>
              <a:solidFill>
                <a:schemeClr val="tx1"/>
              </a:solidFill>
              <a:effectLst/>
              <a:latin typeface="Arial" panose="020B0604020202020204" pitchFamily="34" charset="0"/>
            </a:endParaRPr>
          </a:p>
        </p:txBody>
      </p:sp>
      <p:sp>
        <p:nvSpPr>
          <p:cNvPr id="24" name="Rectangle 23"/>
          <p:cNvSpPr/>
          <p:nvPr userDrawn="1"/>
        </p:nvSpPr>
        <p:spPr bwMode="auto">
          <a:xfrm rot="5400000" flipH="1">
            <a:off x="13442503" y="16204432"/>
            <a:ext cx="12108960" cy="65253983"/>
          </a:xfrm>
          <a:prstGeom prst="rect">
            <a:avLst/>
          </a:prstGeom>
          <a:solidFill>
            <a:srgbClr val="CDD1D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703763" rtl="0" eaLnBrk="0" fontAlgn="base" latinLnBrk="0" hangingPunct="0">
              <a:lnSpc>
                <a:spcPct val="100000"/>
              </a:lnSpc>
              <a:spcBef>
                <a:spcPct val="0"/>
              </a:spcBef>
              <a:spcAft>
                <a:spcPct val="0"/>
              </a:spcAft>
              <a:buClrTx/>
              <a:buSzTx/>
              <a:buFontTx/>
              <a:buNone/>
              <a:tabLst/>
            </a:pPr>
            <a:endParaRPr kumimoji="0" lang="en-US" sz="9400" b="0" i="0" u="none" strike="noStrike" cap="none" normalizeH="0" baseline="0" smtClean="0">
              <a:ln>
                <a:noFill/>
              </a:ln>
              <a:solidFill>
                <a:schemeClr val="tx1"/>
              </a:solidFill>
              <a:effectLst/>
              <a:latin typeface="Arial" panose="020B0604020202020204" pitchFamily="34" charset="0"/>
            </a:endParaRPr>
          </a:p>
        </p:txBody>
      </p:sp>
      <p:sp>
        <p:nvSpPr>
          <p:cNvPr id="25" name="Rectangle 24"/>
          <p:cNvSpPr/>
          <p:nvPr userDrawn="1"/>
        </p:nvSpPr>
        <p:spPr bwMode="auto">
          <a:xfrm rot="5400000" flipH="1">
            <a:off x="13417210" y="-38681471"/>
            <a:ext cx="12108960" cy="65253983"/>
          </a:xfrm>
          <a:prstGeom prst="rect">
            <a:avLst/>
          </a:prstGeom>
          <a:solidFill>
            <a:srgbClr val="CDD1D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703763" rtl="0" eaLnBrk="0" fontAlgn="base" latinLnBrk="0" hangingPunct="0">
              <a:lnSpc>
                <a:spcPct val="100000"/>
              </a:lnSpc>
              <a:spcBef>
                <a:spcPct val="0"/>
              </a:spcBef>
              <a:spcAft>
                <a:spcPct val="0"/>
              </a:spcAft>
              <a:buClrTx/>
              <a:buSzTx/>
              <a:buFontTx/>
              <a:buNone/>
              <a:tabLst/>
            </a:pPr>
            <a:endParaRPr kumimoji="0" lang="en-US" sz="94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99759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382726" rtl="0" eaLnBrk="1" latinLnBrk="0" hangingPunct="1">
        <a:spcBef>
          <a:spcPct val="0"/>
        </a:spcBef>
        <a:buNone/>
        <a:defRPr sz="21100" kern="1200">
          <a:solidFill>
            <a:schemeClr val="tx1"/>
          </a:solidFill>
          <a:latin typeface="+mj-lt"/>
          <a:ea typeface="+mj-ea"/>
          <a:cs typeface="+mj-cs"/>
        </a:defRPr>
      </a:lvl1pPr>
    </p:titleStyle>
    <p:bodyStyle>
      <a:lvl1pPr marL="1643520" indent="-1643520" algn="l" defTabSz="4382726"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0962" indent="-1369594" algn="l" defTabSz="4382726"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78398" indent="-1095677" algn="l" defTabSz="4382726"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69766" indent="-1095677" algn="l" defTabSz="4382726"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61125" indent="-1095677" algn="l" defTabSz="4382726"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52483" indent="-1095677" algn="l" defTabSz="4382726"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43851" indent="-1095677" algn="l" defTabSz="4382726"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35210" indent="-1095677" algn="l" defTabSz="4382726"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26578" indent="-1095677" algn="l" defTabSz="4382726"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2726" rtl="0" eaLnBrk="1" latinLnBrk="0" hangingPunct="1">
        <a:defRPr sz="8600" kern="1200">
          <a:solidFill>
            <a:schemeClr val="tx1"/>
          </a:solidFill>
          <a:latin typeface="+mn-lt"/>
          <a:ea typeface="+mn-ea"/>
          <a:cs typeface="+mn-cs"/>
        </a:defRPr>
      </a:lvl1pPr>
      <a:lvl2pPr marL="2191358" algn="l" defTabSz="4382726" rtl="0" eaLnBrk="1" latinLnBrk="0" hangingPunct="1">
        <a:defRPr sz="8600" kern="1200">
          <a:solidFill>
            <a:schemeClr val="tx1"/>
          </a:solidFill>
          <a:latin typeface="+mn-lt"/>
          <a:ea typeface="+mn-ea"/>
          <a:cs typeface="+mn-cs"/>
        </a:defRPr>
      </a:lvl2pPr>
      <a:lvl3pPr marL="4382726" algn="l" defTabSz="4382726" rtl="0" eaLnBrk="1" latinLnBrk="0" hangingPunct="1">
        <a:defRPr sz="8600" kern="1200">
          <a:solidFill>
            <a:schemeClr val="tx1"/>
          </a:solidFill>
          <a:latin typeface="+mn-lt"/>
          <a:ea typeface="+mn-ea"/>
          <a:cs typeface="+mn-cs"/>
        </a:defRPr>
      </a:lvl3pPr>
      <a:lvl4pPr marL="6574085" algn="l" defTabSz="4382726" rtl="0" eaLnBrk="1" latinLnBrk="0" hangingPunct="1">
        <a:defRPr sz="8600" kern="1200">
          <a:solidFill>
            <a:schemeClr val="tx1"/>
          </a:solidFill>
          <a:latin typeface="+mn-lt"/>
          <a:ea typeface="+mn-ea"/>
          <a:cs typeface="+mn-cs"/>
        </a:defRPr>
      </a:lvl4pPr>
      <a:lvl5pPr marL="8765453" algn="l" defTabSz="4382726" rtl="0" eaLnBrk="1" latinLnBrk="0" hangingPunct="1">
        <a:defRPr sz="8600" kern="1200">
          <a:solidFill>
            <a:schemeClr val="tx1"/>
          </a:solidFill>
          <a:latin typeface="+mn-lt"/>
          <a:ea typeface="+mn-ea"/>
          <a:cs typeface="+mn-cs"/>
        </a:defRPr>
      </a:lvl5pPr>
      <a:lvl6pPr marL="10956811" algn="l" defTabSz="4382726" rtl="0" eaLnBrk="1" latinLnBrk="0" hangingPunct="1">
        <a:defRPr sz="8600" kern="1200">
          <a:solidFill>
            <a:schemeClr val="tx1"/>
          </a:solidFill>
          <a:latin typeface="+mn-lt"/>
          <a:ea typeface="+mn-ea"/>
          <a:cs typeface="+mn-cs"/>
        </a:defRPr>
      </a:lvl6pPr>
      <a:lvl7pPr marL="13148174" algn="l" defTabSz="4382726" rtl="0" eaLnBrk="1" latinLnBrk="0" hangingPunct="1">
        <a:defRPr sz="8600" kern="1200">
          <a:solidFill>
            <a:schemeClr val="tx1"/>
          </a:solidFill>
          <a:latin typeface="+mn-lt"/>
          <a:ea typeface="+mn-ea"/>
          <a:cs typeface="+mn-cs"/>
        </a:defRPr>
      </a:lvl7pPr>
      <a:lvl8pPr marL="15339528" algn="l" defTabSz="4382726" rtl="0" eaLnBrk="1" latinLnBrk="0" hangingPunct="1">
        <a:defRPr sz="8600" kern="1200">
          <a:solidFill>
            <a:schemeClr val="tx1"/>
          </a:solidFill>
          <a:latin typeface="+mn-lt"/>
          <a:ea typeface="+mn-ea"/>
          <a:cs typeface="+mn-cs"/>
        </a:defRPr>
      </a:lvl8pPr>
      <a:lvl9pPr marL="17530896" algn="l" defTabSz="4382726"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wmf"/><Relationship Id="rId5" Type="http://schemas.openxmlformats.org/officeDocument/2006/relationships/image" Target="../media/image3.emf"/><Relationship Id="rId4" Type="http://schemas.openxmlformats.org/officeDocument/2006/relationships/image" Target="../media/image2.emf"/><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7" name="Text Box 753"/>
          <p:cNvSpPr txBox="1">
            <a:spLocks noChangeArrowheads="1"/>
          </p:cNvSpPr>
          <p:nvPr/>
        </p:nvSpPr>
        <p:spPr bwMode="auto">
          <a:xfrm>
            <a:off x="1047084" y="1188994"/>
            <a:ext cx="27819621"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702175">
              <a:defRPr sz="9300">
                <a:solidFill>
                  <a:schemeClr val="tx1"/>
                </a:solidFill>
                <a:latin typeface="Arial" charset="0"/>
              </a:defRPr>
            </a:lvl1pPr>
            <a:lvl2pPr marL="742950" indent="-285750" defTabSz="4702175">
              <a:defRPr sz="9300">
                <a:solidFill>
                  <a:schemeClr val="tx1"/>
                </a:solidFill>
                <a:latin typeface="Arial" charset="0"/>
              </a:defRPr>
            </a:lvl2pPr>
            <a:lvl3pPr marL="1143000" indent="-228600" defTabSz="4702175">
              <a:defRPr sz="9300">
                <a:solidFill>
                  <a:schemeClr val="tx1"/>
                </a:solidFill>
                <a:latin typeface="Arial" charset="0"/>
              </a:defRPr>
            </a:lvl3pPr>
            <a:lvl4pPr marL="1600200" indent="-228600" defTabSz="4702175">
              <a:defRPr sz="9300">
                <a:solidFill>
                  <a:schemeClr val="tx1"/>
                </a:solidFill>
                <a:latin typeface="Arial" charset="0"/>
              </a:defRPr>
            </a:lvl4pPr>
            <a:lvl5pPr marL="2057400" indent="-228600" defTabSz="4702175">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pPr algn="ctr"/>
            <a:r>
              <a:rPr lang="en-US" sz="5400" b="1" dirty="0"/>
              <a:t>Has Neonatal Resuscitation </a:t>
            </a:r>
            <a:r>
              <a:rPr lang="en-US" sz="5400" b="1" dirty="0" smtClean="0"/>
              <a:t>Program (NRP) </a:t>
            </a:r>
            <a:r>
              <a:rPr lang="en-US" sz="5400" b="1" dirty="0"/>
              <a:t>made a difference </a:t>
            </a:r>
            <a:endParaRPr lang="en-US" sz="5400" b="1" dirty="0" smtClean="0"/>
          </a:p>
          <a:p>
            <a:pPr algn="ctr"/>
            <a:r>
              <a:rPr lang="en-US" sz="5400" b="1" dirty="0" smtClean="0"/>
              <a:t>on </a:t>
            </a:r>
            <a:r>
              <a:rPr lang="en-US" sz="5400" b="1" dirty="0"/>
              <a:t>the Apgar score at 5 minutes in the last 30 years?</a:t>
            </a:r>
            <a:r>
              <a:rPr lang="en-US" sz="5400" dirty="0"/>
              <a:t/>
            </a:r>
            <a:br>
              <a:rPr lang="en-US" sz="5400" dirty="0"/>
            </a:br>
            <a:endParaRPr lang="en-US" sz="5400" dirty="0">
              <a:solidFill>
                <a:schemeClr val="bg2">
                  <a:lumMod val="50000"/>
                </a:schemeClr>
              </a:solidFill>
              <a:latin typeface="Arial Black" pitchFamily="34" charset="0"/>
            </a:endParaRPr>
          </a:p>
        </p:txBody>
      </p:sp>
      <p:sp>
        <p:nvSpPr>
          <p:cNvPr id="3078" name="AutoShape 754"/>
          <p:cNvSpPr>
            <a:spLocks noChangeArrowheads="1"/>
          </p:cNvSpPr>
          <p:nvPr/>
        </p:nvSpPr>
        <p:spPr bwMode="auto">
          <a:xfrm>
            <a:off x="1164485" y="6964105"/>
            <a:ext cx="8811486" cy="1188993"/>
          </a:xfrm>
          <a:prstGeom prst="roundRect">
            <a:avLst>
              <a:gd name="adj" fmla="val 50000"/>
            </a:avLst>
          </a:prstGeom>
          <a:solidFill>
            <a:schemeClr val="accent1">
              <a:lumMod val="20000"/>
              <a:lumOff val="80000"/>
            </a:schemeClr>
          </a:solidFill>
          <a:ln w="12700">
            <a:solidFill>
              <a:schemeClr val="tx1"/>
            </a:solidFill>
            <a:round/>
            <a:headEnd/>
            <a:tailEnd/>
          </a:ln>
          <a:effectLst/>
        </p:spPr>
        <p:txBody>
          <a:bodyPr wrap="none" anchor="ctr"/>
          <a:lstStyle/>
          <a:p>
            <a:pPr defTabSz="4702175"/>
            <a:r>
              <a:rPr lang="en-US" sz="4800" b="1">
                <a:solidFill>
                  <a:schemeClr val="bg2">
                    <a:lumMod val="50000"/>
                  </a:schemeClr>
                </a:solidFill>
              </a:rPr>
              <a:t>Introduction</a:t>
            </a:r>
          </a:p>
        </p:txBody>
      </p:sp>
      <p:sp>
        <p:nvSpPr>
          <p:cNvPr id="3079" name="Text Box 755"/>
          <p:cNvSpPr txBox="1">
            <a:spLocks noChangeArrowheads="1"/>
          </p:cNvSpPr>
          <p:nvPr/>
        </p:nvSpPr>
        <p:spPr bwMode="auto">
          <a:xfrm>
            <a:off x="1279418" y="8687647"/>
            <a:ext cx="8579956" cy="9694962"/>
          </a:xfrm>
          <a:prstGeom prst="rect">
            <a:avLst/>
          </a:prstGeom>
          <a:solidFill>
            <a:schemeClr val="bg1"/>
          </a:solidFill>
          <a:ln w="9525">
            <a:solidFill>
              <a:schemeClr val="tx1"/>
            </a:solidFill>
            <a:miter lim="800000"/>
            <a:headEnd/>
            <a:tailEnd/>
          </a:ln>
          <a:effectLst/>
          <a:extLst/>
        </p:spPr>
        <p:txBody>
          <a:bodyPr>
            <a:spAutoFit/>
          </a:bodyPr>
          <a:lstStyle>
            <a:lvl1pPr defTabSz="4703763">
              <a:defRPr sz="9300">
                <a:solidFill>
                  <a:schemeClr val="tx1"/>
                </a:solidFill>
                <a:latin typeface="Arial" charset="0"/>
              </a:defRPr>
            </a:lvl1pPr>
            <a:lvl2pPr marL="742950" indent="-285750" defTabSz="4703763">
              <a:defRPr sz="9300">
                <a:solidFill>
                  <a:schemeClr val="tx1"/>
                </a:solidFill>
                <a:latin typeface="Arial" charset="0"/>
              </a:defRPr>
            </a:lvl2pPr>
            <a:lvl3pPr marL="1143000" indent="-228600" defTabSz="4703763">
              <a:defRPr sz="9300">
                <a:solidFill>
                  <a:schemeClr val="tx1"/>
                </a:solidFill>
                <a:latin typeface="Arial" charset="0"/>
              </a:defRPr>
            </a:lvl3pPr>
            <a:lvl4pPr marL="1600200" indent="-228600" defTabSz="4703763">
              <a:defRPr sz="9300">
                <a:solidFill>
                  <a:schemeClr val="tx1"/>
                </a:solidFill>
                <a:latin typeface="Arial" charset="0"/>
              </a:defRPr>
            </a:lvl4pPr>
            <a:lvl5pPr marL="2057400" indent="-228600" defTabSz="4703763">
              <a:defRPr sz="9300">
                <a:solidFill>
                  <a:schemeClr val="tx1"/>
                </a:solidFill>
                <a:latin typeface="Arial" charset="0"/>
              </a:defRPr>
            </a:lvl5pPr>
            <a:lvl6pPr marL="2514600" indent="-228600" defTabSz="4703763" eaLnBrk="0" fontAlgn="base" hangingPunct="0">
              <a:spcBef>
                <a:spcPct val="0"/>
              </a:spcBef>
              <a:spcAft>
                <a:spcPct val="0"/>
              </a:spcAft>
              <a:defRPr sz="9300">
                <a:solidFill>
                  <a:schemeClr val="tx1"/>
                </a:solidFill>
                <a:latin typeface="Arial" charset="0"/>
              </a:defRPr>
            </a:lvl6pPr>
            <a:lvl7pPr marL="2971800" indent="-228600" defTabSz="4703763" eaLnBrk="0" fontAlgn="base" hangingPunct="0">
              <a:spcBef>
                <a:spcPct val="0"/>
              </a:spcBef>
              <a:spcAft>
                <a:spcPct val="0"/>
              </a:spcAft>
              <a:defRPr sz="9300">
                <a:solidFill>
                  <a:schemeClr val="tx1"/>
                </a:solidFill>
                <a:latin typeface="Arial" charset="0"/>
              </a:defRPr>
            </a:lvl7pPr>
            <a:lvl8pPr marL="3429000" indent="-228600" defTabSz="4703763" eaLnBrk="0" fontAlgn="base" hangingPunct="0">
              <a:spcBef>
                <a:spcPct val="0"/>
              </a:spcBef>
              <a:spcAft>
                <a:spcPct val="0"/>
              </a:spcAft>
              <a:defRPr sz="9300">
                <a:solidFill>
                  <a:schemeClr val="tx1"/>
                </a:solidFill>
                <a:latin typeface="Arial" charset="0"/>
              </a:defRPr>
            </a:lvl8pPr>
            <a:lvl9pPr marL="3886200" indent="-228600" defTabSz="4703763" eaLnBrk="0" fontAlgn="base" hangingPunct="0">
              <a:spcBef>
                <a:spcPct val="0"/>
              </a:spcBef>
              <a:spcAft>
                <a:spcPct val="0"/>
              </a:spcAft>
              <a:defRPr sz="9300">
                <a:solidFill>
                  <a:schemeClr val="tx1"/>
                </a:solidFill>
                <a:latin typeface="Arial" charset="0"/>
              </a:defRPr>
            </a:lvl9pPr>
          </a:lstStyle>
          <a:p>
            <a:pPr eaLnBrk="1" hangingPunct="1">
              <a:spcBef>
                <a:spcPct val="50000"/>
              </a:spcBef>
            </a:pPr>
            <a:r>
              <a:rPr lang="en-US" sz="2400" b="1" dirty="0" smtClean="0"/>
              <a:t>1953 </a:t>
            </a:r>
            <a:r>
              <a:rPr lang="en-US" sz="2400" b="1" dirty="0"/>
              <a:t>Dr. Virginia Apgar published the newborn evaluation in the delivery room. </a:t>
            </a:r>
            <a:r>
              <a:rPr lang="en-US" sz="2400" b="1" dirty="0" smtClean="0"/>
              <a:t>That came to be known as the Apgar Score and survived the test of time. </a:t>
            </a:r>
          </a:p>
          <a:p>
            <a:pPr eaLnBrk="1" hangingPunct="1">
              <a:spcBef>
                <a:spcPct val="50000"/>
              </a:spcBef>
            </a:pPr>
            <a:endParaRPr lang="en-US" sz="2400" b="1" dirty="0" smtClean="0"/>
          </a:p>
          <a:p>
            <a:r>
              <a:rPr lang="en-US" sz="2400" b="1" dirty="0"/>
              <a:t>Apgars Score gives an assessment  of the newborn status for the set variables at 1, 5, 10 minutes after birth; sometimes  for additional 15, 20, 25 minutes.</a:t>
            </a:r>
          </a:p>
          <a:p>
            <a:endParaRPr lang="en-US" sz="2400" b="1" dirty="0"/>
          </a:p>
          <a:p>
            <a:r>
              <a:rPr lang="en-US" sz="2400" b="1" dirty="0"/>
              <a:t>Majority of time apgars are assigned at 1 and 5 minutes.</a:t>
            </a:r>
          </a:p>
          <a:p>
            <a:endParaRPr lang="en-US" sz="2400" b="1" dirty="0"/>
          </a:p>
          <a:p>
            <a:r>
              <a:rPr lang="en-US" sz="2400" b="1" dirty="0"/>
              <a:t>We assume apgars score is assigned to every  baby delivered in this world</a:t>
            </a:r>
            <a:r>
              <a:rPr lang="en-US" sz="2400" b="1" dirty="0" smtClean="0"/>
              <a:t>.</a:t>
            </a:r>
          </a:p>
          <a:p>
            <a:endParaRPr lang="en-US" sz="2400" b="1" dirty="0"/>
          </a:p>
          <a:p>
            <a:r>
              <a:rPr lang="en-US" sz="2400" b="1" dirty="0"/>
              <a:t>It is assumed that introduction of a standardized objective resuscitation program such as NRP would demonstrate an improvement in the apgars scores and the NMM neonatal morbidity and  mortality and IMR, infant mortality rate</a:t>
            </a:r>
            <a:r>
              <a:rPr lang="en-US" sz="2400" b="1" dirty="0" smtClean="0"/>
              <a:t>.</a:t>
            </a:r>
          </a:p>
          <a:p>
            <a:pPr eaLnBrk="1" hangingPunct="1">
              <a:spcBef>
                <a:spcPct val="50000"/>
              </a:spcBef>
            </a:pPr>
            <a:r>
              <a:rPr lang="en-US" sz="2400" b="1" dirty="0" smtClean="0"/>
              <a:t>NRP was introduced in  1987 and then revised in 2011.</a:t>
            </a:r>
          </a:p>
          <a:p>
            <a:pPr eaLnBrk="1" hangingPunct="1">
              <a:spcBef>
                <a:spcPct val="50000"/>
              </a:spcBef>
            </a:pPr>
            <a:r>
              <a:rPr lang="en-US" sz="2400" b="1" dirty="0"/>
              <a:t>Apg5, is reported to be improved overall around the world following NRP training.</a:t>
            </a:r>
          </a:p>
          <a:p>
            <a:pPr eaLnBrk="1" hangingPunct="1">
              <a:spcBef>
                <a:spcPct val="50000"/>
              </a:spcBef>
            </a:pPr>
            <a:endParaRPr lang="en-US" sz="2400" b="1" dirty="0"/>
          </a:p>
          <a:p>
            <a:r>
              <a:rPr lang="en-US" sz="2400" b="1" dirty="0"/>
              <a:t>Apgars score  at 5 minutes, Apg5, is inversely related to neonatal and infant mortality rate</a:t>
            </a:r>
            <a:r>
              <a:rPr lang="en-US" sz="2400" b="1" dirty="0" smtClean="0"/>
              <a:t>.</a:t>
            </a:r>
            <a:endParaRPr lang="en-US" sz="2400" b="1" dirty="0"/>
          </a:p>
        </p:txBody>
      </p:sp>
      <p:sp>
        <p:nvSpPr>
          <p:cNvPr id="3080" name="AutoShape 756"/>
          <p:cNvSpPr>
            <a:spLocks noChangeArrowheads="1"/>
          </p:cNvSpPr>
          <p:nvPr/>
        </p:nvSpPr>
        <p:spPr bwMode="auto">
          <a:xfrm>
            <a:off x="1192643" y="19547884"/>
            <a:ext cx="8811486" cy="1188993"/>
          </a:xfrm>
          <a:prstGeom prst="roundRect">
            <a:avLst>
              <a:gd name="adj" fmla="val 50000"/>
            </a:avLst>
          </a:prstGeom>
          <a:solidFill>
            <a:schemeClr val="accent1">
              <a:lumMod val="20000"/>
              <a:lumOff val="80000"/>
            </a:schemeClr>
          </a:solidFill>
          <a:ln w="12700">
            <a:solidFill>
              <a:schemeClr val="tx1"/>
            </a:solidFill>
            <a:round/>
            <a:headEnd/>
            <a:tailEnd/>
          </a:ln>
          <a:effectLst/>
        </p:spPr>
        <p:txBody>
          <a:bodyPr wrap="none" anchor="ctr"/>
          <a:lstStyle/>
          <a:p>
            <a:pPr defTabSz="4702175"/>
            <a:r>
              <a:rPr lang="en-US" sz="4800" b="1">
                <a:solidFill>
                  <a:schemeClr val="bg2">
                    <a:lumMod val="50000"/>
                  </a:schemeClr>
                </a:solidFill>
              </a:rPr>
              <a:t>Objectives</a:t>
            </a:r>
          </a:p>
        </p:txBody>
      </p:sp>
      <p:sp>
        <p:nvSpPr>
          <p:cNvPr id="3081" name="Text Box 757"/>
          <p:cNvSpPr txBox="1">
            <a:spLocks noChangeArrowheads="1"/>
          </p:cNvSpPr>
          <p:nvPr/>
        </p:nvSpPr>
        <p:spPr bwMode="auto">
          <a:xfrm>
            <a:off x="1424173" y="21311478"/>
            <a:ext cx="8579956" cy="1077218"/>
          </a:xfrm>
          <a:prstGeom prst="rect">
            <a:avLst/>
          </a:prstGeom>
          <a:solidFill>
            <a:schemeClr val="bg1"/>
          </a:solidFill>
          <a:ln>
            <a:solidFill>
              <a:srgbClr val="4D4D4D"/>
            </a:solidFill>
          </a:ln>
          <a:effectLst/>
          <a:extLst/>
        </p:spPr>
        <p:txBody>
          <a:bodyPr>
            <a:spAutoFit/>
          </a:bodyPr>
          <a:lstStyle>
            <a:lvl1pPr defTabSz="4703763">
              <a:defRPr sz="9300">
                <a:solidFill>
                  <a:schemeClr val="tx1"/>
                </a:solidFill>
                <a:latin typeface="Arial" charset="0"/>
              </a:defRPr>
            </a:lvl1pPr>
            <a:lvl2pPr marL="798513" indent="-331788" defTabSz="4703763">
              <a:defRPr sz="9300">
                <a:solidFill>
                  <a:schemeClr val="tx1"/>
                </a:solidFill>
                <a:latin typeface="Arial" charset="0"/>
              </a:defRPr>
            </a:lvl2pPr>
            <a:lvl3pPr marL="1143000" indent="-228600" defTabSz="4703763">
              <a:defRPr sz="9300">
                <a:solidFill>
                  <a:schemeClr val="tx1"/>
                </a:solidFill>
                <a:latin typeface="Arial" charset="0"/>
              </a:defRPr>
            </a:lvl3pPr>
            <a:lvl4pPr marL="1600200" indent="-228600" defTabSz="4703763">
              <a:defRPr sz="9300">
                <a:solidFill>
                  <a:schemeClr val="tx1"/>
                </a:solidFill>
                <a:latin typeface="Arial" charset="0"/>
              </a:defRPr>
            </a:lvl4pPr>
            <a:lvl5pPr marL="2057400" indent="-228600" defTabSz="4703763">
              <a:defRPr sz="9300">
                <a:solidFill>
                  <a:schemeClr val="tx1"/>
                </a:solidFill>
                <a:latin typeface="Arial" charset="0"/>
              </a:defRPr>
            </a:lvl5pPr>
            <a:lvl6pPr marL="2514600" indent="-228600" defTabSz="4703763" eaLnBrk="0" fontAlgn="base" hangingPunct="0">
              <a:spcBef>
                <a:spcPct val="0"/>
              </a:spcBef>
              <a:spcAft>
                <a:spcPct val="0"/>
              </a:spcAft>
              <a:defRPr sz="9300">
                <a:solidFill>
                  <a:schemeClr val="tx1"/>
                </a:solidFill>
                <a:latin typeface="Arial" charset="0"/>
              </a:defRPr>
            </a:lvl6pPr>
            <a:lvl7pPr marL="2971800" indent="-228600" defTabSz="4703763" eaLnBrk="0" fontAlgn="base" hangingPunct="0">
              <a:spcBef>
                <a:spcPct val="0"/>
              </a:spcBef>
              <a:spcAft>
                <a:spcPct val="0"/>
              </a:spcAft>
              <a:defRPr sz="9300">
                <a:solidFill>
                  <a:schemeClr val="tx1"/>
                </a:solidFill>
                <a:latin typeface="Arial" charset="0"/>
              </a:defRPr>
            </a:lvl7pPr>
            <a:lvl8pPr marL="3429000" indent="-228600" defTabSz="4703763" eaLnBrk="0" fontAlgn="base" hangingPunct="0">
              <a:spcBef>
                <a:spcPct val="0"/>
              </a:spcBef>
              <a:spcAft>
                <a:spcPct val="0"/>
              </a:spcAft>
              <a:defRPr sz="9300">
                <a:solidFill>
                  <a:schemeClr val="tx1"/>
                </a:solidFill>
                <a:latin typeface="Arial" charset="0"/>
              </a:defRPr>
            </a:lvl8pPr>
            <a:lvl9pPr marL="3886200" indent="-228600" defTabSz="4703763" eaLnBrk="0" fontAlgn="base" hangingPunct="0">
              <a:spcBef>
                <a:spcPct val="0"/>
              </a:spcBef>
              <a:spcAft>
                <a:spcPct val="0"/>
              </a:spcAft>
              <a:defRPr sz="9300">
                <a:solidFill>
                  <a:schemeClr val="tx1"/>
                </a:solidFill>
                <a:latin typeface="Arial" charset="0"/>
              </a:defRPr>
            </a:lvl9pPr>
          </a:lstStyle>
          <a:p>
            <a:pPr marL="0" indent="0">
              <a:buNone/>
            </a:pPr>
            <a:r>
              <a:rPr lang="en-US" sz="3200" b="1" dirty="0"/>
              <a:t>How has the Apg5 changed in the last 30 years in the USA?   </a:t>
            </a:r>
          </a:p>
        </p:txBody>
      </p:sp>
      <p:sp>
        <p:nvSpPr>
          <p:cNvPr id="3082" name="Text Box 758"/>
          <p:cNvSpPr txBox="1">
            <a:spLocks noChangeArrowheads="1"/>
          </p:cNvSpPr>
          <p:nvPr/>
        </p:nvSpPr>
        <p:spPr bwMode="auto">
          <a:xfrm>
            <a:off x="10825459" y="8642625"/>
            <a:ext cx="8578291" cy="12668853"/>
          </a:xfrm>
          <a:prstGeom prst="rect">
            <a:avLst/>
          </a:prstGeom>
          <a:solidFill>
            <a:schemeClr val="bg1"/>
          </a:solidFill>
          <a:ln>
            <a:solidFill>
              <a:schemeClr val="tx1"/>
            </a:solidFill>
          </a:ln>
          <a:effectLst/>
          <a:extLst/>
        </p:spPr>
        <p:txBody>
          <a:bodyPr lIns="171450" tIns="85725" rIns="171450" bIns="85725">
            <a:spAutoFit/>
          </a:bodyPr>
          <a:lstStyle>
            <a:lvl1pPr defTabSz="4703763">
              <a:defRPr sz="9300">
                <a:solidFill>
                  <a:schemeClr val="tx1"/>
                </a:solidFill>
                <a:latin typeface="Arial" charset="0"/>
              </a:defRPr>
            </a:lvl1pPr>
            <a:lvl2pPr marL="742950" indent="-285750" defTabSz="4703763">
              <a:defRPr sz="9300">
                <a:solidFill>
                  <a:schemeClr val="tx1"/>
                </a:solidFill>
                <a:latin typeface="Arial" charset="0"/>
              </a:defRPr>
            </a:lvl2pPr>
            <a:lvl3pPr marL="1143000" indent="-228600" defTabSz="4703763">
              <a:defRPr sz="9300">
                <a:solidFill>
                  <a:schemeClr val="tx1"/>
                </a:solidFill>
                <a:latin typeface="Arial" charset="0"/>
              </a:defRPr>
            </a:lvl3pPr>
            <a:lvl4pPr marL="1600200" indent="-228600" defTabSz="4703763">
              <a:defRPr sz="9300">
                <a:solidFill>
                  <a:schemeClr val="tx1"/>
                </a:solidFill>
                <a:latin typeface="Arial" charset="0"/>
              </a:defRPr>
            </a:lvl4pPr>
            <a:lvl5pPr marL="2057400" indent="-228600" defTabSz="4703763">
              <a:defRPr sz="9300">
                <a:solidFill>
                  <a:schemeClr val="tx1"/>
                </a:solidFill>
                <a:latin typeface="Arial" charset="0"/>
              </a:defRPr>
            </a:lvl5pPr>
            <a:lvl6pPr marL="2514600" indent="-228600" defTabSz="4703763" eaLnBrk="0" fontAlgn="base" hangingPunct="0">
              <a:spcBef>
                <a:spcPct val="0"/>
              </a:spcBef>
              <a:spcAft>
                <a:spcPct val="0"/>
              </a:spcAft>
              <a:defRPr sz="9300">
                <a:solidFill>
                  <a:schemeClr val="tx1"/>
                </a:solidFill>
                <a:latin typeface="Arial" charset="0"/>
              </a:defRPr>
            </a:lvl6pPr>
            <a:lvl7pPr marL="2971800" indent="-228600" defTabSz="4703763" eaLnBrk="0" fontAlgn="base" hangingPunct="0">
              <a:spcBef>
                <a:spcPct val="0"/>
              </a:spcBef>
              <a:spcAft>
                <a:spcPct val="0"/>
              </a:spcAft>
              <a:defRPr sz="9300">
                <a:solidFill>
                  <a:schemeClr val="tx1"/>
                </a:solidFill>
                <a:latin typeface="Arial" charset="0"/>
              </a:defRPr>
            </a:lvl7pPr>
            <a:lvl8pPr marL="3429000" indent="-228600" defTabSz="4703763" eaLnBrk="0" fontAlgn="base" hangingPunct="0">
              <a:spcBef>
                <a:spcPct val="0"/>
              </a:spcBef>
              <a:spcAft>
                <a:spcPct val="0"/>
              </a:spcAft>
              <a:defRPr sz="9300">
                <a:solidFill>
                  <a:schemeClr val="tx1"/>
                </a:solidFill>
                <a:latin typeface="Arial" charset="0"/>
              </a:defRPr>
            </a:lvl8pPr>
            <a:lvl9pPr marL="3886200" indent="-228600" defTabSz="4703763" eaLnBrk="0" fontAlgn="base" hangingPunct="0">
              <a:spcBef>
                <a:spcPct val="0"/>
              </a:spcBef>
              <a:spcAft>
                <a:spcPct val="0"/>
              </a:spcAft>
              <a:defRPr sz="9300">
                <a:solidFill>
                  <a:schemeClr val="tx1"/>
                </a:solidFill>
                <a:latin typeface="Arial" charset="0"/>
              </a:defRPr>
            </a:lvl9pPr>
          </a:lstStyle>
          <a:p>
            <a:pPr marL="457200" indent="-457200">
              <a:buFont typeface="Arial" panose="020B0604020202020204" pitchFamily="34" charset="0"/>
              <a:buChar char="•"/>
            </a:pPr>
            <a:r>
              <a:rPr lang="en-US" sz="2800" b="1" dirty="0"/>
              <a:t>Almost 120 million births occurred in the </a:t>
            </a:r>
            <a:r>
              <a:rPr lang="en-US" sz="2800" b="1" dirty="0" smtClean="0"/>
              <a:t>USA over 30 years.</a:t>
            </a:r>
            <a:endParaRPr lang="en-US" sz="2800" b="1" dirty="0"/>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smtClean="0"/>
              <a:t>Data was incomplete</a:t>
            </a:r>
            <a:r>
              <a:rPr lang="en-US" sz="2800" b="1" dirty="0"/>
              <a:t>.</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The format changed after a few years. </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New birth certificate format and variables collected also </a:t>
            </a:r>
            <a:r>
              <a:rPr lang="en-US" sz="2800" b="1" dirty="0" smtClean="0"/>
              <a:t>changed </a:t>
            </a:r>
            <a:r>
              <a:rPr lang="en-US" sz="2800" b="1" dirty="0"/>
              <a:t>after a few years</a:t>
            </a:r>
            <a:r>
              <a:rPr lang="en-US" sz="2800" b="1" dirty="0" smtClean="0"/>
              <a:t>.</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1983 thru 1988 –no mode of delivery data, no </a:t>
            </a:r>
            <a:r>
              <a:rPr lang="en-US" sz="2800" b="1" dirty="0" smtClean="0"/>
              <a:t>hispanic</a:t>
            </a:r>
          </a:p>
          <a:p>
            <a:r>
              <a:rPr lang="en-US" sz="2800" b="1" dirty="0"/>
              <a:t> </a:t>
            </a:r>
            <a:r>
              <a:rPr lang="en-US" sz="2800" b="1" dirty="0" smtClean="0"/>
              <a:t>     classification </a:t>
            </a:r>
            <a:r>
              <a:rPr lang="en-US" sz="2800" b="1" dirty="0"/>
              <a:t>of ethnicity</a:t>
            </a:r>
            <a:r>
              <a:rPr lang="en-US" sz="2800" b="1" dirty="0" smtClean="0"/>
              <a:t>.</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1989-1991—beginning of complete </a:t>
            </a:r>
            <a:r>
              <a:rPr lang="en-US" sz="2800" b="1" dirty="0" smtClean="0"/>
              <a:t>files</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1992-1994—only natality files, and no infant death </a:t>
            </a:r>
            <a:r>
              <a:rPr lang="en-US" sz="2800" b="1" dirty="0" smtClean="0"/>
              <a:t>files</a:t>
            </a:r>
          </a:p>
          <a:p>
            <a:r>
              <a:rPr lang="en-US" sz="2800" b="1" dirty="0" smtClean="0"/>
              <a:t>      created by the </a:t>
            </a:r>
            <a:r>
              <a:rPr lang="en-US" sz="2800" b="1" dirty="0"/>
              <a:t>NCHS</a:t>
            </a:r>
            <a:r>
              <a:rPr lang="en-US" sz="2800" b="1" dirty="0" smtClean="0"/>
              <a:t>.</a:t>
            </a:r>
          </a:p>
          <a:p>
            <a:pPr marL="457200" indent="-457200">
              <a:buFont typeface="Arial" panose="020B0604020202020204" pitchFamily="34" charset="0"/>
              <a:buChar char="•"/>
            </a:pPr>
            <a:endParaRPr lang="en-US" sz="2800" b="1" dirty="0" smtClean="0"/>
          </a:p>
          <a:p>
            <a:pPr marL="457200" indent="-457200">
              <a:buFont typeface="Arial" panose="020B0604020202020204" pitchFamily="34" charset="0"/>
              <a:buChar char="•"/>
            </a:pPr>
            <a:r>
              <a:rPr lang="en-US" sz="2800" b="1" dirty="0" smtClean="0"/>
              <a:t>1995-2002—complete </a:t>
            </a:r>
            <a:r>
              <a:rPr lang="en-US" sz="2800" b="1" dirty="0"/>
              <a:t>files</a:t>
            </a:r>
            <a:r>
              <a:rPr lang="en-US" sz="2800" b="1" dirty="0" smtClean="0"/>
              <a:t>.</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2003-2009- new birth certificate formatted data reported the </a:t>
            </a:r>
            <a:endParaRPr lang="en-US" sz="2800" b="1" dirty="0" smtClean="0"/>
          </a:p>
          <a:p>
            <a:r>
              <a:rPr lang="en-US" sz="2800" b="1" dirty="0" smtClean="0"/>
              <a:t>     data.</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2010-2012-no linked infant death available yet.</a:t>
            </a:r>
          </a:p>
          <a:p>
            <a:endParaRPr lang="en-US" sz="2800" b="1" dirty="0"/>
          </a:p>
        </p:txBody>
      </p:sp>
      <p:sp>
        <p:nvSpPr>
          <p:cNvPr id="3085" name="Text Box 862"/>
          <p:cNvSpPr txBox="1">
            <a:spLocks noChangeArrowheads="1"/>
          </p:cNvSpPr>
          <p:nvPr/>
        </p:nvSpPr>
        <p:spPr bwMode="auto">
          <a:xfrm>
            <a:off x="1365217" y="25340277"/>
            <a:ext cx="8578291" cy="11295400"/>
          </a:xfrm>
          <a:prstGeom prst="rect">
            <a:avLst/>
          </a:prstGeom>
          <a:solidFill>
            <a:schemeClr val="bg1"/>
          </a:solidFill>
          <a:ln>
            <a:solidFill>
              <a:srgbClr val="4D4D4D"/>
            </a:solidFill>
          </a:ln>
          <a:effectLst/>
          <a:extLst/>
        </p:spPr>
        <p:txBody>
          <a:bodyPr>
            <a:spAutoFit/>
          </a:bodyPr>
          <a:lstStyle>
            <a:lvl1pPr defTabSz="4703763">
              <a:defRPr sz="9300">
                <a:solidFill>
                  <a:schemeClr val="tx1"/>
                </a:solidFill>
                <a:latin typeface="Arial" charset="0"/>
              </a:defRPr>
            </a:lvl1pPr>
            <a:lvl2pPr marL="798513" indent="-341313" defTabSz="4703763">
              <a:defRPr sz="9300">
                <a:solidFill>
                  <a:schemeClr val="tx1"/>
                </a:solidFill>
                <a:latin typeface="Arial" charset="0"/>
              </a:defRPr>
            </a:lvl2pPr>
            <a:lvl3pPr marL="1143000" indent="-228600" defTabSz="4703763">
              <a:defRPr sz="9300">
                <a:solidFill>
                  <a:schemeClr val="tx1"/>
                </a:solidFill>
                <a:latin typeface="Arial" charset="0"/>
              </a:defRPr>
            </a:lvl3pPr>
            <a:lvl4pPr marL="1600200" indent="-228600" defTabSz="4703763">
              <a:defRPr sz="9300">
                <a:solidFill>
                  <a:schemeClr val="tx1"/>
                </a:solidFill>
                <a:latin typeface="Arial" charset="0"/>
              </a:defRPr>
            </a:lvl4pPr>
            <a:lvl5pPr marL="2057400" indent="-228600" defTabSz="4703763">
              <a:defRPr sz="9300">
                <a:solidFill>
                  <a:schemeClr val="tx1"/>
                </a:solidFill>
                <a:latin typeface="Arial" charset="0"/>
              </a:defRPr>
            </a:lvl5pPr>
            <a:lvl6pPr marL="2514600" indent="-228600" defTabSz="4703763" eaLnBrk="0" fontAlgn="base" hangingPunct="0">
              <a:spcBef>
                <a:spcPct val="0"/>
              </a:spcBef>
              <a:spcAft>
                <a:spcPct val="0"/>
              </a:spcAft>
              <a:defRPr sz="9300">
                <a:solidFill>
                  <a:schemeClr val="tx1"/>
                </a:solidFill>
                <a:latin typeface="Arial" charset="0"/>
              </a:defRPr>
            </a:lvl6pPr>
            <a:lvl7pPr marL="2971800" indent="-228600" defTabSz="4703763" eaLnBrk="0" fontAlgn="base" hangingPunct="0">
              <a:spcBef>
                <a:spcPct val="0"/>
              </a:spcBef>
              <a:spcAft>
                <a:spcPct val="0"/>
              </a:spcAft>
              <a:defRPr sz="9300">
                <a:solidFill>
                  <a:schemeClr val="tx1"/>
                </a:solidFill>
                <a:latin typeface="Arial" charset="0"/>
              </a:defRPr>
            </a:lvl7pPr>
            <a:lvl8pPr marL="3429000" indent="-228600" defTabSz="4703763" eaLnBrk="0" fontAlgn="base" hangingPunct="0">
              <a:spcBef>
                <a:spcPct val="0"/>
              </a:spcBef>
              <a:spcAft>
                <a:spcPct val="0"/>
              </a:spcAft>
              <a:defRPr sz="9300">
                <a:solidFill>
                  <a:schemeClr val="tx1"/>
                </a:solidFill>
                <a:latin typeface="Arial" charset="0"/>
              </a:defRPr>
            </a:lvl8pPr>
            <a:lvl9pPr marL="3886200" indent="-228600" defTabSz="4703763" eaLnBrk="0" fontAlgn="base" hangingPunct="0">
              <a:spcBef>
                <a:spcPct val="0"/>
              </a:spcBef>
              <a:spcAft>
                <a:spcPct val="0"/>
              </a:spcAft>
              <a:defRPr sz="9300">
                <a:solidFill>
                  <a:schemeClr val="tx1"/>
                </a:solidFill>
                <a:latin typeface="Arial" charset="0"/>
              </a:defRPr>
            </a:lvl9pPr>
          </a:lstStyle>
          <a:p>
            <a:pPr marL="742950" indent="-742950">
              <a:buAutoNum type="arabicPeriod"/>
            </a:pPr>
            <a:r>
              <a:rPr lang="en-US" sz="2800" b="1" dirty="0"/>
              <a:t>The data for analysis was obtained from the birth and linked infant death data and natality files from the NCHS vital statistics branch of the CDC in the USA for the years 1983 thru 2012. </a:t>
            </a:r>
          </a:p>
          <a:p>
            <a:pPr marL="514350" indent="-514350">
              <a:buAutoNum type="arabicPeriod"/>
            </a:pPr>
            <a:endParaRPr lang="en-US" sz="2800" b="1" dirty="0"/>
          </a:p>
          <a:p>
            <a:pPr marL="514350" indent="-514350">
              <a:buAutoNum type="arabicPeriod"/>
            </a:pPr>
            <a:r>
              <a:rPr lang="en-US" sz="2800" b="1" dirty="0"/>
              <a:t>Variables used for analysis consisted of the following variables: </a:t>
            </a:r>
          </a:p>
          <a:p>
            <a:pPr marL="914400" lvl="1" indent="-514350">
              <a:buFont typeface="+mj-lt"/>
              <a:buAutoNum type="alphaLcPeriod"/>
            </a:pPr>
            <a:endParaRPr lang="en-US" sz="2800" b="1" dirty="0"/>
          </a:p>
          <a:p>
            <a:pPr marL="1314450" lvl="2" indent="-514350">
              <a:buFont typeface="+mj-lt"/>
              <a:buAutoNum type="alphaLcPeriod"/>
            </a:pPr>
            <a:r>
              <a:rPr lang="en-US" sz="2800" b="1" dirty="0"/>
              <a:t>Year of birth,  </a:t>
            </a:r>
          </a:p>
          <a:p>
            <a:pPr marL="1314450" lvl="2" indent="-514350">
              <a:buFont typeface="+mj-lt"/>
              <a:buAutoNum type="alphaLcPeriod"/>
            </a:pPr>
            <a:r>
              <a:rPr lang="en-US" sz="2800" b="1" dirty="0"/>
              <a:t>Apg5, </a:t>
            </a:r>
          </a:p>
          <a:p>
            <a:pPr marL="1314450" lvl="2" indent="-514350">
              <a:buFont typeface="+mj-lt"/>
              <a:buAutoNum type="alphaLcPeriod"/>
            </a:pPr>
            <a:r>
              <a:rPr lang="en-US" sz="2800" b="1" dirty="0"/>
              <a:t>Gestational age, </a:t>
            </a:r>
          </a:p>
          <a:p>
            <a:pPr marL="1314450" lvl="2" indent="-514350">
              <a:buFont typeface="+mj-lt"/>
              <a:buAutoNum type="alphaLcPeriod"/>
            </a:pPr>
            <a:r>
              <a:rPr lang="en-US" sz="2800" b="1" dirty="0"/>
              <a:t>Birthweight, 	</a:t>
            </a:r>
          </a:p>
          <a:p>
            <a:pPr marL="1314450" lvl="2" indent="-514350">
              <a:buFont typeface="+mj-lt"/>
              <a:buAutoNum type="alphaLcPeriod"/>
            </a:pPr>
            <a:r>
              <a:rPr lang="en-US" sz="2800" b="1" dirty="0"/>
              <a:t>Plurality, </a:t>
            </a:r>
          </a:p>
          <a:p>
            <a:pPr marL="1314450" lvl="2" indent="-514350">
              <a:buFont typeface="+mj-lt"/>
              <a:buAutoNum type="alphaLcPeriod"/>
            </a:pPr>
            <a:r>
              <a:rPr lang="en-US" sz="2800" b="1" dirty="0"/>
              <a:t>Race, </a:t>
            </a:r>
          </a:p>
          <a:p>
            <a:pPr marL="1314450" lvl="2" indent="-514350">
              <a:buFont typeface="+mj-lt"/>
              <a:buAutoNum type="alphaLcPeriod"/>
            </a:pPr>
            <a:r>
              <a:rPr lang="en-US" sz="2800" b="1" dirty="0"/>
              <a:t>Ethnicity, </a:t>
            </a:r>
          </a:p>
          <a:p>
            <a:pPr marL="1314450" lvl="2" indent="-514350">
              <a:buFont typeface="+mj-lt"/>
              <a:buAutoNum type="alphaLcPeriod"/>
            </a:pPr>
            <a:r>
              <a:rPr lang="en-US" sz="2800" b="1" dirty="0"/>
              <a:t>Maternal age , marital status, and education, </a:t>
            </a:r>
          </a:p>
          <a:p>
            <a:pPr marL="1314450" lvl="2" indent="-514350">
              <a:buFont typeface="+mj-lt"/>
              <a:buAutoNum type="alphaLcPeriod"/>
            </a:pPr>
            <a:r>
              <a:rPr lang="en-US" sz="2800" b="1" dirty="0"/>
              <a:t>Maternal risk factors such as hypertension and diabetes and tobacco and alcohol exposure.</a:t>
            </a:r>
          </a:p>
          <a:p>
            <a:pPr marL="1314450" lvl="2" indent="-514350">
              <a:buFont typeface="+mj-lt"/>
              <a:buAutoNum type="alphaLcPeriod"/>
            </a:pPr>
            <a:r>
              <a:rPr lang="en-US" sz="2800" b="1" dirty="0"/>
              <a:t>and infant mortality. 	</a:t>
            </a:r>
          </a:p>
          <a:p>
            <a:pPr marL="514350" indent="-514350">
              <a:buFont typeface="+mj-lt"/>
              <a:buAutoNum type="arabicPeriod" startAt="2"/>
            </a:pPr>
            <a:endParaRPr lang="en-US" sz="2800" b="1" dirty="0"/>
          </a:p>
          <a:p>
            <a:pPr marL="514350" indent="-514350">
              <a:buFont typeface="+mj-lt"/>
              <a:buAutoNum type="arabicPeriod" startAt="2"/>
            </a:pPr>
            <a:r>
              <a:rPr lang="en-US" sz="2800" b="1" dirty="0"/>
              <a:t>STATA 13.0 and Excel 2010 were used in the analysis.</a:t>
            </a:r>
          </a:p>
        </p:txBody>
      </p:sp>
      <p:sp>
        <p:nvSpPr>
          <p:cNvPr id="3086" name="AutoShape 863"/>
          <p:cNvSpPr>
            <a:spLocks noChangeArrowheads="1"/>
          </p:cNvSpPr>
          <p:nvPr/>
        </p:nvSpPr>
        <p:spPr bwMode="auto">
          <a:xfrm>
            <a:off x="1082128" y="23331118"/>
            <a:ext cx="8811486" cy="1188993"/>
          </a:xfrm>
          <a:prstGeom prst="roundRect">
            <a:avLst>
              <a:gd name="adj" fmla="val 50000"/>
            </a:avLst>
          </a:prstGeom>
          <a:solidFill>
            <a:schemeClr val="accent1">
              <a:lumMod val="20000"/>
              <a:lumOff val="80000"/>
            </a:schemeClr>
          </a:solidFill>
          <a:ln w="12700">
            <a:solidFill>
              <a:schemeClr val="tx1"/>
            </a:solidFill>
            <a:round/>
            <a:headEnd/>
            <a:tailEnd/>
          </a:ln>
          <a:effectLst/>
        </p:spPr>
        <p:txBody>
          <a:bodyPr wrap="none" anchor="ctr"/>
          <a:lstStyle/>
          <a:p>
            <a:pPr defTabSz="4702175"/>
            <a:r>
              <a:rPr lang="en-US" sz="4800" b="1">
                <a:solidFill>
                  <a:schemeClr val="bg2">
                    <a:lumMod val="50000"/>
                  </a:schemeClr>
                </a:solidFill>
              </a:rPr>
              <a:t>Methods</a:t>
            </a:r>
          </a:p>
        </p:txBody>
      </p:sp>
      <p:sp>
        <p:nvSpPr>
          <p:cNvPr id="3087" name="AutoShape 864"/>
          <p:cNvSpPr>
            <a:spLocks noChangeArrowheads="1"/>
          </p:cNvSpPr>
          <p:nvPr/>
        </p:nvSpPr>
        <p:spPr bwMode="auto">
          <a:xfrm>
            <a:off x="10708861" y="6941508"/>
            <a:ext cx="8811486" cy="1188993"/>
          </a:xfrm>
          <a:prstGeom prst="roundRect">
            <a:avLst>
              <a:gd name="adj" fmla="val 50000"/>
            </a:avLst>
          </a:prstGeom>
          <a:solidFill>
            <a:schemeClr val="accent1">
              <a:lumMod val="20000"/>
              <a:lumOff val="80000"/>
            </a:schemeClr>
          </a:solidFill>
          <a:ln w="12700">
            <a:solidFill>
              <a:schemeClr val="tx1"/>
            </a:solidFill>
            <a:round/>
            <a:headEnd/>
            <a:tailEnd/>
          </a:ln>
          <a:effectLst/>
        </p:spPr>
        <p:txBody>
          <a:bodyPr wrap="none" anchor="ctr"/>
          <a:lstStyle/>
          <a:p>
            <a:pPr defTabSz="4702175"/>
            <a:r>
              <a:rPr lang="en-US" sz="4800" b="1">
                <a:solidFill>
                  <a:schemeClr val="bg2">
                    <a:lumMod val="50000"/>
                  </a:schemeClr>
                </a:solidFill>
              </a:rPr>
              <a:t>Results</a:t>
            </a:r>
          </a:p>
        </p:txBody>
      </p:sp>
      <p:sp>
        <p:nvSpPr>
          <p:cNvPr id="3090" name="AutoShape 1120"/>
          <p:cNvSpPr>
            <a:spLocks noChangeArrowheads="1"/>
          </p:cNvSpPr>
          <p:nvPr/>
        </p:nvSpPr>
        <p:spPr bwMode="auto">
          <a:xfrm>
            <a:off x="20055218" y="6964105"/>
            <a:ext cx="8811486" cy="1188993"/>
          </a:xfrm>
          <a:prstGeom prst="roundRect">
            <a:avLst>
              <a:gd name="adj" fmla="val 50000"/>
            </a:avLst>
          </a:prstGeom>
          <a:solidFill>
            <a:schemeClr val="accent1">
              <a:lumMod val="20000"/>
              <a:lumOff val="80000"/>
            </a:schemeClr>
          </a:solidFill>
          <a:ln w="12700">
            <a:solidFill>
              <a:schemeClr val="tx1"/>
            </a:solidFill>
            <a:round/>
            <a:headEnd/>
            <a:tailEnd/>
          </a:ln>
          <a:effectLst/>
        </p:spPr>
        <p:txBody>
          <a:bodyPr wrap="none" anchor="ctr"/>
          <a:lstStyle/>
          <a:p>
            <a:pPr defTabSz="4702175"/>
            <a:r>
              <a:rPr lang="en-US" sz="4800" b="1">
                <a:solidFill>
                  <a:schemeClr val="bg2">
                    <a:lumMod val="50000"/>
                  </a:schemeClr>
                </a:solidFill>
              </a:rPr>
              <a:t>Results Cont’d</a:t>
            </a:r>
          </a:p>
        </p:txBody>
      </p:sp>
      <p:sp>
        <p:nvSpPr>
          <p:cNvPr id="3091" name="AutoShape 1121"/>
          <p:cNvSpPr>
            <a:spLocks noChangeArrowheads="1"/>
          </p:cNvSpPr>
          <p:nvPr/>
        </p:nvSpPr>
        <p:spPr bwMode="auto">
          <a:xfrm>
            <a:off x="20055218" y="30393481"/>
            <a:ext cx="8811486" cy="1188993"/>
          </a:xfrm>
          <a:prstGeom prst="roundRect">
            <a:avLst>
              <a:gd name="adj" fmla="val 50000"/>
            </a:avLst>
          </a:prstGeom>
          <a:solidFill>
            <a:schemeClr val="accent1">
              <a:lumMod val="20000"/>
              <a:lumOff val="80000"/>
            </a:schemeClr>
          </a:solidFill>
          <a:ln w="12700">
            <a:solidFill>
              <a:schemeClr val="tx1"/>
            </a:solidFill>
            <a:round/>
            <a:headEnd/>
            <a:tailEnd/>
          </a:ln>
          <a:effectLst/>
        </p:spPr>
        <p:txBody>
          <a:bodyPr wrap="none" anchor="ctr"/>
          <a:lstStyle/>
          <a:p>
            <a:pPr defTabSz="4702175"/>
            <a:r>
              <a:rPr lang="en-US" sz="4800" b="1">
                <a:solidFill>
                  <a:schemeClr val="bg2">
                    <a:lumMod val="50000"/>
                  </a:schemeClr>
                </a:solidFill>
              </a:rPr>
              <a:t>Discussion</a:t>
            </a:r>
          </a:p>
        </p:txBody>
      </p:sp>
      <p:sp>
        <p:nvSpPr>
          <p:cNvPr id="3093" name="Text Box 1123"/>
          <p:cNvSpPr txBox="1">
            <a:spLocks noChangeArrowheads="1"/>
          </p:cNvSpPr>
          <p:nvPr/>
        </p:nvSpPr>
        <p:spPr bwMode="auto">
          <a:xfrm>
            <a:off x="21011003" y="31869735"/>
            <a:ext cx="7402044" cy="5774658"/>
          </a:xfrm>
          <a:prstGeom prst="rect">
            <a:avLst/>
          </a:prstGeom>
          <a:solidFill>
            <a:schemeClr val="bg1"/>
          </a:solidFill>
          <a:ln>
            <a:solidFill>
              <a:schemeClr val="tx1"/>
            </a:solidFill>
          </a:ln>
          <a:effectLst/>
          <a:extLst/>
        </p:spPr>
        <p:txBody>
          <a:bodyPr wrap="square" lIns="171450" tIns="85725" rIns="171450" bIns="85725">
            <a:spAutoFit/>
          </a:bodyPr>
          <a:lstStyle>
            <a:lvl1pPr defTabSz="4703763">
              <a:defRPr sz="9300">
                <a:solidFill>
                  <a:schemeClr val="tx1"/>
                </a:solidFill>
                <a:latin typeface="Arial" charset="0"/>
              </a:defRPr>
            </a:lvl1pPr>
            <a:lvl2pPr marL="742950" indent="-285750" defTabSz="4703763">
              <a:defRPr sz="9300">
                <a:solidFill>
                  <a:schemeClr val="tx1"/>
                </a:solidFill>
                <a:latin typeface="Arial" charset="0"/>
              </a:defRPr>
            </a:lvl2pPr>
            <a:lvl3pPr marL="1143000" indent="-228600" defTabSz="4703763">
              <a:defRPr sz="9300">
                <a:solidFill>
                  <a:schemeClr val="tx1"/>
                </a:solidFill>
                <a:latin typeface="Arial" charset="0"/>
              </a:defRPr>
            </a:lvl3pPr>
            <a:lvl4pPr marL="1600200" indent="-228600" defTabSz="4703763">
              <a:defRPr sz="9300">
                <a:solidFill>
                  <a:schemeClr val="tx1"/>
                </a:solidFill>
                <a:latin typeface="Arial" charset="0"/>
              </a:defRPr>
            </a:lvl4pPr>
            <a:lvl5pPr marL="2057400" indent="-228600" defTabSz="4703763">
              <a:defRPr sz="9300">
                <a:solidFill>
                  <a:schemeClr val="tx1"/>
                </a:solidFill>
                <a:latin typeface="Arial" charset="0"/>
              </a:defRPr>
            </a:lvl5pPr>
            <a:lvl6pPr marL="2514600" indent="-228600" defTabSz="4703763" eaLnBrk="0" fontAlgn="base" hangingPunct="0">
              <a:spcBef>
                <a:spcPct val="0"/>
              </a:spcBef>
              <a:spcAft>
                <a:spcPct val="0"/>
              </a:spcAft>
              <a:defRPr sz="9300">
                <a:solidFill>
                  <a:schemeClr val="tx1"/>
                </a:solidFill>
                <a:latin typeface="Arial" charset="0"/>
              </a:defRPr>
            </a:lvl6pPr>
            <a:lvl7pPr marL="2971800" indent="-228600" defTabSz="4703763" eaLnBrk="0" fontAlgn="base" hangingPunct="0">
              <a:spcBef>
                <a:spcPct val="0"/>
              </a:spcBef>
              <a:spcAft>
                <a:spcPct val="0"/>
              </a:spcAft>
              <a:defRPr sz="9300">
                <a:solidFill>
                  <a:schemeClr val="tx1"/>
                </a:solidFill>
                <a:latin typeface="Arial" charset="0"/>
              </a:defRPr>
            </a:lvl7pPr>
            <a:lvl8pPr marL="3429000" indent="-228600" defTabSz="4703763" eaLnBrk="0" fontAlgn="base" hangingPunct="0">
              <a:spcBef>
                <a:spcPct val="0"/>
              </a:spcBef>
              <a:spcAft>
                <a:spcPct val="0"/>
              </a:spcAft>
              <a:defRPr sz="9300">
                <a:solidFill>
                  <a:schemeClr val="tx1"/>
                </a:solidFill>
                <a:latin typeface="Arial" charset="0"/>
              </a:defRPr>
            </a:lvl8pPr>
            <a:lvl9pPr marL="3886200" indent="-228600" defTabSz="4703763" eaLnBrk="0" fontAlgn="base" hangingPunct="0">
              <a:spcBef>
                <a:spcPct val="0"/>
              </a:spcBef>
              <a:spcAft>
                <a:spcPct val="0"/>
              </a:spcAft>
              <a:defRPr sz="9300">
                <a:solidFill>
                  <a:schemeClr val="tx1"/>
                </a:solidFill>
                <a:latin typeface="Arial" charset="0"/>
              </a:defRPr>
            </a:lvl9pPr>
          </a:lstStyle>
          <a:p>
            <a:pPr marL="514350" indent="-514350">
              <a:buFont typeface="+mj-lt"/>
              <a:buAutoNum type="arabicPeriod"/>
            </a:pPr>
            <a:r>
              <a:rPr lang="en-US" sz="2800" b="1" dirty="0"/>
              <a:t>This is the largest population assessment of Apg5 for newborns to date. </a:t>
            </a:r>
          </a:p>
          <a:p>
            <a:pPr marL="514350" indent="-514350">
              <a:buFont typeface="+mj-lt"/>
              <a:buAutoNum type="arabicPeriod"/>
            </a:pPr>
            <a:endParaRPr lang="en-US" sz="2800" b="1" dirty="0"/>
          </a:p>
          <a:p>
            <a:pPr marL="514350" indent="-514350">
              <a:buFont typeface="+mj-lt"/>
              <a:buAutoNum type="arabicPeriod"/>
            </a:pPr>
            <a:r>
              <a:rPr lang="en-US" sz="2800" b="1" dirty="0"/>
              <a:t>Proper assignment of apgars and resuscitation efficiency of sick </a:t>
            </a:r>
            <a:r>
              <a:rPr lang="en-US" sz="2400" b="1" dirty="0"/>
              <a:t>newborns</a:t>
            </a:r>
            <a:r>
              <a:rPr lang="en-US" sz="2800" b="1" dirty="0"/>
              <a:t> may be the result of NRP.</a:t>
            </a:r>
          </a:p>
          <a:p>
            <a:pPr marL="514350" indent="-514350">
              <a:buFont typeface="+mj-lt"/>
              <a:buAutoNum type="arabicPeriod"/>
            </a:pPr>
            <a:endParaRPr lang="en-US" sz="2800" b="1" dirty="0"/>
          </a:p>
          <a:p>
            <a:pPr marL="514350" indent="-514350">
              <a:buFont typeface="+mj-lt"/>
              <a:buAutoNum type="arabicPeriod"/>
            </a:pPr>
            <a:r>
              <a:rPr lang="en-US" sz="2800" b="1" dirty="0"/>
              <a:t>Improved Apg5 over the study period of 30 years shows gradual decline in mortality for Apg5&lt;7. </a:t>
            </a:r>
            <a:endParaRPr lang="en-US" sz="2800" b="1" dirty="0" smtClean="0"/>
          </a:p>
          <a:p>
            <a:pPr marL="514350" indent="-514350">
              <a:buFont typeface="+mj-lt"/>
              <a:buAutoNum type="arabicPeriod"/>
            </a:pPr>
            <a:endParaRPr lang="en-US" sz="2800" b="1" dirty="0"/>
          </a:p>
          <a:p>
            <a:pPr marL="514350" indent="-514350">
              <a:buFont typeface="+mj-lt"/>
              <a:buAutoNum type="arabicPeriod"/>
            </a:pPr>
            <a:r>
              <a:rPr lang="en-US" sz="2800" b="1" dirty="0" smtClean="0"/>
              <a:t>Implications for DOHaD?</a:t>
            </a:r>
            <a:endParaRPr lang="en-US" sz="2800" b="1" dirty="0"/>
          </a:p>
        </p:txBody>
      </p:sp>
      <p:sp>
        <p:nvSpPr>
          <p:cNvPr id="3095" name="Text Box 1125"/>
          <p:cNvSpPr txBox="1">
            <a:spLocks noChangeArrowheads="1"/>
          </p:cNvSpPr>
          <p:nvPr/>
        </p:nvSpPr>
        <p:spPr bwMode="auto">
          <a:xfrm>
            <a:off x="1164485" y="3449320"/>
            <a:ext cx="2770222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702175">
              <a:defRPr sz="9300">
                <a:solidFill>
                  <a:schemeClr val="tx1"/>
                </a:solidFill>
                <a:latin typeface="Arial" charset="0"/>
              </a:defRPr>
            </a:lvl1pPr>
            <a:lvl2pPr marL="742950" indent="-285750" defTabSz="4702175">
              <a:defRPr sz="9300">
                <a:solidFill>
                  <a:schemeClr val="tx1"/>
                </a:solidFill>
                <a:latin typeface="Arial" charset="0"/>
              </a:defRPr>
            </a:lvl2pPr>
            <a:lvl3pPr marL="1143000" indent="-228600" defTabSz="4702175">
              <a:defRPr sz="9300">
                <a:solidFill>
                  <a:schemeClr val="tx1"/>
                </a:solidFill>
                <a:latin typeface="Arial" charset="0"/>
              </a:defRPr>
            </a:lvl3pPr>
            <a:lvl4pPr marL="1600200" indent="-228600" defTabSz="4702175">
              <a:defRPr sz="9300">
                <a:solidFill>
                  <a:schemeClr val="tx1"/>
                </a:solidFill>
                <a:latin typeface="Arial" charset="0"/>
              </a:defRPr>
            </a:lvl4pPr>
            <a:lvl5pPr marL="2057400" indent="-228600" defTabSz="4702175">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pPr algn="ctr"/>
            <a:r>
              <a:rPr lang="en-US" sz="4000" dirty="0" smtClean="0">
                <a:solidFill>
                  <a:schemeClr val="bg2">
                    <a:lumMod val="50000"/>
                  </a:schemeClr>
                </a:solidFill>
                <a:latin typeface="Arial Black" pitchFamily="34" charset="0"/>
              </a:rPr>
              <a:t>JAGJIT SINGH TEJI</a:t>
            </a:r>
          </a:p>
          <a:p>
            <a:pPr algn="ctr"/>
            <a:r>
              <a:rPr lang="en-US" sz="4000" b="1" dirty="0" smtClean="0"/>
              <a:t>DIVISON </a:t>
            </a:r>
            <a:r>
              <a:rPr lang="en-US" sz="4000" b="1" dirty="0"/>
              <a:t>OF </a:t>
            </a:r>
            <a:r>
              <a:rPr lang="en-US" sz="4000" b="1" dirty="0" smtClean="0"/>
              <a:t>NEONATOLOGY, DEPARTMENT </a:t>
            </a:r>
            <a:r>
              <a:rPr lang="en-US" sz="4000" b="1" dirty="0"/>
              <a:t>OF </a:t>
            </a:r>
            <a:r>
              <a:rPr lang="en-US" sz="4000" b="1" dirty="0" smtClean="0"/>
              <a:t>PEDIATRICS</a:t>
            </a:r>
            <a:r>
              <a:rPr lang="en-US" altLang="en-US" sz="4000" b="1" i="1" dirty="0"/>
              <a:t> Ann and Robert H. Lurie Children’s Hospital</a:t>
            </a:r>
            <a:r>
              <a:rPr lang="en-US" sz="4000" b="1" cap="all" dirty="0" smtClean="0"/>
              <a:t>, Chicago</a:t>
            </a:r>
            <a:r>
              <a:rPr lang="en-US" sz="4000" b="1" cap="all" dirty="0"/>
              <a:t>, Illinois</a:t>
            </a:r>
          </a:p>
          <a:p>
            <a:endParaRPr lang="en-US" sz="4000" dirty="0">
              <a:solidFill>
                <a:schemeClr val="bg2">
                  <a:lumMod val="50000"/>
                </a:schemeClr>
              </a:solidFill>
              <a:latin typeface="Arial Black" pitchFamily="34" charset="0"/>
            </a:endParaRPr>
          </a:p>
        </p:txBody>
      </p:sp>
      <p:sp>
        <p:nvSpPr>
          <p:cNvPr id="3096" name="Text Box 1126"/>
          <p:cNvSpPr txBox="1">
            <a:spLocks noChangeArrowheads="1"/>
          </p:cNvSpPr>
          <p:nvPr/>
        </p:nvSpPr>
        <p:spPr bwMode="auto">
          <a:xfrm>
            <a:off x="629424" y="40627481"/>
            <a:ext cx="1981930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702175">
              <a:defRPr sz="9300">
                <a:solidFill>
                  <a:schemeClr val="tx1"/>
                </a:solidFill>
                <a:latin typeface="Arial" charset="0"/>
              </a:defRPr>
            </a:lvl1pPr>
            <a:lvl2pPr marL="742950" indent="-285750" defTabSz="4702175">
              <a:defRPr sz="9300">
                <a:solidFill>
                  <a:schemeClr val="tx1"/>
                </a:solidFill>
                <a:latin typeface="Arial" charset="0"/>
              </a:defRPr>
            </a:lvl2pPr>
            <a:lvl3pPr marL="1143000" indent="-228600" defTabSz="4702175">
              <a:defRPr sz="9300">
                <a:solidFill>
                  <a:schemeClr val="tx1"/>
                </a:solidFill>
                <a:latin typeface="Arial" charset="0"/>
              </a:defRPr>
            </a:lvl3pPr>
            <a:lvl4pPr marL="1600200" indent="-228600" defTabSz="4702175">
              <a:defRPr sz="9300">
                <a:solidFill>
                  <a:schemeClr val="tx1"/>
                </a:solidFill>
                <a:latin typeface="Arial" charset="0"/>
              </a:defRPr>
            </a:lvl4pPr>
            <a:lvl5pPr marL="2057400" indent="-228600" defTabSz="4702175">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r>
              <a:rPr lang="en-US" sz="3600" dirty="0" smtClean="0">
                <a:solidFill>
                  <a:schemeClr val="bg2">
                    <a:lumMod val="50000"/>
                  </a:schemeClr>
                </a:solidFill>
                <a:latin typeface="Arial Black" pitchFamily="34" charset="0"/>
              </a:rPr>
              <a:t>Nothing to disclose.</a:t>
            </a:r>
            <a:endParaRPr lang="en-US" sz="3600" dirty="0">
              <a:solidFill>
                <a:schemeClr val="bg2">
                  <a:lumMod val="50000"/>
                </a:schemeClr>
              </a:solidFill>
              <a:latin typeface="Arial Black" pitchFamily="34" charset="0"/>
            </a:endParaRPr>
          </a:p>
        </p:txBody>
      </p:sp>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459" y="24520111"/>
            <a:ext cx="8694889" cy="10236953"/>
          </a:xfrm>
          <a:prstGeom prst="rect">
            <a:avLst/>
          </a:prstGeom>
          <a:solidFill>
            <a:schemeClr val="bg1"/>
          </a:solidFill>
          <a:ln>
            <a:solidFill>
              <a:srgbClr val="4D4D4D"/>
            </a:solidFill>
          </a:ln>
          <a:effec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011004" y="8687647"/>
            <a:ext cx="7133110" cy="5707495"/>
          </a:xfrm>
          <a:prstGeom prst="rect">
            <a:avLst/>
          </a:prstGeom>
          <a:solidFill>
            <a:schemeClr val="bg1"/>
          </a:solidFill>
          <a:ln>
            <a:solidFill>
              <a:srgbClr val="4D4D4D"/>
            </a:solidFill>
          </a:ln>
          <a:effectLst/>
        </p:spPr>
      </p:pic>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011004" y="16166447"/>
            <a:ext cx="7133110" cy="6422371"/>
          </a:xfrm>
          <a:prstGeom prst="rect">
            <a:avLst/>
          </a:prstGeom>
          <a:solidFill>
            <a:schemeClr val="bg1"/>
          </a:solidFill>
          <a:ln>
            <a:solidFill>
              <a:srgbClr val="4D4D4D"/>
            </a:solidFill>
          </a:ln>
          <a:effectLst/>
        </p:spPr>
      </p:pic>
      <p:sp>
        <p:nvSpPr>
          <p:cNvPr id="2" name="Rectangle 1"/>
          <p:cNvSpPr/>
          <p:nvPr/>
        </p:nvSpPr>
        <p:spPr>
          <a:xfrm>
            <a:off x="21011004" y="23487505"/>
            <a:ext cx="7402043" cy="6370975"/>
          </a:xfrm>
          <a:prstGeom prst="rect">
            <a:avLst/>
          </a:prstGeom>
          <a:solidFill>
            <a:schemeClr val="bg1"/>
          </a:solidFill>
          <a:ln>
            <a:solidFill>
              <a:schemeClr val="tx1"/>
            </a:solidFill>
          </a:ln>
        </p:spPr>
        <p:txBody>
          <a:bodyPr wrap="square">
            <a:spAutoFit/>
          </a:bodyPr>
          <a:lstStyle/>
          <a:p>
            <a:pPr marL="285750" indent="-285750">
              <a:buFont typeface="Arial" panose="020B0604020202020204" pitchFamily="34" charset="0"/>
              <a:buChar char="•"/>
            </a:pPr>
            <a:r>
              <a:rPr lang="en-US" sz="2400" b="1" dirty="0"/>
              <a:t>Over 120 million newborns were considered in the analysis from 1983 thru 2012.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Most significant decline Apg5 of 10 and 0 that declined from 24.96% to 3.32% and 0.07% to 0.03%, from 1983 to 2012, respectively.</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While Apg5 of 9 increased from 62.16% to 83.14 %, from 1983 to 2012. Other Apg5 were basically unchanged other than gradual dip in 1995 thru 2002.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Significantly lower Apg5 were noted for male, preterm, non-hispanic black, low birthweight, multiple births, unmarried, non-college educated, and those with maternal risk factors compared to controls.</a:t>
            </a:r>
          </a:p>
        </p:txBody>
      </p:sp>
      <p:pic>
        <p:nvPicPr>
          <p:cNvPr id="22" name="Picture 2" descr="J:\APHA\lurie-childrens-logo-color-.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975" y="-12379"/>
            <a:ext cx="4751757" cy="17370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3" descr="C:\Users\amcxm\AppData\Local\Microsoft\Windows\Temporary Internet Files\Content.Outlook\3HLXEKXV\Trinity-Health_Color_Horizontal.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59591" y="1724661"/>
            <a:ext cx="4915621" cy="18191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359591" y="2"/>
            <a:ext cx="4915621" cy="172465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20690573" y="40099217"/>
            <a:ext cx="5482166" cy="830997"/>
          </a:xfrm>
          <a:prstGeom prst="rect">
            <a:avLst/>
          </a:prstGeom>
          <a:noFill/>
        </p:spPr>
        <p:txBody>
          <a:bodyPr wrap="square" rtlCol="0">
            <a:spAutoFit/>
          </a:bodyPr>
          <a:lstStyle/>
          <a:p>
            <a:r>
              <a:rPr lang="en-US" sz="2400" b="1" dirty="0" smtClean="0">
                <a:solidFill>
                  <a:schemeClr val="accent2">
                    <a:lumMod val="75000"/>
                  </a:schemeClr>
                </a:solidFill>
              </a:rPr>
              <a:t>Contact Information: </a:t>
            </a:r>
            <a:r>
              <a:rPr lang="en-US" sz="2400" dirty="0">
                <a:ln>
                  <a:solidFill>
                    <a:sysClr val="windowText" lastClr="000000"/>
                  </a:solidFill>
                </a:ln>
                <a:solidFill>
                  <a:sysClr val="windowText" lastClr="000000"/>
                </a:solidFill>
                <a:cs typeface="Arial" pitchFamily="34" charset="0"/>
              </a:rPr>
              <a:t>JTEJI@LurieChildrens.org</a:t>
            </a:r>
            <a:endParaRPr lang="en-US" sz="2400" b="1" dirty="0">
              <a:solidFill>
                <a:schemeClr val="accent2">
                  <a:lumMod val="7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664</TotalTime>
  <Words>554</Words>
  <Application>Microsoft Office PowerPoint</Application>
  <PresentationFormat>Custom</PresentationFormat>
  <Paragraphs>79</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Graphicsland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for a scientific poster</dc:title>
  <dc:subject>How To Make A Scientific Poster</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Jagjit</cp:lastModifiedBy>
  <cp:revision>43</cp:revision>
  <cp:lastPrinted>1601-01-01T00:00:00Z</cp:lastPrinted>
  <dcterms:created xsi:type="dcterms:W3CDTF">2007-12-06T17:39:43Z</dcterms:created>
  <dcterms:modified xsi:type="dcterms:W3CDTF">2015-10-30T17:24:15Z</dcterms:modified>
  <cp:category>scientific poster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TC010900231033</vt:lpwstr>
  </property>
</Properties>
</file>