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43891200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3"/>
    <a:srgbClr val="FFFFD1"/>
    <a:srgbClr val="FFFF99"/>
    <a:srgbClr val="FEFDC6"/>
    <a:srgbClr val="FFECC5"/>
    <a:srgbClr val="33CC33"/>
    <a:srgbClr val="D80057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72" y="17052"/>
      </p:cViewPr>
      <p:guideLst>
        <p:guide orient="horz" pos="1382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Jagjit%20%20Teji\Desktop\Chile\Low%20Birth%20Weight\Low%20Birth%20Weightdt\WHO%20latitud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Jagjit%20%20Teji\Desktop\Chile\6th%20World%20Congress%20on%20Developmental%20Origins%20of%20Health%20and%20Disease_files\BWT%20WHO%20Articl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Jagjit%20%20Teji\Desktop\Chile\6th%20World%20Congress%20on%20Developmental%20Origins%20of%20Health%20and%20Disease_files\BWT%20WHO%20Article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Documents%20and%20Settings\Jagjit%20%20Teji\Desktop\Chile\6th%20World%20Congress%20on%20Developmental%20Origins%20of%20Health%20and%20Disease_files\BWT%20WHO%20Article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Documents%20and%20Settings\Jagjit%20%20Teji\Desktop\Chile\6th%20World%20Congress%20on%20Developmental%20Origins%20of%20Health%20and%20Disease_files\BWT%20WHO%20Artic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% LBW and GDP/C/1000 vs Latitude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Sheet3!$F$1</c:f>
              <c:strCache>
                <c:ptCount val="1"/>
                <c:pt idx="0">
                  <c:v>LBW</c:v>
                </c:pt>
              </c:strCache>
            </c:strRef>
          </c:tx>
          <c:spPr>
            <a:ln w="28575">
              <a:noFill/>
            </a:ln>
          </c:spPr>
          <c:marker>
            <c:spPr>
              <a:gradFill>
                <a:gsLst>
                  <a:gs pos="0">
                    <a:srgbClr val="4F81BD">
                      <a:tint val="66000"/>
                      <a:satMod val="160000"/>
                    </a:srgbClr>
                  </a:gs>
                  <a:gs pos="50000">
                    <a:srgbClr val="4F81BD">
                      <a:tint val="44500"/>
                      <a:satMod val="160000"/>
                    </a:srgb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</c:spPr>
          </c:marker>
          <c:trendline>
            <c:spPr>
              <a:ln w="28575">
                <a:solidFill>
                  <a:srgbClr val="0070C0"/>
                </a:solidFill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-0.38239169979990162"/>
                  <c:y val="-0.45159046651426638"/>
                </c:manualLayout>
              </c:layout>
              <c:tx>
                <c:rich>
                  <a:bodyPr/>
                  <a:lstStyle/>
                  <a:p>
                    <a:pPr>
                      <a:defRPr sz="800"/>
                    </a:pPr>
                    <a:r>
                      <a:rPr lang="en-US" sz="800" b="1" baseline="0" dirty="0"/>
                      <a:t>y = -0.0037x</a:t>
                    </a:r>
                    <a:r>
                      <a:rPr lang="en-US" sz="800" b="1" baseline="30000" dirty="0"/>
                      <a:t>2</a:t>
                    </a:r>
                    <a:r>
                      <a:rPr lang="en-US" sz="800" b="1" baseline="0" dirty="0"/>
                      <a:t> + 0.0603x + 12.888
R² = 0.25</a:t>
                    </a:r>
                    <a:endParaRPr lang="en-US" sz="800" b="1" dirty="0"/>
                  </a:p>
                </c:rich>
              </c:tx>
              <c:numFmt formatCode="General" sourceLinked="0"/>
            </c:trendlineLbl>
          </c:trendline>
          <c:xVal>
            <c:numRef>
              <c:f>Sheet3!$E$2:$E$180</c:f>
              <c:numCache>
                <c:formatCode>General</c:formatCode>
                <c:ptCount val="179"/>
                <c:pt idx="0">
                  <c:v>-41</c:v>
                </c:pt>
                <c:pt idx="1">
                  <c:v>-34</c:v>
                </c:pt>
                <c:pt idx="2">
                  <c:v>-30</c:v>
                </c:pt>
                <c:pt idx="3">
                  <c:v>-29.3</c:v>
                </c:pt>
                <c:pt idx="4">
                  <c:v>-29</c:v>
                </c:pt>
                <c:pt idx="5">
                  <c:v>-27</c:v>
                </c:pt>
                <c:pt idx="6">
                  <c:v>-26.3</c:v>
                </c:pt>
                <c:pt idx="7">
                  <c:v>-23</c:v>
                </c:pt>
                <c:pt idx="8">
                  <c:v>-22</c:v>
                </c:pt>
                <c:pt idx="9">
                  <c:v>-22</c:v>
                </c:pt>
                <c:pt idx="10">
                  <c:v>-21.3</c:v>
                </c:pt>
                <c:pt idx="11">
                  <c:v>-20.170000000000005</c:v>
                </c:pt>
                <c:pt idx="12">
                  <c:v>-20</c:v>
                </c:pt>
                <c:pt idx="13">
                  <c:v>-20</c:v>
                </c:pt>
                <c:pt idx="14">
                  <c:v>-20</c:v>
                </c:pt>
                <c:pt idx="15">
                  <c:v>-19.02</c:v>
                </c:pt>
                <c:pt idx="16">
                  <c:v>-18.149999999999999</c:v>
                </c:pt>
                <c:pt idx="17">
                  <c:v>-18</c:v>
                </c:pt>
                <c:pt idx="18">
                  <c:v>-17</c:v>
                </c:pt>
                <c:pt idx="19">
                  <c:v>-16</c:v>
                </c:pt>
                <c:pt idx="20">
                  <c:v>-15</c:v>
                </c:pt>
                <c:pt idx="21">
                  <c:v>-15</c:v>
                </c:pt>
                <c:pt idx="22">
                  <c:v>-13.350000000000025</c:v>
                </c:pt>
                <c:pt idx="23">
                  <c:v>-13.3</c:v>
                </c:pt>
                <c:pt idx="24">
                  <c:v>-12.3</c:v>
                </c:pt>
                <c:pt idx="25">
                  <c:v>-12.14</c:v>
                </c:pt>
                <c:pt idx="26">
                  <c:v>-12.1</c:v>
                </c:pt>
                <c:pt idx="27">
                  <c:v>-10</c:v>
                </c:pt>
                <c:pt idx="28">
                  <c:v>-10</c:v>
                </c:pt>
                <c:pt idx="29">
                  <c:v>-8.5</c:v>
                </c:pt>
                <c:pt idx="30">
                  <c:v>-8</c:v>
                </c:pt>
                <c:pt idx="31">
                  <c:v>-8</c:v>
                </c:pt>
                <c:pt idx="32">
                  <c:v>-6</c:v>
                </c:pt>
                <c:pt idx="33">
                  <c:v>-6</c:v>
                </c:pt>
                <c:pt idx="34">
                  <c:v>-5</c:v>
                </c:pt>
                <c:pt idx="35">
                  <c:v>-3.3</c:v>
                </c:pt>
                <c:pt idx="36">
                  <c:v>-2</c:v>
                </c:pt>
                <c:pt idx="37">
                  <c:v>-2</c:v>
                </c:pt>
                <c:pt idx="38">
                  <c:v>-1</c:v>
                </c:pt>
                <c:pt idx="39">
                  <c:v>0</c:v>
                </c:pt>
                <c:pt idx="40">
                  <c:v>1</c:v>
                </c:pt>
                <c:pt idx="41">
                  <c:v>1</c:v>
                </c:pt>
                <c:pt idx="42">
                  <c:v>1.22</c:v>
                </c:pt>
                <c:pt idx="43">
                  <c:v>1.25</c:v>
                </c:pt>
                <c:pt idx="44">
                  <c:v>2</c:v>
                </c:pt>
                <c:pt idx="45">
                  <c:v>2.2999999999999998</c:v>
                </c:pt>
                <c:pt idx="46">
                  <c:v>3.15</c:v>
                </c:pt>
                <c:pt idx="47">
                  <c:v>4</c:v>
                </c:pt>
                <c:pt idx="48">
                  <c:v>4</c:v>
                </c:pt>
                <c:pt idx="49">
                  <c:v>4.3</c:v>
                </c:pt>
                <c:pt idx="50">
                  <c:v>5</c:v>
                </c:pt>
                <c:pt idx="51">
                  <c:v>6</c:v>
                </c:pt>
                <c:pt idx="52">
                  <c:v>6.55</c:v>
                </c:pt>
                <c:pt idx="53">
                  <c:v>7</c:v>
                </c:pt>
                <c:pt idx="54">
                  <c:v>7</c:v>
                </c:pt>
                <c:pt idx="55">
                  <c:v>7.3</c:v>
                </c:pt>
                <c:pt idx="56">
                  <c:v>8</c:v>
                </c:pt>
                <c:pt idx="57">
                  <c:v>8</c:v>
                </c:pt>
                <c:pt idx="58">
                  <c:v>8</c:v>
                </c:pt>
                <c:pt idx="59">
                  <c:v>8</c:v>
                </c:pt>
                <c:pt idx="60">
                  <c:v>8</c:v>
                </c:pt>
                <c:pt idx="61">
                  <c:v>9</c:v>
                </c:pt>
                <c:pt idx="62">
                  <c:v>9</c:v>
                </c:pt>
                <c:pt idx="63">
                  <c:v>9.3000000000000007</c:v>
                </c:pt>
                <c:pt idx="64">
                  <c:v>10</c:v>
                </c:pt>
                <c:pt idx="65">
                  <c:v>10</c:v>
                </c:pt>
                <c:pt idx="66">
                  <c:v>11</c:v>
                </c:pt>
                <c:pt idx="67">
                  <c:v>11</c:v>
                </c:pt>
                <c:pt idx="68">
                  <c:v>12</c:v>
                </c:pt>
                <c:pt idx="69">
                  <c:v>12.07</c:v>
                </c:pt>
                <c:pt idx="70">
                  <c:v>13</c:v>
                </c:pt>
                <c:pt idx="71">
                  <c:v>13</c:v>
                </c:pt>
                <c:pt idx="72">
                  <c:v>13</c:v>
                </c:pt>
                <c:pt idx="73">
                  <c:v>13</c:v>
                </c:pt>
                <c:pt idx="74">
                  <c:v>13.1</c:v>
                </c:pt>
                <c:pt idx="75">
                  <c:v>13.15</c:v>
                </c:pt>
                <c:pt idx="76">
                  <c:v>13.28</c:v>
                </c:pt>
                <c:pt idx="77">
                  <c:v>13.28</c:v>
                </c:pt>
                <c:pt idx="78">
                  <c:v>13.5</c:v>
                </c:pt>
                <c:pt idx="79">
                  <c:v>13.53</c:v>
                </c:pt>
                <c:pt idx="80">
                  <c:v>14</c:v>
                </c:pt>
                <c:pt idx="81">
                  <c:v>15</c:v>
                </c:pt>
                <c:pt idx="82">
                  <c:v>15</c:v>
                </c:pt>
                <c:pt idx="83">
                  <c:v>15</c:v>
                </c:pt>
                <c:pt idx="84">
                  <c:v>15</c:v>
                </c:pt>
                <c:pt idx="85">
                  <c:v>15</c:v>
                </c:pt>
                <c:pt idx="86">
                  <c:v>15</c:v>
                </c:pt>
                <c:pt idx="87">
                  <c:v>15.25</c:v>
                </c:pt>
                <c:pt idx="88">
                  <c:v>15.3</c:v>
                </c:pt>
                <c:pt idx="89">
                  <c:v>16</c:v>
                </c:pt>
                <c:pt idx="90">
                  <c:v>16</c:v>
                </c:pt>
                <c:pt idx="91">
                  <c:v>16.100000000000001</c:v>
                </c:pt>
                <c:pt idx="92">
                  <c:v>17</c:v>
                </c:pt>
                <c:pt idx="93">
                  <c:v>17.03</c:v>
                </c:pt>
                <c:pt idx="94">
                  <c:v>17.149999999999999</c:v>
                </c:pt>
                <c:pt idx="95">
                  <c:v>17.2</c:v>
                </c:pt>
                <c:pt idx="96">
                  <c:v>18</c:v>
                </c:pt>
                <c:pt idx="97">
                  <c:v>18.149999999999999</c:v>
                </c:pt>
                <c:pt idx="98">
                  <c:v>18.149999999999999</c:v>
                </c:pt>
                <c:pt idx="99">
                  <c:v>19</c:v>
                </c:pt>
                <c:pt idx="100">
                  <c:v>19</c:v>
                </c:pt>
                <c:pt idx="101">
                  <c:v>20</c:v>
                </c:pt>
                <c:pt idx="102">
                  <c:v>21</c:v>
                </c:pt>
                <c:pt idx="103">
                  <c:v>21.3</c:v>
                </c:pt>
                <c:pt idx="104">
                  <c:v>22</c:v>
                </c:pt>
                <c:pt idx="105">
                  <c:v>23</c:v>
                </c:pt>
                <c:pt idx="106">
                  <c:v>24</c:v>
                </c:pt>
                <c:pt idx="107">
                  <c:v>24</c:v>
                </c:pt>
                <c:pt idx="108">
                  <c:v>24.150000000000031</c:v>
                </c:pt>
                <c:pt idx="109">
                  <c:v>25</c:v>
                </c:pt>
                <c:pt idx="110">
                  <c:v>25.3</c:v>
                </c:pt>
                <c:pt idx="111">
                  <c:v>26</c:v>
                </c:pt>
                <c:pt idx="112">
                  <c:v>27</c:v>
                </c:pt>
                <c:pt idx="113">
                  <c:v>27.3</c:v>
                </c:pt>
                <c:pt idx="114">
                  <c:v>28</c:v>
                </c:pt>
                <c:pt idx="115">
                  <c:v>28</c:v>
                </c:pt>
                <c:pt idx="116">
                  <c:v>29.3</c:v>
                </c:pt>
                <c:pt idx="117">
                  <c:v>30</c:v>
                </c:pt>
                <c:pt idx="118">
                  <c:v>31</c:v>
                </c:pt>
                <c:pt idx="119">
                  <c:v>31.3</c:v>
                </c:pt>
                <c:pt idx="120">
                  <c:v>32</c:v>
                </c:pt>
                <c:pt idx="121">
                  <c:v>32</c:v>
                </c:pt>
                <c:pt idx="122">
                  <c:v>33</c:v>
                </c:pt>
                <c:pt idx="123">
                  <c:v>33</c:v>
                </c:pt>
                <c:pt idx="124">
                  <c:v>33.5</c:v>
                </c:pt>
                <c:pt idx="125">
                  <c:v>34</c:v>
                </c:pt>
                <c:pt idx="126">
                  <c:v>35</c:v>
                </c:pt>
                <c:pt idx="127">
                  <c:v>35</c:v>
                </c:pt>
                <c:pt idx="128">
                  <c:v>35.5</c:v>
                </c:pt>
                <c:pt idx="129">
                  <c:v>36</c:v>
                </c:pt>
                <c:pt idx="130">
                  <c:v>37</c:v>
                </c:pt>
                <c:pt idx="131">
                  <c:v>38</c:v>
                </c:pt>
                <c:pt idx="132">
                  <c:v>39</c:v>
                </c:pt>
                <c:pt idx="133">
                  <c:v>39</c:v>
                </c:pt>
                <c:pt idx="134">
                  <c:v>39</c:v>
                </c:pt>
                <c:pt idx="135">
                  <c:v>39.300000000000004</c:v>
                </c:pt>
                <c:pt idx="136">
                  <c:v>40</c:v>
                </c:pt>
                <c:pt idx="137">
                  <c:v>40</c:v>
                </c:pt>
                <c:pt idx="138">
                  <c:v>40</c:v>
                </c:pt>
                <c:pt idx="139">
                  <c:v>40</c:v>
                </c:pt>
                <c:pt idx="140">
                  <c:v>40.300000000000004</c:v>
                </c:pt>
                <c:pt idx="141">
                  <c:v>41</c:v>
                </c:pt>
                <c:pt idx="142">
                  <c:v>41</c:v>
                </c:pt>
                <c:pt idx="143">
                  <c:v>41</c:v>
                </c:pt>
                <c:pt idx="144">
                  <c:v>42</c:v>
                </c:pt>
                <c:pt idx="145">
                  <c:v>42.5</c:v>
                </c:pt>
                <c:pt idx="146">
                  <c:v>43</c:v>
                </c:pt>
                <c:pt idx="147">
                  <c:v>44</c:v>
                </c:pt>
                <c:pt idx="148">
                  <c:v>44</c:v>
                </c:pt>
                <c:pt idx="149">
                  <c:v>45.1</c:v>
                </c:pt>
                <c:pt idx="150">
                  <c:v>46</c:v>
                </c:pt>
                <c:pt idx="151">
                  <c:v>46</c:v>
                </c:pt>
                <c:pt idx="152">
                  <c:v>46</c:v>
                </c:pt>
                <c:pt idx="153">
                  <c:v>46.07</c:v>
                </c:pt>
                <c:pt idx="154">
                  <c:v>47</c:v>
                </c:pt>
                <c:pt idx="155">
                  <c:v>47</c:v>
                </c:pt>
                <c:pt idx="156">
                  <c:v>47</c:v>
                </c:pt>
                <c:pt idx="157">
                  <c:v>47.2</c:v>
                </c:pt>
                <c:pt idx="158">
                  <c:v>48</c:v>
                </c:pt>
                <c:pt idx="159">
                  <c:v>48.4</c:v>
                </c:pt>
                <c:pt idx="160">
                  <c:v>49</c:v>
                </c:pt>
                <c:pt idx="161">
                  <c:v>49.45</c:v>
                </c:pt>
                <c:pt idx="162">
                  <c:v>49.45</c:v>
                </c:pt>
                <c:pt idx="163">
                  <c:v>50.5</c:v>
                </c:pt>
                <c:pt idx="164">
                  <c:v>51</c:v>
                </c:pt>
                <c:pt idx="165">
                  <c:v>52</c:v>
                </c:pt>
                <c:pt idx="166">
                  <c:v>53</c:v>
                </c:pt>
                <c:pt idx="167">
                  <c:v>53</c:v>
                </c:pt>
                <c:pt idx="168">
                  <c:v>54</c:v>
                </c:pt>
                <c:pt idx="169">
                  <c:v>56</c:v>
                </c:pt>
                <c:pt idx="170">
                  <c:v>56</c:v>
                </c:pt>
                <c:pt idx="171">
                  <c:v>57</c:v>
                </c:pt>
                <c:pt idx="172">
                  <c:v>59</c:v>
                </c:pt>
                <c:pt idx="173">
                  <c:v>60</c:v>
                </c:pt>
                <c:pt idx="174">
                  <c:v>60</c:v>
                </c:pt>
                <c:pt idx="175">
                  <c:v>62</c:v>
                </c:pt>
                <c:pt idx="176">
                  <c:v>62</c:v>
                </c:pt>
                <c:pt idx="177">
                  <c:v>64</c:v>
                </c:pt>
                <c:pt idx="178">
                  <c:v>65</c:v>
                </c:pt>
              </c:numCache>
            </c:numRef>
          </c:xVal>
          <c:yVal>
            <c:numRef>
              <c:f>Sheet3!$F$2:$F$180</c:f>
              <c:numCache>
                <c:formatCode>General</c:formatCode>
                <c:ptCount val="179"/>
                <c:pt idx="0">
                  <c:v>6</c:v>
                </c:pt>
                <c:pt idx="1">
                  <c:v>7</c:v>
                </c:pt>
                <c:pt idx="2">
                  <c:v>5</c:v>
                </c:pt>
                <c:pt idx="3">
                  <c:v>14</c:v>
                </c:pt>
                <c:pt idx="4">
                  <c:v>15</c:v>
                </c:pt>
                <c:pt idx="5">
                  <c:v>7</c:v>
                </c:pt>
                <c:pt idx="6">
                  <c:v>9</c:v>
                </c:pt>
                <c:pt idx="7">
                  <c:v>9</c:v>
                </c:pt>
                <c:pt idx="8">
                  <c:v>10</c:v>
                </c:pt>
                <c:pt idx="9">
                  <c:v>14</c:v>
                </c:pt>
                <c:pt idx="10">
                  <c:v>8</c:v>
                </c:pt>
                <c:pt idx="11">
                  <c:v>13</c:v>
                </c:pt>
                <c:pt idx="12">
                  <c:v>14</c:v>
                </c:pt>
                <c:pt idx="13">
                  <c:v>0</c:v>
                </c:pt>
                <c:pt idx="14">
                  <c:v>11</c:v>
                </c:pt>
                <c:pt idx="15">
                  <c:v>0</c:v>
                </c:pt>
                <c:pt idx="16">
                  <c:v>14</c:v>
                </c:pt>
                <c:pt idx="17">
                  <c:v>10</c:v>
                </c:pt>
                <c:pt idx="18">
                  <c:v>9</c:v>
                </c:pt>
                <c:pt idx="19">
                  <c:v>6</c:v>
                </c:pt>
                <c:pt idx="20">
                  <c:v>6</c:v>
                </c:pt>
                <c:pt idx="21">
                  <c:v>12</c:v>
                </c:pt>
                <c:pt idx="22">
                  <c:v>4</c:v>
                </c:pt>
                <c:pt idx="23">
                  <c:v>16</c:v>
                </c:pt>
                <c:pt idx="24">
                  <c:v>12</c:v>
                </c:pt>
                <c:pt idx="25">
                  <c:v>3</c:v>
                </c:pt>
                <c:pt idx="26">
                  <c:v>25</c:v>
                </c:pt>
                <c:pt idx="27">
                  <c:v>10</c:v>
                </c:pt>
                <c:pt idx="28">
                  <c:v>11</c:v>
                </c:pt>
                <c:pt idx="29">
                  <c:v>10</c:v>
                </c:pt>
                <c:pt idx="30">
                  <c:v>13</c:v>
                </c:pt>
                <c:pt idx="31">
                  <c:v>5</c:v>
                </c:pt>
                <c:pt idx="32">
                  <c:v>11</c:v>
                </c:pt>
                <c:pt idx="33">
                  <c:v>13</c:v>
                </c:pt>
                <c:pt idx="34">
                  <c:v>9</c:v>
                </c:pt>
                <c:pt idx="35">
                  <c:v>16</c:v>
                </c:pt>
                <c:pt idx="36">
                  <c:v>16</c:v>
                </c:pt>
                <c:pt idx="37">
                  <c:v>9</c:v>
                </c:pt>
                <c:pt idx="38">
                  <c:v>14</c:v>
                </c:pt>
                <c:pt idx="39">
                  <c:v>12</c:v>
                </c:pt>
                <c:pt idx="40">
                  <c:v>11</c:v>
                </c:pt>
                <c:pt idx="41">
                  <c:v>12</c:v>
                </c:pt>
                <c:pt idx="42">
                  <c:v>8</c:v>
                </c:pt>
                <c:pt idx="43">
                  <c:v>5</c:v>
                </c:pt>
                <c:pt idx="44">
                  <c:v>13</c:v>
                </c:pt>
                <c:pt idx="45">
                  <c:v>10</c:v>
                </c:pt>
                <c:pt idx="46">
                  <c:v>22</c:v>
                </c:pt>
                <c:pt idx="47">
                  <c:v>9</c:v>
                </c:pt>
                <c:pt idx="48">
                  <c:v>13</c:v>
                </c:pt>
                <c:pt idx="49">
                  <c:v>10</c:v>
                </c:pt>
                <c:pt idx="50">
                  <c:v>12</c:v>
                </c:pt>
                <c:pt idx="51">
                  <c:v>11</c:v>
                </c:pt>
                <c:pt idx="52">
                  <c:v>18</c:v>
                </c:pt>
                <c:pt idx="53">
                  <c:v>14</c:v>
                </c:pt>
                <c:pt idx="54">
                  <c:v>22</c:v>
                </c:pt>
                <c:pt idx="55">
                  <c:v>9</c:v>
                </c:pt>
                <c:pt idx="56">
                  <c:v>17</c:v>
                </c:pt>
                <c:pt idx="57">
                  <c:v>15</c:v>
                </c:pt>
                <c:pt idx="58">
                  <c:v>11</c:v>
                </c:pt>
                <c:pt idx="59">
                  <c:v>15</c:v>
                </c:pt>
                <c:pt idx="60">
                  <c:v>7</c:v>
                </c:pt>
                <c:pt idx="61">
                  <c:v>12</c:v>
                </c:pt>
                <c:pt idx="62">
                  <c:v>10</c:v>
                </c:pt>
                <c:pt idx="63">
                  <c:v>16</c:v>
                </c:pt>
                <c:pt idx="64">
                  <c:v>7</c:v>
                </c:pt>
                <c:pt idx="65">
                  <c:v>14</c:v>
                </c:pt>
                <c:pt idx="66">
                  <c:v>12</c:v>
                </c:pt>
                <c:pt idx="67">
                  <c:v>23</c:v>
                </c:pt>
                <c:pt idx="68">
                  <c:v>22</c:v>
                </c:pt>
                <c:pt idx="69">
                  <c:v>9</c:v>
                </c:pt>
                <c:pt idx="70">
                  <c:v>19</c:v>
                </c:pt>
                <c:pt idx="71">
                  <c:v>11</c:v>
                </c:pt>
                <c:pt idx="72">
                  <c:v>12</c:v>
                </c:pt>
                <c:pt idx="73">
                  <c:v>20</c:v>
                </c:pt>
                <c:pt idx="74">
                  <c:v>10</c:v>
                </c:pt>
                <c:pt idx="75">
                  <c:v>10</c:v>
                </c:pt>
                <c:pt idx="76">
                  <c:v>17</c:v>
                </c:pt>
                <c:pt idx="77">
                  <c:v>8</c:v>
                </c:pt>
                <c:pt idx="78">
                  <c:v>13</c:v>
                </c:pt>
                <c:pt idx="79">
                  <c:v>8</c:v>
                </c:pt>
                <c:pt idx="80">
                  <c:v>18</c:v>
                </c:pt>
                <c:pt idx="81">
                  <c:v>17</c:v>
                </c:pt>
                <c:pt idx="82">
                  <c:v>21</c:v>
                </c:pt>
                <c:pt idx="83">
                  <c:v>14</c:v>
                </c:pt>
                <c:pt idx="84">
                  <c:v>31</c:v>
                </c:pt>
                <c:pt idx="85">
                  <c:v>9</c:v>
                </c:pt>
                <c:pt idx="86">
                  <c:v>32</c:v>
                </c:pt>
                <c:pt idx="87">
                  <c:v>10</c:v>
                </c:pt>
                <c:pt idx="88">
                  <c:v>13</c:v>
                </c:pt>
                <c:pt idx="89">
                  <c:v>13</c:v>
                </c:pt>
                <c:pt idx="90">
                  <c:v>17</c:v>
                </c:pt>
                <c:pt idx="91">
                  <c:v>9</c:v>
                </c:pt>
                <c:pt idx="92">
                  <c:v>23</c:v>
                </c:pt>
                <c:pt idx="93">
                  <c:v>8</c:v>
                </c:pt>
                <c:pt idx="94">
                  <c:v>6</c:v>
                </c:pt>
                <c:pt idx="95">
                  <c:v>9</c:v>
                </c:pt>
                <c:pt idx="96">
                  <c:v>14</c:v>
                </c:pt>
                <c:pt idx="97">
                  <c:v>9</c:v>
                </c:pt>
                <c:pt idx="98">
                  <c:v>14</c:v>
                </c:pt>
                <c:pt idx="99">
                  <c:v>11</c:v>
                </c:pt>
                <c:pt idx="100">
                  <c:v>21</c:v>
                </c:pt>
                <c:pt idx="101">
                  <c:v>30</c:v>
                </c:pt>
                <c:pt idx="102">
                  <c:v>8</c:v>
                </c:pt>
                <c:pt idx="103">
                  <c:v>6</c:v>
                </c:pt>
                <c:pt idx="104">
                  <c:v>15</c:v>
                </c:pt>
                <c:pt idx="105">
                  <c:v>9</c:v>
                </c:pt>
                <c:pt idx="106">
                  <c:v>30</c:v>
                </c:pt>
                <c:pt idx="107">
                  <c:v>15</c:v>
                </c:pt>
                <c:pt idx="108">
                  <c:v>7</c:v>
                </c:pt>
                <c:pt idx="109">
                  <c:v>11</c:v>
                </c:pt>
                <c:pt idx="110">
                  <c:v>10</c:v>
                </c:pt>
                <c:pt idx="111">
                  <c:v>8</c:v>
                </c:pt>
                <c:pt idx="112">
                  <c:v>12</c:v>
                </c:pt>
                <c:pt idx="113">
                  <c:v>15</c:v>
                </c:pt>
                <c:pt idx="114">
                  <c:v>7</c:v>
                </c:pt>
                <c:pt idx="115">
                  <c:v>21</c:v>
                </c:pt>
                <c:pt idx="116">
                  <c:v>7</c:v>
                </c:pt>
                <c:pt idx="117">
                  <c:v>19</c:v>
                </c:pt>
                <c:pt idx="118">
                  <c:v>10</c:v>
                </c:pt>
                <c:pt idx="119">
                  <c:v>8</c:v>
                </c:pt>
                <c:pt idx="120">
                  <c:v>7</c:v>
                </c:pt>
                <c:pt idx="121">
                  <c:v>11</c:v>
                </c:pt>
                <c:pt idx="122">
                  <c:v>15</c:v>
                </c:pt>
                <c:pt idx="123">
                  <c:v>8</c:v>
                </c:pt>
                <c:pt idx="124">
                  <c:v>6</c:v>
                </c:pt>
                <c:pt idx="125">
                  <c:v>7</c:v>
                </c:pt>
                <c:pt idx="126">
                  <c:v>6</c:v>
                </c:pt>
                <c:pt idx="127">
                  <c:v>6</c:v>
                </c:pt>
                <c:pt idx="128">
                  <c:v>6</c:v>
                </c:pt>
                <c:pt idx="129">
                  <c:v>8</c:v>
                </c:pt>
                <c:pt idx="130">
                  <c:v>4</c:v>
                </c:pt>
                <c:pt idx="131">
                  <c:v>8</c:v>
                </c:pt>
                <c:pt idx="132">
                  <c:v>8</c:v>
                </c:pt>
                <c:pt idx="133">
                  <c:v>15</c:v>
                </c:pt>
                <c:pt idx="134">
                  <c:v>16</c:v>
                </c:pt>
                <c:pt idx="135">
                  <c:v>8</c:v>
                </c:pt>
                <c:pt idx="136">
                  <c:v>7</c:v>
                </c:pt>
                <c:pt idx="137">
                  <c:v>7</c:v>
                </c:pt>
                <c:pt idx="138">
                  <c:v>6</c:v>
                </c:pt>
                <c:pt idx="139">
                  <c:v>6</c:v>
                </c:pt>
                <c:pt idx="140">
                  <c:v>11</c:v>
                </c:pt>
                <c:pt idx="141">
                  <c:v>3</c:v>
                </c:pt>
                <c:pt idx="142">
                  <c:v>7</c:v>
                </c:pt>
                <c:pt idx="143">
                  <c:v>7</c:v>
                </c:pt>
                <c:pt idx="144">
                  <c:v>6</c:v>
                </c:pt>
                <c:pt idx="145">
                  <c:v>6</c:v>
                </c:pt>
                <c:pt idx="146">
                  <c:v>10</c:v>
                </c:pt>
                <c:pt idx="147">
                  <c:v>4</c:v>
                </c:pt>
                <c:pt idx="148">
                  <c:v>4</c:v>
                </c:pt>
                <c:pt idx="149">
                  <c:v>6</c:v>
                </c:pt>
                <c:pt idx="150">
                  <c:v>7</c:v>
                </c:pt>
                <c:pt idx="151">
                  <c:v>8</c:v>
                </c:pt>
                <c:pt idx="152">
                  <c:v>9</c:v>
                </c:pt>
                <c:pt idx="153">
                  <c:v>6</c:v>
                </c:pt>
                <c:pt idx="154">
                  <c:v>9</c:v>
                </c:pt>
                <c:pt idx="155">
                  <c:v>5</c:v>
                </c:pt>
                <c:pt idx="156">
                  <c:v>6</c:v>
                </c:pt>
                <c:pt idx="157">
                  <c:v>7</c:v>
                </c:pt>
                <c:pt idx="158">
                  <c:v>8</c:v>
                </c:pt>
                <c:pt idx="159">
                  <c:v>7</c:v>
                </c:pt>
                <c:pt idx="160">
                  <c:v>5</c:v>
                </c:pt>
                <c:pt idx="161">
                  <c:v>7</c:v>
                </c:pt>
                <c:pt idx="162">
                  <c:v>8</c:v>
                </c:pt>
                <c:pt idx="163">
                  <c:v>8</c:v>
                </c:pt>
                <c:pt idx="164">
                  <c:v>7</c:v>
                </c:pt>
                <c:pt idx="165">
                  <c:v>6</c:v>
                </c:pt>
                <c:pt idx="166">
                  <c:v>5</c:v>
                </c:pt>
                <c:pt idx="167">
                  <c:v>6</c:v>
                </c:pt>
                <c:pt idx="168">
                  <c:v>8</c:v>
                </c:pt>
                <c:pt idx="169">
                  <c:v>5</c:v>
                </c:pt>
                <c:pt idx="170">
                  <c:v>4</c:v>
                </c:pt>
                <c:pt idx="171">
                  <c:v>5</c:v>
                </c:pt>
                <c:pt idx="172">
                  <c:v>4</c:v>
                </c:pt>
                <c:pt idx="173">
                  <c:v>6</c:v>
                </c:pt>
                <c:pt idx="174">
                  <c:v>6</c:v>
                </c:pt>
                <c:pt idx="175">
                  <c:v>5</c:v>
                </c:pt>
                <c:pt idx="176">
                  <c:v>4</c:v>
                </c:pt>
                <c:pt idx="177">
                  <c:v>4</c:v>
                </c:pt>
                <c:pt idx="178">
                  <c:v>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7511424"/>
        <c:axId val="237513344"/>
      </c:scatterChart>
      <c:scatterChart>
        <c:scatterStyle val="lineMarker"/>
        <c:varyColors val="0"/>
        <c:ser>
          <c:idx val="1"/>
          <c:order val="1"/>
          <c:tx>
            <c:strRef>
              <c:f>Sheet3!$G$1</c:f>
              <c:strCache>
                <c:ptCount val="1"/>
                <c:pt idx="0">
                  <c:v>GDP/C/1000</c:v>
                </c:pt>
              </c:strCache>
            </c:strRef>
          </c:tx>
          <c:spPr>
            <a:ln w="28575">
              <a:noFill/>
            </a:ln>
          </c:spPr>
          <c:marker>
            <c:spPr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</c:marker>
          <c:trendline>
            <c:spPr>
              <a:ln w="28575">
                <a:solidFill>
                  <a:srgbClr val="C00000"/>
                </a:solidFill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-0.42970180088875032"/>
                  <c:y val="7.5093556853780427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800" b="1" baseline="0" dirty="0"/>
                      <a:t>y = 0.0034x</a:t>
                    </a:r>
                    <a:r>
                      <a:rPr lang="en-US" sz="800" b="1" baseline="30000" dirty="0"/>
                      <a:t>2</a:t>
                    </a:r>
                    <a:r>
                      <a:rPr lang="en-US" sz="800" b="1" baseline="0" dirty="0"/>
                      <a:t> - 0.0441x + 10.049
R² = 0.02</a:t>
                    </a:r>
                    <a:endParaRPr lang="en-US" sz="800" b="1" dirty="0"/>
                  </a:p>
                </c:rich>
              </c:tx>
              <c:numFmt formatCode="General" sourceLinked="0"/>
            </c:trendlineLbl>
          </c:trendline>
          <c:xVal>
            <c:numRef>
              <c:f>Sheet3!$E$2:$E$180</c:f>
              <c:numCache>
                <c:formatCode>General</c:formatCode>
                <c:ptCount val="179"/>
                <c:pt idx="0">
                  <c:v>-41</c:v>
                </c:pt>
                <c:pt idx="1">
                  <c:v>-34</c:v>
                </c:pt>
                <c:pt idx="2">
                  <c:v>-30</c:v>
                </c:pt>
                <c:pt idx="3">
                  <c:v>-29.3</c:v>
                </c:pt>
                <c:pt idx="4">
                  <c:v>-29</c:v>
                </c:pt>
                <c:pt idx="5">
                  <c:v>-27</c:v>
                </c:pt>
                <c:pt idx="6">
                  <c:v>-26.3</c:v>
                </c:pt>
                <c:pt idx="7">
                  <c:v>-23</c:v>
                </c:pt>
                <c:pt idx="8">
                  <c:v>-22</c:v>
                </c:pt>
                <c:pt idx="9">
                  <c:v>-22</c:v>
                </c:pt>
                <c:pt idx="10">
                  <c:v>-21.3</c:v>
                </c:pt>
                <c:pt idx="11">
                  <c:v>-20.170000000000005</c:v>
                </c:pt>
                <c:pt idx="12">
                  <c:v>-20</c:v>
                </c:pt>
                <c:pt idx="13">
                  <c:v>-20</c:v>
                </c:pt>
                <c:pt idx="14">
                  <c:v>-20</c:v>
                </c:pt>
                <c:pt idx="15">
                  <c:v>-19.02</c:v>
                </c:pt>
                <c:pt idx="16">
                  <c:v>-18.149999999999999</c:v>
                </c:pt>
                <c:pt idx="17">
                  <c:v>-18</c:v>
                </c:pt>
                <c:pt idx="18">
                  <c:v>-17</c:v>
                </c:pt>
                <c:pt idx="19">
                  <c:v>-16</c:v>
                </c:pt>
                <c:pt idx="20">
                  <c:v>-15</c:v>
                </c:pt>
                <c:pt idx="21">
                  <c:v>-15</c:v>
                </c:pt>
                <c:pt idx="22">
                  <c:v>-13.350000000000025</c:v>
                </c:pt>
                <c:pt idx="23">
                  <c:v>-13.3</c:v>
                </c:pt>
                <c:pt idx="24">
                  <c:v>-12.3</c:v>
                </c:pt>
                <c:pt idx="25">
                  <c:v>-12.14</c:v>
                </c:pt>
                <c:pt idx="26">
                  <c:v>-12.1</c:v>
                </c:pt>
                <c:pt idx="27">
                  <c:v>-10</c:v>
                </c:pt>
                <c:pt idx="28">
                  <c:v>-10</c:v>
                </c:pt>
                <c:pt idx="29">
                  <c:v>-8.5</c:v>
                </c:pt>
                <c:pt idx="30">
                  <c:v>-8</c:v>
                </c:pt>
                <c:pt idx="31">
                  <c:v>-8</c:v>
                </c:pt>
                <c:pt idx="32">
                  <c:v>-6</c:v>
                </c:pt>
                <c:pt idx="33">
                  <c:v>-6</c:v>
                </c:pt>
                <c:pt idx="34">
                  <c:v>-5</c:v>
                </c:pt>
                <c:pt idx="35">
                  <c:v>-3.3</c:v>
                </c:pt>
                <c:pt idx="36">
                  <c:v>-2</c:v>
                </c:pt>
                <c:pt idx="37">
                  <c:v>-2</c:v>
                </c:pt>
                <c:pt idx="38">
                  <c:v>-1</c:v>
                </c:pt>
                <c:pt idx="39">
                  <c:v>0</c:v>
                </c:pt>
                <c:pt idx="40">
                  <c:v>1</c:v>
                </c:pt>
                <c:pt idx="41">
                  <c:v>1</c:v>
                </c:pt>
                <c:pt idx="42">
                  <c:v>1.22</c:v>
                </c:pt>
                <c:pt idx="43">
                  <c:v>1.25</c:v>
                </c:pt>
                <c:pt idx="44">
                  <c:v>2</c:v>
                </c:pt>
                <c:pt idx="45">
                  <c:v>2.2999999999999998</c:v>
                </c:pt>
                <c:pt idx="46">
                  <c:v>3.15</c:v>
                </c:pt>
                <c:pt idx="47">
                  <c:v>4</c:v>
                </c:pt>
                <c:pt idx="48">
                  <c:v>4</c:v>
                </c:pt>
                <c:pt idx="49">
                  <c:v>4.3</c:v>
                </c:pt>
                <c:pt idx="50">
                  <c:v>5</c:v>
                </c:pt>
                <c:pt idx="51">
                  <c:v>6</c:v>
                </c:pt>
                <c:pt idx="52">
                  <c:v>6.55</c:v>
                </c:pt>
                <c:pt idx="53">
                  <c:v>7</c:v>
                </c:pt>
                <c:pt idx="54">
                  <c:v>7</c:v>
                </c:pt>
                <c:pt idx="55">
                  <c:v>7.3</c:v>
                </c:pt>
                <c:pt idx="56">
                  <c:v>8</c:v>
                </c:pt>
                <c:pt idx="57">
                  <c:v>8</c:v>
                </c:pt>
                <c:pt idx="58">
                  <c:v>8</c:v>
                </c:pt>
                <c:pt idx="59">
                  <c:v>8</c:v>
                </c:pt>
                <c:pt idx="60">
                  <c:v>8</c:v>
                </c:pt>
                <c:pt idx="61">
                  <c:v>9</c:v>
                </c:pt>
                <c:pt idx="62">
                  <c:v>9</c:v>
                </c:pt>
                <c:pt idx="63">
                  <c:v>9.3000000000000007</c:v>
                </c:pt>
                <c:pt idx="64">
                  <c:v>10</c:v>
                </c:pt>
                <c:pt idx="65">
                  <c:v>10</c:v>
                </c:pt>
                <c:pt idx="66">
                  <c:v>11</c:v>
                </c:pt>
                <c:pt idx="67">
                  <c:v>11</c:v>
                </c:pt>
                <c:pt idx="68">
                  <c:v>12</c:v>
                </c:pt>
                <c:pt idx="69">
                  <c:v>12.07</c:v>
                </c:pt>
                <c:pt idx="70">
                  <c:v>13</c:v>
                </c:pt>
                <c:pt idx="71">
                  <c:v>13</c:v>
                </c:pt>
                <c:pt idx="72">
                  <c:v>13</c:v>
                </c:pt>
                <c:pt idx="73">
                  <c:v>13</c:v>
                </c:pt>
                <c:pt idx="74">
                  <c:v>13.1</c:v>
                </c:pt>
                <c:pt idx="75">
                  <c:v>13.15</c:v>
                </c:pt>
                <c:pt idx="76">
                  <c:v>13.28</c:v>
                </c:pt>
                <c:pt idx="77">
                  <c:v>13.28</c:v>
                </c:pt>
                <c:pt idx="78">
                  <c:v>13.5</c:v>
                </c:pt>
                <c:pt idx="79">
                  <c:v>13.53</c:v>
                </c:pt>
                <c:pt idx="80">
                  <c:v>14</c:v>
                </c:pt>
                <c:pt idx="81">
                  <c:v>15</c:v>
                </c:pt>
                <c:pt idx="82">
                  <c:v>15</c:v>
                </c:pt>
                <c:pt idx="83">
                  <c:v>15</c:v>
                </c:pt>
                <c:pt idx="84">
                  <c:v>15</c:v>
                </c:pt>
                <c:pt idx="85">
                  <c:v>15</c:v>
                </c:pt>
                <c:pt idx="86">
                  <c:v>15</c:v>
                </c:pt>
                <c:pt idx="87">
                  <c:v>15.25</c:v>
                </c:pt>
                <c:pt idx="88">
                  <c:v>15.3</c:v>
                </c:pt>
                <c:pt idx="89">
                  <c:v>16</c:v>
                </c:pt>
                <c:pt idx="90">
                  <c:v>16</c:v>
                </c:pt>
                <c:pt idx="91">
                  <c:v>16.100000000000001</c:v>
                </c:pt>
                <c:pt idx="92">
                  <c:v>17</c:v>
                </c:pt>
                <c:pt idx="93">
                  <c:v>17.03</c:v>
                </c:pt>
                <c:pt idx="94">
                  <c:v>17.149999999999999</c:v>
                </c:pt>
                <c:pt idx="95">
                  <c:v>17.2</c:v>
                </c:pt>
                <c:pt idx="96">
                  <c:v>18</c:v>
                </c:pt>
                <c:pt idx="97">
                  <c:v>18.149999999999999</c:v>
                </c:pt>
                <c:pt idx="98">
                  <c:v>18.149999999999999</c:v>
                </c:pt>
                <c:pt idx="99">
                  <c:v>19</c:v>
                </c:pt>
                <c:pt idx="100">
                  <c:v>19</c:v>
                </c:pt>
                <c:pt idx="101">
                  <c:v>20</c:v>
                </c:pt>
                <c:pt idx="102">
                  <c:v>21</c:v>
                </c:pt>
                <c:pt idx="103">
                  <c:v>21.3</c:v>
                </c:pt>
                <c:pt idx="104">
                  <c:v>22</c:v>
                </c:pt>
                <c:pt idx="105">
                  <c:v>23</c:v>
                </c:pt>
                <c:pt idx="106">
                  <c:v>24</c:v>
                </c:pt>
                <c:pt idx="107">
                  <c:v>24</c:v>
                </c:pt>
                <c:pt idx="108">
                  <c:v>24.150000000000031</c:v>
                </c:pt>
                <c:pt idx="109">
                  <c:v>25</c:v>
                </c:pt>
                <c:pt idx="110">
                  <c:v>25.3</c:v>
                </c:pt>
                <c:pt idx="111">
                  <c:v>26</c:v>
                </c:pt>
                <c:pt idx="112">
                  <c:v>27</c:v>
                </c:pt>
                <c:pt idx="113">
                  <c:v>27.3</c:v>
                </c:pt>
                <c:pt idx="114">
                  <c:v>28</c:v>
                </c:pt>
                <c:pt idx="115">
                  <c:v>28</c:v>
                </c:pt>
                <c:pt idx="116">
                  <c:v>29.3</c:v>
                </c:pt>
                <c:pt idx="117">
                  <c:v>30</c:v>
                </c:pt>
                <c:pt idx="118">
                  <c:v>31</c:v>
                </c:pt>
                <c:pt idx="119">
                  <c:v>31.3</c:v>
                </c:pt>
                <c:pt idx="120">
                  <c:v>32</c:v>
                </c:pt>
                <c:pt idx="121">
                  <c:v>32</c:v>
                </c:pt>
                <c:pt idx="122">
                  <c:v>33</c:v>
                </c:pt>
                <c:pt idx="123">
                  <c:v>33</c:v>
                </c:pt>
                <c:pt idx="124">
                  <c:v>33.5</c:v>
                </c:pt>
                <c:pt idx="125">
                  <c:v>34</c:v>
                </c:pt>
                <c:pt idx="126">
                  <c:v>35</c:v>
                </c:pt>
                <c:pt idx="127">
                  <c:v>35</c:v>
                </c:pt>
                <c:pt idx="128">
                  <c:v>35.5</c:v>
                </c:pt>
                <c:pt idx="129">
                  <c:v>36</c:v>
                </c:pt>
                <c:pt idx="130">
                  <c:v>37</c:v>
                </c:pt>
                <c:pt idx="131">
                  <c:v>38</c:v>
                </c:pt>
                <c:pt idx="132">
                  <c:v>39</c:v>
                </c:pt>
                <c:pt idx="133">
                  <c:v>39</c:v>
                </c:pt>
                <c:pt idx="134">
                  <c:v>39</c:v>
                </c:pt>
                <c:pt idx="135">
                  <c:v>39.300000000000004</c:v>
                </c:pt>
                <c:pt idx="136">
                  <c:v>40</c:v>
                </c:pt>
                <c:pt idx="137">
                  <c:v>40</c:v>
                </c:pt>
                <c:pt idx="138">
                  <c:v>40</c:v>
                </c:pt>
                <c:pt idx="139">
                  <c:v>40</c:v>
                </c:pt>
                <c:pt idx="140">
                  <c:v>40.300000000000004</c:v>
                </c:pt>
                <c:pt idx="141">
                  <c:v>41</c:v>
                </c:pt>
                <c:pt idx="142">
                  <c:v>41</c:v>
                </c:pt>
                <c:pt idx="143">
                  <c:v>41</c:v>
                </c:pt>
                <c:pt idx="144">
                  <c:v>42</c:v>
                </c:pt>
                <c:pt idx="145">
                  <c:v>42.5</c:v>
                </c:pt>
                <c:pt idx="146">
                  <c:v>43</c:v>
                </c:pt>
                <c:pt idx="147">
                  <c:v>44</c:v>
                </c:pt>
                <c:pt idx="148">
                  <c:v>44</c:v>
                </c:pt>
                <c:pt idx="149">
                  <c:v>45.1</c:v>
                </c:pt>
                <c:pt idx="150">
                  <c:v>46</c:v>
                </c:pt>
                <c:pt idx="151">
                  <c:v>46</c:v>
                </c:pt>
                <c:pt idx="152">
                  <c:v>46</c:v>
                </c:pt>
                <c:pt idx="153">
                  <c:v>46.07</c:v>
                </c:pt>
                <c:pt idx="154">
                  <c:v>47</c:v>
                </c:pt>
                <c:pt idx="155">
                  <c:v>47</c:v>
                </c:pt>
                <c:pt idx="156">
                  <c:v>47</c:v>
                </c:pt>
                <c:pt idx="157">
                  <c:v>47.2</c:v>
                </c:pt>
                <c:pt idx="158">
                  <c:v>48</c:v>
                </c:pt>
                <c:pt idx="159">
                  <c:v>48.4</c:v>
                </c:pt>
                <c:pt idx="160">
                  <c:v>49</c:v>
                </c:pt>
                <c:pt idx="161">
                  <c:v>49.45</c:v>
                </c:pt>
                <c:pt idx="162">
                  <c:v>49.45</c:v>
                </c:pt>
                <c:pt idx="163">
                  <c:v>50.5</c:v>
                </c:pt>
                <c:pt idx="164">
                  <c:v>51</c:v>
                </c:pt>
                <c:pt idx="165">
                  <c:v>52</c:v>
                </c:pt>
                <c:pt idx="166">
                  <c:v>53</c:v>
                </c:pt>
                <c:pt idx="167">
                  <c:v>53</c:v>
                </c:pt>
                <c:pt idx="168">
                  <c:v>54</c:v>
                </c:pt>
                <c:pt idx="169">
                  <c:v>56</c:v>
                </c:pt>
                <c:pt idx="170">
                  <c:v>56</c:v>
                </c:pt>
                <c:pt idx="171">
                  <c:v>57</c:v>
                </c:pt>
                <c:pt idx="172">
                  <c:v>59</c:v>
                </c:pt>
                <c:pt idx="173">
                  <c:v>60</c:v>
                </c:pt>
                <c:pt idx="174">
                  <c:v>60</c:v>
                </c:pt>
                <c:pt idx="175">
                  <c:v>62</c:v>
                </c:pt>
                <c:pt idx="176">
                  <c:v>62</c:v>
                </c:pt>
                <c:pt idx="177">
                  <c:v>64</c:v>
                </c:pt>
                <c:pt idx="178">
                  <c:v>65</c:v>
                </c:pt>
              </c:numCache>
            </c:numRef>
          </c:xVal>
          <c:yVal>
            <c:numRef>
              <c:f>Sheet3!$G$2:$G$180</c:f>
              <c:numCache>
                <c:formatCode>General</c:formatCode>
                <c:ptCount val="179"/>
                <c:pt idx="0">
                  <c:v>1.0253399999999966</c:v>
                </c:pt>
                <c:pt idx="1">
                  <c:v>3.3605239999999998</c:v>
                </c:pt>
                <c:pt idx="2">
                  <c:v>3.3153229999999967</c:v>
                </c:pt>
                <c:pt idx="3">
                  <c:v>0.21206400000000042</c:v>
                </c:pt>
                <c:pt idx="4">
                  <c:v>1.9718259999999976</c:v>
                </c:pt>
                <c:pt idx="5">
                  <c:v>50.09843200000013</c:v>
                </c:pt>
                <c:pt idx="6">
                  <c:v>67.384514999999993</c:v>
                </c:pt>
                <c:pt idx="7">
                  <c:v>1.8659509999999999</c:v>
                </c:pt>
                <c:pt idx="8">
                  <c:v>8.1974330000000002</c:v>
                </c:pt>
                <c:pt idx="9">
                  <c:v>0.45933800000000002</c:v>
                </c:pt>
                <c:pt idx="10">
                  <c:v>30.049464</c:v>
                </c:pt>
                <c:pt idx="11">
                  <c:v>10.234825999999998</c:v>
                </c:pt>
                <c:pt idx="12">
                  <c:v>0.31254000000000032</c:v>
                </c:pt>
                <c:pt idx="13">
                  <c:v>19.012468999999999</c:v>
                </c:pt>
                <c:pt idx="14">
                  <c:v>0</c:v>
                </c:pt>
                <c:pt idx="15">
                  <c:v>0</c:v>
                </c:pt>
                <c:pt idx="16">
                  <c:v>0.46229000000000003</c:v>
                </c:pt>
                <c:pt idx="17">
                  <c:v>51.989375000000003</c:v>
                </c:pt>
                <c:pt idx="18">
                  <c:v>4.6254159999999747</c:v>
                </c:pt>
                <c:pt idx="19">
                  <c:v>1.0403499999999999</c:v>
                </c:pt>
                <c:pt idx="20">
                  <c:v>0</c:v>
                </c:pt>
                <c:pt idx="21">
                  <c:v>0</c:v>
                </c:pt>
                <c:pt idx="22">
                  <c:v>19.345256000000003</c:v>
                </c:pt>
                <c:pt idx="23">
                  <c:v>8.1406740000000006</c:v>
                </c:pt>
                <c:pt idx="24">
                  <c:v>14.928907000000001</c:v>
                </c:pt>
                <c:pt idx="25">
                  <c:v>2.9517479999999967</c:v>
                </c:pt>
                <c:pt idx="26">
                  <c:v>0.18428100000000042</c:v>
                </c:pt>
                <c:pt idx="27">
                  <c:v>37.053018000000002</c:v>
                </c:pt>
                <c:pt idx="28">
                  <c:v>13.798883</c:v>
                </c:pt>
                <c:pt idx="29">
                  <c:v>62.6255710000001</c:v>
                </c:pt>
                <c:pt idx="30">
                  <c:v>35.331487999999901</c:v>
                </c:pt>
                <c:pt idx="31">
                  <c:v>3.9200999999999997</c:v>
                </c:pt>
                <c:pt idx="32">
                  <c:v>4.4525420000000002</c:v>
                </c:pt>
                <c:pt idx="33">
                  <c:v>0.46875800000000001</c:v>
                </c:pt>
                <c:pt idx="34">
                  <c:v>4.7319610000000134</c:v>
                </c:pt>
                <c:pt idx="35">
                  <c:v>0.81808100000000061</c:v>
                </c:pt>
                <c:pt idx="36">
                  <c:v>2.1608909999999999</c:v>
                </c:pt>
                <c:pt idx="37">
                  <c:v>1.1008699999999998</c:v>
                </c:pt>
                <c:pt idx="38">
                  <c:v>0.49558400000000102</c:v>
                </c:pt>
                <c:pt idx="39">
                  <c:v>1.2521639999999998</c:v>
                </c:pt>
                <c:pt idx="40">
                  <c:v>1.3724609999999999</c:v>
                </c:pt>
                <c:pt idx="41">
                  <c:v>54.606511000000012</c:v>
                </c:pt>
                <c:pt idx="42">
                  <c:v>27.148641999999946</c:v>
                </c:pt>
                <c:pt idx="43">
                  <c:v>19.504544999999986</c:v>
                </c:pt>
                <c:pt idx="44">
                  <c:v>0.29482100000000078</c:v>
                </c:pt>
                <c:pt idx="45">
                  <c:v>3.6485270000000072</c:v>
                </c:pt>
                <c:pt idx="46">
                  <c:v>0.65740000000000065</c:v>
                </c:pt>
                <c:pt idx="47">
                  <c:v>0.81614599999999993</c:v>
                </c:pt>
                <c:pt idx="48">
                  <c:v>52.789605000000002</c:v>
                </c:pt>
                <c:pt idx="49">
                  <c:v>6.8569049999999843</c:v>
                </c:pt>
                <c:pt idx="50">
                  <c:v>0.79123800000000011</c:v>
                </c:pt>
                <c:pt idx="51">
                  <c:v>45.428225000000012</c:v>
                </c:pt>
                <c:pt idx="52">
                  <c:v>0</c:v>
                </c:pt>
                <c:pt idx="53">
                  <c:v>0.86230000000000062</c:v>
                </c:pt>
                <c:pt idx="54">
                  <c:v>6.0325119999999863</c:v>
                </c:pt>
                <c:pt idx="55">
                  <c:v>1.306006</c:v>
                </c:pt>
                <c:pt idx="56">
                  <c:v>1.1322470000000033</c:v>
                </c:pt>
                <c:pt idx="57">
                  <c:v>4.0951859999999813</c:v>
                </c:pt>
                <c:pt idx="58">
                  <c:v>32.004612000000002</c:v>
                </c:pt>
                <c:pt idx="59">
                  <c:v>2.5103409999999977</c:v>
                </c:pt>
                <c:pt idx="60">
                  <c:v>1.1816070000000001</c:v>
                </c:pt>
                <c:pt idx="61">
                  <c:v>0</c:v>
                </c:pt>
                <c:pt idx="62">
                  <c:v>2.6010960000000001</c:v>
                </c:pt>
                <c:pt idx="63">
                  <c:v>2.081979</c:v>
                </c:pt>
                <c:pt idx="64">
                  <c:v>6.5798790000000134</c:v>
                </c:pt>
                <c:pt idx="65">
                  <c:v>95.061802999999998</c:v>
                </c:pt>
                <c:pt idx="66">
                  <c:v>0.26437300000000008</c:v>
                </c:pt>
                <c:pt idx="67">
                  <c:v>3.9072179999999999</c:v>
                </c:pt>
                <c:pt idx="68">
                  <c:v>1.4797959999999966</c:v>
                </c:pt>
                <c:pt idx="69">
                  <c:v>2.8481170000000002</c:v>
                </c:pt>
                <c:pt idx="70">
                  <c:v>0.13797000000000001</c:v>
                </c:pt>
                <c:pt idx="71">
                  <c:v>1.1991620000000001</c:v>
                </c:pt>
                <c:pt idx="72">
                  <c:v>0.39081400000000144</c:v>
                </c:pt>
                <c:pt idx="73">
                  <c:v>22.997411999999986</c:v>
                </c:pt>
                <c:pt idx="74">
                  <c:v>6.2336790000000164</c:v>
                </c:pt>
                <c:pt idx="75">
                  <c:v>0</c:v>
                </c:pt>
                <c:pt idx="76">
                  <c:v>2.9250910000000001</c:v>
                </c:pt>
                <c:pt idx="77">
                  <c:v>0</c:v>
                </c:pt>
                <c:pt idx="78">
                  <c:v>14.941422000000001</c:v>
                </c:pt>
                <c:pt idx="79">
                  <c:v>0</c:v>
                </c:pt>
                <c:pt idx="80">
                  <c:v>10.111518999999999</c:v>
                </c:pt>
                <c:pt idx="81">
                  <c:v>10.123824000000001</c:v>
                </c:pt>
                <c:pt idx="82">
                  <c:v>17.299050999999999</c:v>
                </c:pt>
                <c:pt idx="83">
                  <c:v>30.755089999999949</c:v>
                </c:pt>
                <c:pt idx="84">
                  <c:v>2.7808699999999997</c:v>
                </c:pt>
                <c:pt idx="85">
                  <c:v>0.43624200000000002</c:v>
                </c:pt>
                <c:pt idx="86">
                  <c:v>0</c:v>
                </c:pt>
                <c:pt idx="87">
                  <c:v>5.1219649999999852</c:v>
                </c:pt>
                <c:pt idx="88">
                  <c:v>0.44184900000000027</c:v>
                </c:pt>
                <c:pt idx="89">
                  <c:v>0.458644</c:v>
                </c:pt>
                <c:pt idx="90">
                  <c:v>1.4505329999999999</c:v>
                </c:pt>
                <c:pt idx="91">
                  <c:v>1.1504700000000001</c:v>
                </c:pt>
                <c:pt idx="92">
                  <c:v>20.202278</c:v>
                </c:pt>
                <c:pt idx="93">
                  <c:v>8.2140939999999993</c:v>
                </c:pt>
                <c:pt idx="94">
                  <c:v>0.85603499999999999</c:v>
                </c:pt>
                <c:pt idx="95">
                  <c:v>0</c:v>
                </c:pt>
                <c:pt idx="96">
                  <c:v>14.997273</c:v>
                </c:pt>
                <c:pt idx="97">
                  <c:v>38.559112000000013</c:v>
                </c:pt>
                <c:pt idx="98">
                  <c:v>0</c:v>
                </c:pt>
                <c:pt idx="99">
                  <c:v>3.7762779999999987</c:v>
                </c:pt>
                <c:pt idx="100">
                  <c:v>1.8423710000000002</c:v>
                </c:pt>
                <c:pt idx="101">
                  <c:v>2.24627</c:v>
                </c:pt>
                <c:pt idx="102">
                  <c:v>1.0444849999999999</c:v>
                </c:pt>
                <c:pt idx="103">
                  <c:v>32.772068000000012</c:v>
                </c:pt>
                <c:pt idx="104">
                  <c:v>4.1353900000000001</c:v>
                </c:pt>
                <c:pt idx="105">
                  <c:v>1.8087289999999998</c:v>
                </c:pt>
                <c:pt idx="106">
                  <c:v>13.355876000000031</c:v>
                </c:pt>
                <c:pt idx="107">
                  <c:v>46.859057999999997</c:v>
                </c:pt>
                <c:pt idx="108">
                  <c:v>27.247790999999989</c:v>
                </c:pt>
                <c:pt idx="109">
                  <c:v>6.7818810000000003</c:v>
                </c:pt>
                <c:pt idx="110">
                  <c:v>11.806947000000006</c:v>
                </c:pt>
                <c:pt idx="111">
                  <c:v>0.506054</c:v>
                </c:pt>
                <c:pt idx="112">
                  <c:v>3.8236379999999999</c:v>
                </c:pt>
                <c:pt idx="113">
                  <c:v>1.7365009999999999</c:v>
                </c:pt>
                <c:pt idx="114">
                  <c:v>4.9610820000000002</c:v>
                </c:pt>
                <c:pt idx="115">
                  <c:v>52.019031000000005</c:v>
                </c:pt>
                <c:pt idx="116">
                  <c:v>0.95054499999999997</c:v>
                </c:pt>
                <c:pt idx="117">
                  <c:v>6.7840829999999945</c:v>
                </c:pt>
                <c:pt idx="118">
                  <c:v>8.502065</c:v>
                </c:pt>
                <c:pt idx="119">
                  <c:v>38.996165000000012</c:v>
                </c:pt>
                <c:pt idx="120">
                  <c:v>2.989141</c:v>
                </c:pt>
                <c:pt idx="121">
                  <c:v>0.46530300000000002</c:v>
                </c:pt>
                <c:pt idx="122">
                  <c:v>61.809614000000003</c:v>
                </c:pt>
                <c:pt idx="123">
                  <c:v>2.4419049999999998</c:v>
                </c:pt>
                <c:pt idx="124">
                  <c:v>0.66100499999999995</c:v>
                </c:pt>
                <c:pt idx="125">
                  <c:v>10.471686000000028</c:v>
                </c:pt>
                <c:pt idx="126">
                  <c:v>4.9851809999999945</c:v>
                </c:pt>
                <c:pt idx="127">
                  <c:v>0.79510799999999959</c:v>
                </c:pt>
                <c:pt idx="128">
                  <c:v>1.0424249999999968</c:v>
                </c:pt>
                <c:pt idx="129">
                  <c:v>3.4213749999999998</c:v>
                </c:pt>
                <c:pt idx="130">
                  <c:v>45.920254</c:v>
                </c:pt>
                <c:pt idx="131">
                  <c:v>1.026743</c:v>
                </c:pt>
                <c:pt idx="132">
                  <c:v>6.0055899999999873</c:v>
                </c:pt>
                <c:pt idx="133">
                  <c:v>4.1153319999999871</c:v>
                </c:pt>
                <c:pt idx="134">
                  <c:v>3.8629519999999977</c:v>
                </c:pt>
                <c:pt idx="135">
                  <c:v>9.2916950000000007</c:v>
                </c:pt>
                <c:pt idx="136">
                  <c:v>47.400434000000004</c:v>
                </c:pt>
                <c:pt idx="137">
                  <c:v>0</c:v>
                </c:pt>
                <c:pt idx="138">
                  <c:v>10.483108</c:v>
                </c:pt>
                <c:pt idx="139">
                  <c:v>0.45343600000000001</c:v>
                </c:pt>
                <c:pt idx="140">
                  <c:v>22.156034999999999</c:v>
                </c:pt>
                <c:pt idx="141">
                  <c:v>4.5881849999999851</c:v>
                </c:pt>
                <c:pt idx="142">
                  <c:v>0.84073000000000064</c:v>
                </c:pt>
                <c:pt idx="143">
                  <c:v>11.38833</c:v>
                </c:pt>
                <c:pt idx="144">
                  <c:v>44.660407000000006</c:v>
                </c:pt>
                <c:pt idx="145">
                  <c:v>5.3351069999999945</c:v>
                </c:pt>
                <c:pt idx="146">
                  <c:v>0.57703499999999996</c:v>
                </c:pt>
                <c:pt idx="147">
                  <c:v>7.5542430000000014</c:v>
                </c:pt>
                <c:pt idx="148">
                  <c:v>0.33215900000000032</c:v>
                </c:pt>
                <c:pt idx="149">
                  <c:v>15.628070999999997</c:v>
                </c:pt>
                <c:pt idx="150">
                  <c:v>9.9866640000000046</c:v>
                </c:pt>
                <c:pt idx="151">
                  <c:v>0</c:v>
                </c:pt>
                <c:pt idx="152">
                  <c:v>0.46491200000000032</c:v>
                </c:pt>
                <c:pt idx="153">
                  <c:v>5.6932709999999975</c:v>
                </c:pt>
                <c:pt idx="154">
                  <c:v>55.462161000000002</c:v>
                </c:pt>
                <c:pt idx="155">
                  <c:v>1.9808299999999983</c:v>
                </c:pt>
                <c:pt idx="156">
                  <c:v>17.040063999999987</c:v>
                </c:pt>
                <c:pt idx="157">
                  <c:v>5.3493909999999998</c:v>
                </c:pt>
                <c:pt idx="158">
                  <c:v>0.85738599999999998</c:v>
                </c:pt>
                <c:pt idx="159">
                  <c:v>0.9047450000000018</c:v>
                </c:pt>
                <c:pt idx="160">
                  <c:v>43.785343000000012</c:v>
                </c:pt>
                <c:pt idx="161">
                  <c:v>21.027480000000001</c:v>
                </c:pt>
                <c:pt idx="162">
                  <c:v>4.6565939999999975</c:v>
                </c:pt>
                <c:pt idx="163">
                  <c:v>4.3095210000000002</c:v>
                </c:pt>
                <c:pt idx="164">
                  <c:v>0.71559299999999959</c:v>
                </c:pt>
                <c:pt idx="165">
                  <c:v>93.20405199999999</c:v>
                </c:pt>
                <c:pt idx="166">
                  <c:v>47.107826999999993</c:v>
                </c:pt>
                <c:pt idx="167">
                  <c:v>28.365431999999945</c:v>
                </c:pt>
                <c:pt idx="168">
                  <c:v>10.081908</c:v>
                </c:pt>
                <c:pt idx="169">
                  <c:v>5.081912</c:v>
                </c:pt>
                <c:pt idx="170">
                  <c:v>113.043981</c:v>
                </c:pt>
                <c:pt idx="171">
                  <c:v>7.6166169999999873</c:v>
                </c:pt>
                <c:pt idx="172">
                  <c:v>0.32404700000000008</c:v>
                </c:pt>
                <c:pt idx="173">
                  <c:v>3.421532</c:v>
                </c:pt>
                <c:pt idx="174">
                  <c:v>2.7976300000000012</c:v>
                </c:pt>
                <c:pt idx="175">
                  <c:v>18.987755</c:v>
                </c:pt>
                <c:pt idx="176">
                  <c:v>2.7566179999999987</c:v>
                </c:pt>
                <c:pt idx="177">
                  <c:v>46.015921000000006</c:v>
                </c:pt>
                <c:pt idx="178">
                  <c:v>1.0161580000000001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7521152"/>
        <c:axId val="237519616"/>
      </c:scatterChart>
      <c:valAx>
        <c:axId val="237511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Latitude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37513344"/>
        <c:crosses val="autoZero"/>
        <c:crossBetween val="midCat"/>
      </c:valAx>
      <c:valAx>
        <c:axId val="2375133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%LBW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37511424"/>
        <c:crosses val="autoZero"/>
        <c:crossBetween val="midCat"/>
      </c:valAx>
      <c:valAx>
        <c:axId val="2375196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37521152"/>
        <c:crosses val="max"/>
        <c:crossBetween val="midCat"/>
      </c:valAx>
      <c:valAx>
        <c:axId val="237521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751961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FFF00">
        <a:alpha val="28000"/>
      </a:srgbClr>
    </a:solidFill>
    <a:ln>
      <a:solidFill>
        <a:schemeClr val="tx1"/>
      </a:solidFill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Maternal Height</a:t>
            </a:r>
            <a:r>
              <a:rPr lang="en-US" baseline="0"/>
              <a:t> and % LBW vs Temperature (F)</a:t>
            </a:r>
            <a:endParaRPr lang="en-US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Sheet3!$F$2</c:f>
              <c:strCache>
                <c:ptCount val="1"/>
                <c:pt idx="0">
                  <c:v>Mat HT</c:v>
                </c:pt>
              </c:strCache>
            </c:strRef>
          </c:tx>
          <c:spPr>
            <a:ln w="28575">
              <a:noFill/>
            </a:ln>
          </c:spPr>
          <c:marker>
            <c:spPr>
              <a:gradFill>
                <a:gsLst>
                  <a:gs pos="0">
                    <a:srgbClr val="4F81BD">
                      <a:tint val="66000"/>
                      <a:satMod val="160000"/>
                    </a:srgbClr>
                  </a:gs>
                  <a:gs pos="50000">
                    <a:srgbClr val="4F81BD">
                      <a:tint val="44500"/>
                      <a:satMod val="160000"/>
                    </a:srgb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</c:spPr>
          </c:marker>
          <c:trendline>
            <c:spPr>
              <a:ln w="28575">
                <a:solidFill>
                  <a:srgbClr val="0070C0"/>
                </a:solidFill>
              </a:ln>
            </c:spPr>
            <c:trendlineType val="linear"/>
            <c:dispRSqr val="1"/>
            <c:dispEq val="1"/>
            <c:trendlineLbl>
              <c:layout>
                <c:manualLayout>
                  <c:x val="7.8229804607757358E-2"/>
                  <c:y val="-0.30063602781492837"/>
                </c:manualLayout>
              </c:layout>
              <c:tx>
                <c:rich>
                  <a:bodyPr/>
                  <a:lstStyle/>
                  <a:p>
                    <a:pPr>
                      <a:defRPr sz="800"/>
                    </a:pPr>
                    <a:r>
                      <a:rPr lang="en-US" sz="800" baseline="0" dirty="0"/>
                      <a:t>y = -0.1519x + 170.52
R² = 0.3644</a:t>
                    </a:r>
                    <a:endParaRPr lang="en-US" sz="800" dirty="0"/>
                  </a:p>
                </c:rich>
              </c:tx>
              <c:numFmt formatCode="General" sourceLinked="0"/>
            </c:trendlineLbl>
          </c:trendline>
          <c:xVal>
            <c:numRef>
              <c:f>Sheet3!$E$3:$E$32</c:f>
              <c:numCache>
                <c:formatCode>General</c:formatCode>
                <c:ptCount val="30"/>
                <c:pt idx="0">
                  <c:v>79.550000000000011</c:v>
                </c:pt>
                <c:pt idx="1">
                  <c:v>61.7</c:v>
                </c:pt>
                <c:pt idx="2">
                  <c:v>58.25</c:v>
                </c:pt>
                <c:pt idx="3">
                  <c:v>73.7</c:v>
                </c:pt>
                <c:pt idx="4">
                  <c:v>42.65</c:v>
                </c:pt>
                <c:pt idx="5">
                  <c:v>70.7</c:v>
                </c:pt>
                <c:pt idx="6">
                  <c:v>47.15</c:v>
                </c:pt>
                <c:pt idx="7">
                  <c:v>70.849999999999994</c:v>
                </c:pt>
                <c:pt idx="8">
                  <c:v>50.6</c:v>
                </c:pt>
                <c:pt idx="9">
                  <c:v>47.3</c:v>
                </c:pt>
                <c:pt idx="10">
                  <c:v>50</c:v>
                </c:pt>
                <c:pt idx="11">
                  <c:v>63.800000000000004</c:v>
                </c:pt>
                <c:pt idx="12">
                  <c:v>74.450000000000017</c:v>
                </c:pt>
                <c:pt idx="13">
                  <c:v>52.100000000000009</c:v>
                </c:pt>
                <c:pt idx="14">
                  <c:v>80.149999999999991</c:v>
                </c:pt>
                <c:pt idx="15">
                  <c:v>61.849999999999994</c:v>
                </c:pt>
                <c:pt idx="16">
                  <c:v>60.5</c:v>
                </c:pt>
                <c:pt idx="17">
                  <c:v>57.650000000000006</c:v>
                </c:pt>
                <c:pt idx="18">
                  <c:v>69.349999999999994</c:v>
                </c:pt>
                <c:pt idx="19">
                  <c:v>81.349999999999994</c:v>
                </c:pt>
                <c:pt idx="20">
                  <c:v>50.3</c:v>
                </c:pt>
                <c:pt idx="21">
                  <c:v>78.349999999999994</c:v>
                </c:pt>
                <c:pt idx="22">
                  <c:v>40.25</c:v>
                </c:pt>
                <c:pt idx="23">
                  <c:v>80.75</c:v>
                </c:pt>
                <c:pt idx="24">
                  <c:v>81.649999999999991</c:v>
                </c:pt>
                <c:pt idx="25">
                  <c:v>50.900000000000006</c:v>
                </c:pt>
                <c:pt idx="26">
                  <c:v>80.900000000000006</c:v>
                </c:pt>
                <c:pt idx="27">
                  <c:v>57.5</c:v>
                </c:pt>
                <c:pt idx="28">
                  <c:v>50.6</c:v>
                </c:pt>
                <c:pt idx="29">
                  <c:v>52.85</c:v>
                </c:pt>
              </c:numCache>
            </c:numRef>
          </c:xVal>
          <c:yVal>
            <c:numRef>
              <c:f>Sheet3!$F$3:$F$32</c:f>
              <c:numCache>
                <c:formatCode>General</c:formatCode>
                <c:ptCount val="30"/>
                <c:pt idx="1">
                  <c:v>160.69999999999999</c:v>
                </c:pt>
                <c:pt idx="2">
                  <c:v>161</c:v>
                </c:pt>
                <c:pt idx="3">
                  <c:v>157</c:v>
                </c:pt>
                <c:pt idx="4">
                  <c:v>160</c:v>
                </c:pt>
                <c:pt idx="5">
                  <c:v>156</c:v>
                </c:pt>
                <c:pt idx="6">
                  <c:v>168</c:v>
                </c:pt>
                <c:pt idx="9">
                  <c:v>166</c:v>
                </c:pt>
                <c:pt idx="11">
                  <c:v>165</c:v>
                </c:pt>
                <c:pt idx="14">
                  <c:v>158</c:v>
                </c:pt>
                <c:pt idx="16">
                  <c:v>165</c:v>
                </c:pt>
                <c:pt idx="17">
                  <c:v>157</c:v>
                </c:pt>
                <c:pt idx="19">
                  <c:v>159</c:v>
                </c:pt>
                <c:pt idx="22">
                  <c:v>162</c:v>
                </c:pt>
                <c:pt idx="24">
                  <c:v>159.19999999999999</c:v>
                </c:pt>
                <c:pt idx="26">
                  <c:v>158.19999999999999</c:v>
                </c:pt>
                <c:pt idx="28">
                  <c:v>164.2</c:v>
                </c:pt>
                <c:pt idx="29">
                  <c:v>162.80000000000001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7562496"/>
        <c:axId val="237585152"/>
      </c:scatterChart>
      <c:scatterChart>
        <c:scatterStyle val="lineMarker"/>
        <c:varyColors val="0"/>
        <c:ser>
          <c:idx val="1"/>
          <c:order val="1"/>
          <c:tx>
            <c:strRef>
              <c:f>Sheet3!$G$2</c:f>
              <c:strCache>
                <c:ptCount val="1"/>
                <c:pt idx="0">
                  <c:v>% LOW Birthweight</c:v>
                </c:pt>
              </c:strCache>
            </c:strRef>
          </c:tx>
          <c:spPr>
            <a:ln w="28575">
              <a:noFill/>
            </a:ln>
          </c:spPr>
          <c:marker>
            <c:spPr>
              <a:gradFill>
                <a:gsLst>
                  <a:gs pos="0">
                    <a:srgbClr val="4F81BD">
                      <a:tint val="66000"/>
                      <a:satMod val="160000"/>
                    </a:srgbClr>
                  </a:gs>
                  <a:gs pos="50000">
                    <a:srgbClr val="4F81BD">
                      <a:tint val="44500"/>
                      <a:satMod val="160000"/>
                    </a:srgb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</c:spPr>
          </c:marker>
          <c:trendline>
            <c:spPr>
              <a:ln w="28575">
                <a:solidFill>
                  <a:srgbClr val="C00000"/>
                </a:solidFill>
              </a:ln>
            </c:spPr>
            <c:trendlineType val="linear"/>
            <c:dispRSqr val="1"/>
            <c:dispEq val="1"/>
            <c:trendlineLbl>
              <c:layout>
                <c:manualLayout>
                  <c:x val="-2.2846493146689996E-2"/>
                  <c:y val="0.27955572661554934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en-US" sz="800" baseline="0" dirty="0"/>
                      <a:t>y = 0.0745x + 3.9309
R² = 0.1003</a:t>
                    </a:r>
                    <a:endParaRPr lang="en-US" sz="800" dirty="0"/>
                  </a:p>
                </c:rich>
              </c:tx>
              <c:numFmt formatCode="General" sourceLinked="0"/>
            </c:trendlineLbl>
          </c:trendline>
          <c:xVal>
            <c:numRef>
              <c:f>Sheet3!$E$3:$E$32</c:f>
              <c:numCache>
                <c:formatCode>General</c:formatCode>
                <c:ptCount val="30"/>
                <c:pt idx="0">
                  <c:v>79.550000000000011</c:v>
                </c:pt>
                <c:pt idx="1">
                  <c:v>61.7</c:v>
                </c:pt>
                <c:pt idx="2">
                  <c:v>58.25</c:v>
                </c:pt>
                <c:pt idx="3">
                  <c:v>73.7</c:v>
                </c:pt>
                <c:pt idx="4">
                  <c:v>42.65</c:v>
                </c:pt>
                <c:pt idx="5">
                  <c:v>70.7</c:v>
                </c:pt>
                <c:pt idx="6">
                  <c:v>47.15</c:v>
                </c:pt>
                <c:pt idx="7">
                  <c:v>70.849999999999994</c:v>
                </c:pt>
                <c:pt idx="8">
                  <c:v>50.6</c:v>
                </c:pt>
                <c:pt idx="9">
                  <c:v>47.3</c:v>
                </c:pt>
                <c:pt idx="10">
                  <c:v>50</c:v>
                </c:pt>
                <c:pt idx="11">
                  <c:v>63.800000000000004</c:v>
                </c:pt>
                <c:pt idx="12">
                  <c:v>74.450000000000017</c:v>
                </c:pt>
                <c:pt idx="13">
                  <c:v>52.100000000000009</c:v>
                </c:pt>
                <c:pt idx="14">
                  <c:v>80.149999999999991</c:v>
                </c:pt>
                <c:pt idx="15">
                  <c:v>61.849999999999994</c:v>
                </c:pt>
                <c:pt idx="16">
                  <c:v>60.5</c:v>
                </c:pt>
                <c:pt idx="17">
                  <c:v>57.650000000000006</c:v>
                </c:pt>
                <c:pt idx="18">
                  <c:v>69.349999999999994</c:v>
                </c:pt>
                <c:pt idx="19">
                  <c:v>81.349999999999994</c:v>
                </c:pt>
                <c:pt idx="20">
                  <c:v>50.3</c:v>
                </c:pt>
                <c:pt idx="21">
                  <c:v>78.349999999999994</c:v>
                </c:pt>
                <c:pt idx="22">
                  <c:v>40.25</c:v>
                </c:pt>
                <c:pt idx="23">
                  <c:v>80.75</c:v>
                </c:pt>
                <c:pt idx="24">
                  <c:v>81.649999999999991</c:v>
                </c:pt>
                <c:pt idx="25">
                  <c:v>50.900000000000006</c:v>
                </c:pt>
                <c:pt idx="26">
                  <c:v>80.900000000000006</c:v>
                </c:pt>
                <c:pt idx="27">
                  <c:v>57.5</c:v>
                </c:pt>
                <c:pt idx="28">
                  <c:v>50.6</c:v>
                </c:pt>
                <c:pt idx="29">
                  <c:v>52.85</c:v>
                </c:pt>
              </c:numCache>
            </c:numRef>
          </c:xVal>
          <c:yVal>
            <c:numRef>
              <c:f>Sheet3!$G$3:$G$32</c:f>
              <c:numCache>
                <c:formatCode>General</c:formatCode>
                <c:ptCount val="30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10</c:v>
                </c:pt>
                <c:pt idx="4">
                  <c:v>11</c:v>
                </c:pt>
                <c:pt idx="5">
                  <c:v>6</c:v>
                </c:pt>
                <c:pt idx="6">
                  <c:v>5</c:v>
                </c:pt>
                <c:pt idx="7">
                  <c:v>12</c:v>
                </c:pt>
                <c:pt idx="8">
                  <c:v>7</c:v>
                </c:pt>
                <c:pt idx="9">
                  <c:v>7</c:v>
                </c:pt>
                <c:pt idx="11">
                  <c:v>8</c:v>
                </c:pt>
                <c:pt idx="13">
                  <c:v>9</c:v>
                </c:pt>
                <c:pt idx="14">
                  <c:v>9</c:v>
                </c:pt>
                <c:pt idx="15">
                  <c:v>7</c:v>
                </c:pt>
                <c:pt idx="16">
                  <c:v>6</c:v>
                </c:pt>
                <c:pt idx="17">
                  <c:v>8</c:v>
                </c:pt>
                <c:pt idx="18">
                  <c:v>6</c:v>
                </c:pt>
                <c:pt idx="19">
                  <c:v>10</c:v>
                </c:pt>
                <c:pt idx="21">
                  <c:v>19</c:v>
                </c:pt>
                <c:pt idx="22">
                  <c:v>6</c:v>
                </c:pt>
                <c:pt idx="23">
                  <c:v>11</c:v>
                </c:pt>
                <c:pt idx="24">
                  <c:v>8</c:v>
                </c:pt>
                <c:pt idx="25">
                  <c:v>6</c:v>
                </c:pt>
                <c:pt idx="26">
                  <c:v>9</c:v>
                </c:pt>
                <c:pt idx="27">
                  <c:v>16</c:v>
                </c:pt>
                <c:pt idx="28">
                  <c:v>8</c:v>
                </c:pt>
                <c:pt idx="29">
                  <c:v>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7588864"/>
        <c:axId val="237587072"/>
      </c:scatterChart>
      <c:valAx>
        <c:axId val="237562496"/>
        <c:scaling>
          <c:orientation val="minMax"/>
          <c:min val="3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Average Temperature (F)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237585152"/>
        <c:crosses val="autoZero"/>
        <c:crossBetween val="midCat"/>
      </c:valAx>
      <c:valAx>
        <c:axId val="23758515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Maternal height (cm)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237562496"/>
        <c:crosses val="autoZero"/>
        <c:crossBetween val="midCat"/>
      </c:valAx>
      <c:valAx>
        <c:axId val="23758707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237588864"/>
        <c:crosses val="max"/>
        <c:crossBetween val="midCat"/>
      </c:valAx>
      <c:valAx>
        <c:axId val="2375888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7587072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FFF00">
        <a:alpha val="28000"/>
      </a:srgbClr>
    </a:solidFill>
    <a:ln>
      <a:solidFill>
        <a:srgbClr val="000000"/>
      </a:solidFill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Maternal Height, %LBW, Temperature (F) vs Latitude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Sheet3!$E$1</c:f>
              <c:strCache>
                <c:ptCount val="1"/>
                <c:pt idx="0">
                  <c:v>T F</c:v>
                </c:pt>
              </c:strCache>
            </c:strRef>
          </c:tx>
          <c:spPr>
            <a:ln w="28575">
              <a:noFill/>
            </a:ln>
          </c:spPr>
          <c:trendline>
            <c:spPr>
              <a:ln w="28575">
                <a:solidFill>
                  <a:srgbClr val="0070C0"/>
                </a:solidFill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-1.4903944298629341E-2"/>
                  <c:y val="6.3783902012248513E-3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</c:trendlineLbl>
          </c:trendline>
          <c:xVal>
            <c:numRef>
              <c:f>Sheet3!$D$3:$D$32</c:f>
              <c:numCache>
                <c:formatCode>General</c:formatCode>
                <c:ptCount val="30"/>
                <c:pt idx="0">
                  <c:v>28</c:v>
                </c:pt>
                <c:pt idx="1">
                  <c:v>-34</c:v>
                </c:pt>
                <c:pt idx="2">
                  <c:v>-27</c:v>
                </c:pt>
                <c:pt idx="3">
                  <c:v>-10</c:v>
                </c:pt>
                <c:pt idx="4">
                  <c:v>6</c:v>
                </c:pt>
                <c:pt idx="5">
                  <c:v>35</c:v>
                </c:pt>
                <c:pt idx="6">
                  <c:v>56</c:v>
                </c:pt>
                <c:pt idx="7">
                  <c:v>27</c:v>
                </c:pt>
                <c:pt idx="8">
                  <c:v>46</c:v>
                </c:pt>
                <c:pt idx="9">
                  <c:v>51</c:v>
                </c:pt>
                <c:pt idx="11">
                  <c:v>39</c:v>
                </c:pt>
                <c:pt idx="13">
                  <c:v>47</c:v>
                </c:pt>
                <c:pt idx="14">
                  <c:v>-5</c:v>
                </c:pt>
                <c:pt idx="15">
                  <c:v>32</c:v>
                </c:pt>
                <c:pt idx="16">
                  <c:v>42.5</c:v>
                </c:pt>
                <c:pt idx="17">
                  <c:v>36</c:v>
                </c:pt>
                <c:pt idx="18">
                  <c:v>33.5</c:v>
                </c:pt>
                <c:pt idx="19">
                  <c:v>2.2999999999999998</c:v>
                </c:pt>
                <c:pt idx="21">
                  <c:v>30</c:v>
                </c:pt>
                <c:pt idx="22">
                  <c:v>60</c:v>
                </c:pt>
                <c:pt idx="23">
                  <c:v>25</c:v>
                </c:pt>
                <c:pt idx="24">
                  <c:v>1.22</c:v>
                </c:pt>
                <c:pt idx="25">
                  <c:v>47</c:v>
                </c:pt>
                <c:pt idx="26">
                  <c:v>15</c:v>
                </c:pt>
                <c:pt idx="27">
                  <c:v>39</c:v>
                </c:pt>
                <c:pt idx="28">
                  <c:v>54</c:v>
                </c:pt>
                <c:pt idx="29">
                  <c:v>38</c:v>
                </c:pt>
              </c:numCache>
            </c:numRef>
          </c:xVal>
          <c:yVal>
            <c:numRef>
              <c:f>Sheet3!$E$3:$E$32</c:f>
              <c:numCache>
                <c:formatCode>General</c:formatCode>
                <c:ptCount val="30"/>
                <c:pt idx="0">
                  <c:v>79.550000000000011</c:v>
                </c:pt>
                <c:pt idx="1">
                  <c:v>61.7</c:v>
                </c:pt>
                <c:pt idx="2">
                  <c:v>58.25</c:v>
                </c:pt>
                <c:pt idx="3">
                  <c:v>73.7</c:v>
                </c:pt>
                <c:pt idx="4">
                  <c:v>42.65</c:v>
                </c:pt>
                <c:pt idx="5">
                  <c:v>70.7</c:v>
                </c:pt>
                <c:pt idx="6">
                  <c:v>47.15</c:v>
                </c:pt>
                <c:pt idx="7">
                  <c:v>70.849999999999994</c:v>
                </c:pt>
                <c:pt idx="8">
                  <c:v>50.6</c:v>
                </c:pt>
                <c:pt idx="9">
                  <c:v>47.3</c:v>
                </c:pt>
                <c:pt idx="10">
                  <c:v>50</c:v>
                </c:pt>
                <c:pt idx="11">
                  <c:v>63.800000000000004</c:v>
                </c:pt>
                <c:pt idx="12">
                  <c:v>74.450000000000017</c:v>
                </c:pt>
                <c:pt idx="13">
                  <c:v>52.100000000000009</c:v>
                </c:pt>
                <c:pt idx="14">
                  <c:v>80.149999999999991</c:v>
                </c:pt>
                <c:pt idx="15">
                  <c:v>61.849999999999994</c:v>
                </c:pt>
                <c:pt idx="16">
                  <c:v>60.5</c:v>
                </c:pt>
                <c:pt idx="17">
                  <c:v>57.650000000000006</c:v>
                </c:pt>
                <c:pt idx="18">
                  <c:v>69.349999999999994</c:v>
                </c:pt>
                <c:pt idx="19">
                  <c:v>81.349999999999994</c:v>
                </c:pt>
                <c:pt idx="20">
                  <c:v>50.3</c:v>
                </c:pt>
                <c:pt idx="21">
                  <c:v>78.349999999999994</c:v>
                </c:pt>
                <c:pt idx="22">
                  <c:v>40.25</c:v>
                </c:pt>
                <c:pt idx="23">
                  <c:v>80.75</c:v>
                </c:pt>
                <c:pt idx="24">
                  <c:v>81.649999999999991</c:v>
                </c:pt>
                <c:pt idx="25">
                  <c:v>50.900000000000006</c:v>
                </c:pt>
                <c:pt idx="26">
                  <c:v>80.900000000000006</c:v>
                </c:pt>
                <c:pt idx="27">
                  <c:v>57.5</c:v>
                </c:pt>
                <c:pt idx="28">
                  <c:v>50.6</c:v>
                </c:pt>
                <c:pt idx="29">
                  <c:v>52.85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Sheet3!$F$2</c:f>
              <c:strCache>
                <c:ptCount val="1"/>
                <c:pt idx="0">
                  <c:v>Mat HT</c:v>
                </c:pt>
              </c:strCache>
            </c:strRef>
          </c:tx>
          <c:spPr>
            <a:ln w="28575">
              <a:noFill/>
            </a:ln>
          </c:spPr>
          <c:trendline>
            <c:trendlineType val="poly"/>
            <c:order val="2"/>
            <c:dispRSqr val="1"/>
            <c:dispEq val="1"/>
            <c:trendlineLbl>
              <c:layout>
                <c:manualLayout>
                  <c:x val="0.14264235199766703"/>
                  <c:y val="-4.8208880139982487E-2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800" b="0"/>
                  </a:pPr>
                  <a:endParaRPr lang="en-US"/>
                </a:p>
              </c:txPr>
            </c:trendlineLbl>
          </c:trendline>
          <c:xVal>
            <c:numRef>
              <c:f>Sheet3!$D$3:$D$32</c:f>
              <c:numCache>
                <c:formatCode>General</c:formatCode>
                <c:ptCount val="30"/>
                <c:pt idx="0">
                  <c:v>28</c:v>
                </c:pt>
                <c:pt idx="1">
                  <c:v>-34</c:v>
                </c:pt>
                <c:pt idx="2">
                  <c:v>-27</c:v>
                </c:pt>
                <c:pt idx="3">
                  <c:v>-10</c:v>
                </c:pt>
                <c:pt idx="4">
                  <c:v>6</c:v>
                </c:pt>
                <c:pt idx="5">
                  <c:v>35</c:v>
                </c:pt>
                <c:pt idx="6">
                  <c:v>56</c:v>
                </c:pt>
                <c:pt idx="7">
                  <c:v>27</c:v>
                </c:pt>
                <c:pt idx="8">
                  <c:v>46</c:v>
                </c:pt>
                <c:pt idx="9">
                  <c:v>51</c:v>
                </c:pt>
                <c:pt idx="11">
                  <c:v>39</c:v>
                </c:pt>
                <c:pt idx="13">
                  <c:v>47</c:v>
                </c:pt>
                <c:pt idx="14">
                  <c:v>-5</c:v>
                </c:pt>
                <c:pt idx="15">
                  <c:v>32</c:v>
                </c:pt>
                <c:pt idx="16">
                  <c:v>42.5</c:v>
                </c:pt>
                <c:pt idx="17">
                  <c:v>36</c:v>
                </c:pt>
                <c:pt idx="18">
                  <c:v>33.5</c:v>
                </c:pt>
                <c:pt idx="19">
                  <c:v>2.2999999999999998</c:v>
                </c:pt>
                <c:pt idx="21">
                  <c:v>30</c:v>
                </c:pt>
                <c:pt idx="22">
                  <c:v>60</c:v>
                </c:pt>
                <c:pt idx="23">
                  <c:v>25</c:v>
                </c:pt>
                <c:pt idx="24">
                  <c:v>1.22</c:v>
                </c:pt>
                <c:pt idx="25">
                  <c:v>47</c:v>
                </c:pt>
                <c:pt idx="26">
                  <c:v>15</c:v>
                </c:pt>
                <c:pt idx="27">
                  <c:v>39</c:v>
                </c:pt>
                <c:pt idx="28">
                  <c:v>54</c:v>
                </c:pt>
                <c:pt idx="29">
                  <c:v>38</c:v>
                </c:pt>
              </c:numCache>
            </c:numRef>
          </c:xVal>
          <c:yVal>
            <c:numRef>
              <c:f>Sheet3!$F$3:$F$32</c:f>
              <c:numCache>
                <c:formatCode>General</c:formatCode>
                <c:ptCount val="30"/>
                <c:pt idx="1">
                  <c:v>160.69999999999999</c:v>
                </c:pt>
                <c:pt idx="2">
                  <c:v>161</c:v>
                </c:pt>
                <c:pt idx="3">
                  <c:v>157</c:v>
                </c:pt>
                <c:pt idx="4">
                  <c:v>160</c:v>
                </c:pt>
                <c:pt idx="5">
                  <c:v>156</c:v>
                </c:pt>
                <c:pt idx="6">
                  <c:v>168</c:v>
                </c:pt>
                <c:pt idx="9">
                  <c:v>166</c:v>
                </c:pt>
                <c:pt idx="11">
                  <c:v>165</c:v>
                </c:pt>
                <c:pt idx="14">
                  <c:v>158</c:v>
                </c:pt>
                <c:pt idx="16">
                  <c:v>165</c:v>
                </c:pt>
                <c:pt idx="17">
                  <c:v>157</c:v>
                </c:pt>
                <c:pt idx="19">
                  <c:v>159</c:v>
                </c:pt>
                <c:pt idx="22">
                  <c:v>162</c:v>
                </c:pt>
                <c:pt idx="24">
                  <c:v>159.19999999999999</c:v>
                </c:pt>
                <c:pt idx="26">
                  <c:v>158.19999999999999</c:v>
                </c:pt>
                <c:pt idx="28">
                  <c:v>164.2</c:v>
                </c:pt>
                <c:pt idx="29">
                  <c:v>162.80000000000001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2092288"/>
        <c:axId val="242098560"/>
      </c:scatterChart>
      <c:scatterChart>
        <c:scatterStyle val="lineMarker"/>
        <c:varyColors val="0"/>
        <c:ser>
          <c:idx val="2"/>
          <c:order val="2"/>
          <c:tx>
            <c:strRef>
              <c:f>Sheet3!$G$2</c:f>
              <c:strCache>
                <c:ptCount val="1"/>
                <c:pt idx="0">
                  <c:v>% LOW Birthweight</c:v>
                </c:pt>
              </c:strCache>
            </c:strRef>
          </c:tx>
          <c:spPr>
            <a:ln w="28575">
              <a:noFill/>
            </a:ln>
          </c:spPr>
          <c:marker>
            <c:spPr>
              <a:gradFill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solidFill>
                  <a:srgbClr val="000000"/>
                </a:solidFill>
              </a:ln>
            </c:spPr>
          </c:marker>
          <c:trendline>
            <c:spPr>
              <a:ln w="28575">
                <a:solidFill>
                  <a:srgbClr val="92D050"/>
                </a:solidFill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0.15847568533100043"/>
                  <c:y val="-0.24339676290463688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</c:trendlineLbl>
          </c:trendline>
          <c:xVal>
            <c:numRef>
              <c:f>Sheet3!$D$3:$D$32</c:f>
              <c:numCache>
                <c:formatCode>General</c:formatCode>
                <c:ptCount val="30"/>
                <c:pt idx="0">
                  <c:v>28</c:v>
                </c:pt>
                <c:pt idx="1">
                  <c:v>-34</c:v>
                </c:pt>
                <c:pt idx="2">
                  <c:v>-27</c:v>
                </c:pt>
                <c:pt idx="3">
                  <c:v>-10</c:v>
                </c:pt>
                <c:pt idx="4">
                  <c:v>6</c:v>
                </c:pt>
                <c:pt idx="5">
                  <c:v>35</c:v>
                </c:pt>
                <c:pt idx="6">
                  <c:v>56</c:v>
                </c:pt>
                <c:pt idx="7">
                  <c:v>27</c:v>
                </c:pt>
                <c:pt idx="8">
                  <c:v>46</c:v>
                </c:pt>
                <c:pt idx="9">
                  <c:v>51</c:v>
                </c:pt>
                <c:pt idx="11">
                  <c:v>39</c:v>
                </c:pt>
                <c:pt idx="13">
                  <c:v>47</c:v>
                </c:pt>
                <c:pt idx="14">
                  <c:v>-5</c:v>
                </c:pt>
                <c:pt idx="15">
                  <c:v>32</c:v>
                </c:pt>
                <c:pt idx="16">
                  <c:v>42.5</c:v>
                </c:pt>
                <c:pt idx="17">
                  <c:v>36</c:v>
                </c:pt>
                <c:pt idx="18">
                  <c:v>33.5</c:v>
                </c:pt>
                <c:pt idx="19">
                  <c:v>2.2999999999999998</c:v>
                </c:pt>
                <c:pt idx="21">
                  <c:v>30</c:v>
                </c:pt>
                <c:pt idx="22">
                  <c:v>60</c:v>
                </c:pt>
                <c:pt idx="23">
                  <c:v>25</c:v>
                </c:pt>
                <c:pt idx="24">
                  <c:v>1.22</c:v>
                </c:pt>
                <c:pt idx="25">
                  <c:v>47</c:v>
                </c:pt>
                <c:pt idx="26">
                  <c:v>15</c:v>
                </c:pt>
                <c:pt idx="27">
                  <c:v>39</c:v>
                </c:pt>
                <c:pt idx="28">
                  <c:v>54</c:v>
                </c:pt>
                <c:pt idx="29">
                  <c:v>38</c:v>
                </c:pt>
              </c:numCache>
            </c:numRef>
          </c:xVal>
          <c:yVal>
            <c:numRef>
              <c:f>Sheet3!$G$3:$G$32</c:f>
              <c:numCache>
                <c:formatCode>General</c:formatCode>
                <c:ptCount val="30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10</c:v>
                </c:pt>
                <c:pt idx="4">
                  <c:v>11</c:v>
                </c:pt>
                <c:pt idx="5">
                  <c:v>6</c:v>
                </c:pt>
                <c:pt idx="6">
                  <c:v>5</c:v>
                </c:pt>
                <c:pt idx="7">
                  <c:v>12</c:v>
                </c:pt>
                <c:pt idx="8">
                  <c:v>7</c:v>
                </c:pt>
                <c:pt idx="9">
                  <c:v>7</c:v>
                </c:pt>
                <c:pt idx="11">
                  <c:v>8</c:v>
                </c:pt>
                <c:pt idx="13">
                  <c:v>9</c:v>
                </c:pt>
                <c:pt idx="14">
                  <c:v>9</c:v>
                </c:pt>
                <c:pt idx="15">
                  <c:v>7</c:v>
                </c:pt>
                <c:pt idx="16">
                  <c:v>6</c:v>
                </c:pt>
                <c:pt idx="17">
                  <c:v>8</c:v>
                </c:pt>
                <c:pt idx="18">
                  <c:v>6</c:v>
                </c:pt>
                <c:pt idx="19">
                  <c:v>10</c:v>
                </c:pt>
                <c:pt idx="21">
                  <c:v>19</c:v>
                </c:pt>
                <c:pt idx="22">
                  <c:v>6</c:v>
                </c:pt>
                <c:pt idx="23">
                  <c:v>11</c:v>
                </c:pt>
                <c:pt idx="24">
                  <c:v>8</c:v>
                </c:pt>
                <c:pt idx="25">
                  <c:v>6</c:v>
                </c:pt>
                <c:pt idx="26">
                  <c:v>9</c:v>
                </c:pt>
                <c:pt idx="27">
                  <c:v>16</c:v>
                </c:pt>
                <c:pt idx="28">
                  <c:v>8</c:v>
                </c:pt>
                <c:pt idx="29">
                  <c:v>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2106368"/>
        <c:axId val="242100480"/>
      </c:scatterChart>
      <c:valAx>
        <c:axId val="2420922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Latitude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42098560"/>
        <c:crosses val="autoZero"/>
        <c:crossBetween val="midCat"/>
      </c:valAx>
      <c:valAx>
        <c:axId val="242098560"/>
        <c:scaling>
          <c:orientation val="minMax"/>
          <c:min val="3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en-US" sz="1400" b="1" dirty="0"/>
                  <a:t>Maternal Height (cm</a:t>
                </a:r>
                <a:r>
                  <a:rPr lang="en-US" sz="1400" b="1" dirty="0" smtClean="0"/>
                  <a:t>) and Temp (F)</a:t>
                </a:r>
                <a:endParaRPr lang="en-US" sz="1400" b="1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42092288"/>
        <c:crosses val="autoZero"/>
        <c:crossBetween val="midCat"/>
      </c:valAx>
      <c:valAx>
        <c:axId val="24210048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42106368"/>
        <c:crosses val="max"/>
        <c:crossBetween val="midCat"/>
      </c:valAx>
      <c:valAx>
        <c:axId val="2421063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2100480"/>
        <c:crosses val="autoZero"/>
        <c:crossBetween val="midCat"/>
      </c:valAx>
    </c:plotArea>
    <c:legend>
      <c:legendPos val="r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spPr>
    <a:solidFill>
      <a:srgbClr val="FFFF00">
        <a:alpha val="28000"/>
      </a:srgbClr>
    </a:solidFill>
    <a:ln>
      <a:solidFill>
        <a:srgbClr val="000000"/>
      </a:solidFill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Maternal Height and % </a:t>
            </a:r>
            <a:r>
              <a:rPr lang="en-US" dirty="0" smtClean="0"/>
              <a:t>Term Low Birthweight </a:t>
            </a:r>
            <a:r>
              <a:rPr lang="en-US" dirty="0" err="1"/>
              <a:t>vs</a:t>
            </a:r>
            <a:r>
              <a:rPr lang="en-US" dirty="0"/>
              <a:t> Absolute Latitude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Sheet2!$F$3</c:f>
              <c:strCache>
                <c:ptCount val="1"/>
                <c:pt idx="0">
                  <c:v>Mat HT</c:v>
                </c:pt>
              </c:strCache>
            </c:strRef>
          </c:tx>
          <c:spPr>
            <a:ln w="28575">
              <a:noFill/>
            </a:ln>
          </c:spPr>
          <c:marker>
            <c:spPr>
              <a:noFill/>
            </c:spPr>
          </c:marker>
          <c:trendline>
            <c:spPr>
              <a:ln w="28575">
                <a:solidFill>
                  <a:srgbClr val="0070C0"/>
                </a:solidFill>
              </a:ln>
            </c:spPr>
            <c:trendlineType val="linear"/>
            <c:dispRSqr val="1"/>
            <c:dispEq val="1"/>
            <c:trendlineLbl>
              <c:layout>
                <c:manualLayout>
                  <c:x val="9.1090834929417608E-2"/>
                  <c:y val="-0.17808586426696671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</c:trendlineLbl>
          </c:trendline>
          <c:xVal>
            <c:numRef>
              <c:f>Sheet2!$E$4:$E$182</c:f>
              <c:numCache>
                <c:formatCode>General</c:formatCode>
                <c:ptCount val="179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1.22</c:v>
                </c:pt>
                <c:pt idx="5">
                  <c:v>1.25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2.2999999999999998</c:v>
                </c:pt>
                <c:pt idx="10">
                  <c:v>3.15</c:v>
                </c:pt>
                <c:pt idx="11">
                  <c:v>3.3</c:v>
                </c:pt>
                <c:pt idx="12">
                  <c:v>4</c:v>
                </c:pt>
                <c:pt idx="13">
                  <c:v>4</c:v>
                </c:pt>
                <c:pt idx="14">
                  <c:v>4.3</c:v>
                </c:pt>
                <c:pt idx="15">
                  <c:v>5</c:v>
                </c:pt>
                <c:pt idx="16">
                  <c:v>5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6.55</c:v>
                </c:pt>
                <c:pt idx="21">
                  <c:v>7</c:v>
                </c:pt>
                <c:pt idx="22">
                  <c:v>7</c:v>
                </c:pt>
                <c:pt idx="23">
                  <c:v>7.3</c:v>
                </c:pt>
                <c:pt idx="24">
                  <c:v>8</c:v>
                </c:pt>
                <c:pt idx="25">
                  <c:v>8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8</c:v>
                </c:pt>
                <c:pt idx="30">
                  <c:v>8</c:v>
                </c:pt>
                <c:pt idx="31">
                  <c:v>8.5</c:v>
                </c:pt>
                <c:pt idx="32">
                  <c:v>9</c:v>
                </c:pt>
                <c:pt idx="33">
                  <c:v>9</c:v>
                </c:pt>
                <c:pt idx="34">
                  <c:v>9.3000000000000007</c:v>
                </c:pt>
                <c:pt idx="35">
                  <c:v>10</c:v>
                </c:pt>
                <c:pt idx="36">
                  <c:v>10</c:v>
                </c:pt>
                <c:pt idx="37">
                  <c:v>10</c:v>
                </c:pt>
                <c:pt idx="38">
                  <c:v>10</c:v>
                </c:pt>
                <c:pt idx="39">
                  <c:v>11</c:v>
                </c:pt>
                <c:pt idx="40">
                  <c:v>11</c:v>
                </c:pt>
                <c:pt idx="41">
                  <c:v>12</c:v>
                </c:pt>
                <c:pt idx="42">
                  <c:v>12.07</c:v>
                </c:pt>
                <c:pt idx="43">
                  <c:v>12.1</c:v>
                </c:pt>
                <c:pt idx="44">
                  <c:v>12.14</c:v>
                </c:pt>
                <c:pt idx="45">
                  <c:v>12.3</c:v>
                </c:pt>
                <c:pt idx="46">
                  <c:v>13</c:v>
                </c:pt>
                <c:pt idx="47">
                  <c:v>13</c:v>
                </c:pt>
                <c:pt idx="48">
                  <c:v>13</c:v>
                </c:pt>
                <c:pt idx="49">
                  <c:v>13</c:v>
                </c:pt>
                <c:pt idx="50">
                  <c:v>13.1</c:v>
                </c:pt>
                <c:pt idx="51">
                  <c:v>13.15</c:v>
                </c:pt>
                <c:pt idx="52">
                  <c:v>13.28</c:v>
                </c:pt>
                <c:pt idx="53">
                  <c:v>13.28</c:v>
                </c:pt>
                <c:pt idx="54">
                  <c:v>13.3</c:v>
                </c:pt>
                <c:pt idx="55">
                  <c:v>13.350000000000021</c:v>
                </c:pt>
                <c:pt idx="56">
                  <c:v>13.5</c:v>
                </c:pt>
                <c:pt idx="57">
                  <c:v>13.53</c:v>
                </c:pt>
                <c:pt idx="58">
                  <c:v>14</c:v>
                </c:pt>
                <c:pt idx="59">
                  <c:v>15</c:v>
                </c:pt>
                <c:pt idx="60">
                  <c:v>15</c:v>
                </c:pt>
                <c:pt idx="61">
                  <c:v>15</c:v>
                </c:pt>
                <c:pt idx="62">
                  <c:v>15</c:v>
                </c:pt>
                <c:pt idx="63">
                  <c:v>15</c:v>
                </c:pt>
                <c:pt idx="64">
                  <c:v>15</c:v>
                </c:pt>
                <c:pt idx="65">
                  <c:v>15</c:v>
                </c:pt>
                <c:pt idx="66">
                  <c:v>15</c:v>
                </c:pt>
                <c:pt idx="67">
                  <c:v>15.25</c:v>
                </c:pt>
                <c:pt idx="68">
                  <c:v>15.3</c:v>
                </c:pt>
                <c:pt idx="69">
                  <c:v>16</c:v>
                </c:pt>
                <c:pt idx="70">
                  <c:v>16</c:v>
                </c:pt>
                <c:pt idx="71">
                  <c:v>16</c:v>
                </c:pt>
                <c:pt idx="72">
                  <c:v>16.100000000000001</c:v>
                </c:pt>
                <c:pt idx="73">
                  <c:v>17</c:v>
                </c:pt>
                <c:pt idx="74">
                  <c:v>17</c:v>
                </c:pt>
                <c:pt idx="75">
                  <c:v>17.03</c:v>
                </c:pt>
                <c:pt idx="76">
                  <c:v>17.149999999999999</c:v>
                </c:pt>
                <c:pt idx="77">
                  <c:v>17.2</c:v>
                </c:pt>
                <c:pt idx="78">
                  <c:v>18</c:v>
                </c:pt>
                <c:pt idx="79">
                  <c:v>18</c:v>
                </c:pt>
                <c:pt idx="80">
                  <c:v>18.149999999999999</c:v>
                </c:pt>
                <c:pt idx="81">
                  <c:v>18.149999999999999</c:v>
                </c:pt>
                <c:pt idx="82">
                  <c:v>18.149999999999999</c:v>
                </c:pt>
                <c:pt idx="83">
                  <c:v>19</c:v>
                </c:pt>
                <c:pt idx="84">
                  <c:v>19</c:v>
                </c:pt>
                <c:pt idx="85">
                  <c:v>19.02</c:v>
                </c:pt>
                <c:pt idx="86">
                  <c:v>20</c:v>
                </c:pt>
                <c:pt idx="87">
                  <c:v>20</c:v>
                </c:pt>
                <c:pt idx="88">
                  <c:v>20</c:v>
                </c:pt>
                <c:pt idx="89">
                  <c:v>20</c:v>
                </c:pt>
                <c:pt idx="90">
                  <c:v>20.170000000000005</c:v>
                </c:pt>
                <c:pt idx="91">
                  <c:v>21</c:v>
                </c:pt>
                <c:pt idx="92">
                  <c:v>21.3</c:v>
                </c:pt>
                <c:pt idx="93">
                  <c:v>21.3</c:v>
                </c:pt>
                <c:pt idx="94">
                  <c:v>22</c:v>
                </c:pt>
                <c:pt idx="95">
                  <c:v>22</c:v>
                </c:pt>
                <c:pt idx="96">
                  <c:v>22</c:v>
                </c:pt>
                <c:pt idx="97">
                  <c:v>23</c:v>
                </c:pt>
                <c:pt idx="98">
                  <c:v>23</c:v>
                </c:pt>
                <c:pt idx="99">
                  <c:v>24</c:v>
                </c:pt>
                <c:pt idx="100">
                  <c:v>24</c:v>
                </c:pt>
                <c:pt idx="101">
                  <c:v>24.150000000000031</c:v>
                </c:pt>
                <c:pt idx="102">
                  <c:v>25</c:v>
                </c:pt>
                <c:pt idx="103">
                  <c:v>25.3</c:v>
                </c:pt>
                <c:pt idx="104">
                  <c:v>26</c:v>
                </c:pt>
                <c:pt idx="105">
                  <c:v>26.3</c:v>
                </c:pt>
                <c:pt idx="106">
                  <c:v>27</c:v>
                </c:pt>
                <c:pt idx="107">
                  <c:v>27</c:v>
                </c:pt>
                <c:pt idx="108">
                  <c:v>27.3</c:v>
                </c:pt>
                <c:pt idx="109">
                  <c:v>28</c:v>
                </c:pt>
                <c:pt idx="110">
                  <c:v>28</c:v>
                </c:pt>
                <c:pt idx="111">
                  <c:v>29</c:v>
                </c:pt>
                <c:pt idx="112">
                  <c:v>29.3</c:v>
                </c:pt>
                <c:pt idx="113">
                  <c:v>29.3</c:v>
                </c:pt>
                <c:pt idx="114">
                  <c:v>30</c:v>
                </c:pt>
                <c:pt idx="115">
                  <c:v>30</c:v>
                </c:pt>
                <c:pt idx="116">
                  <c:v>31</c:v>
                </c:pt>
                <c:pt idx="117">
                  <c:v>31.3</c:v>
                </c:pt>
                <c:pt idx="118">
                  <c:v>32</c:v>
                </c:pt>
                <c:pt idx="119">
                  <c:v>32</c:v>
                </c:pt>
                <c:pt idx="120">
                  <c:v>33</c:v>
                </c:pt>
                <c:pt idx="121">
                  <c:v>33</c:v>
                </c:pt>
                <c:pt idx="122">
                  <c:v>33.5</c:v>
                </c:pt>
                <c:pt idx="123">
                  <c:v>34</c:v>
                </c:pt>
                <c:pt idx="124">
                  <c:v>34</c:v>
                </c:pt>
                <c:pt idx="125">
                  <c:v>35</c:v>
                </c:pt>
                <c:pt idx="126">
                  <c:v>35</c:v>
                </c:pt>
                <c:pt idx="127">
                  <c:v>35.5</c:v>
                </c:pt>
                <c:pt idx="128">
                  <c:v>36</c:v>
                </c:pt>
                <c:pt idx="129">
                  <c:v>37</c:v>
                </c:pt>
                <c:pt idx="130">
                  <c:v>38</c:v>
                </c:pt>
                <c:pt idx="131">
                  <c:v>39</c:v>
                </c:pt>
                <c:pt idx="132">
                  <c:v>39</c:v>
                </c:pt>
                <c:pt idx="133">
                  <c:v>39</c:v>
                </c:pt>
                <c:pt idx="134">
                  <c:v>39.300000000000004</c:v>
                </c:pt>
                <c:pt idx="135">
                  <c:v>40</c:v>
                </c:pt>
                <c:pt idx="136">
                  <c:v>40</c:v>
                </c:pt>
                <c:pt idx="137">
                  <c:v>40</c:v>
                </c:pt>
                <c:pt idx="138">
                  <c:v>40</c:v>
                </c:pt>
                <c:pt idx="139">
                  <c:v>40.300000000000004</c:v>
                </c:pt>
                <c:pt idx="140">
                  <c:v>41</c:v>
                </c:pt>
                <c:pt idx="141">
                  <c:v>41</c:v>
                </c:pt>
                <c:pt idx="142">
                  <c:v>41</c:v>
                </c:pt>
                <c:pt idx="143">
                  <c:v>41</c:v>
                </c:pt>
                <c:pt idx="144">
                  <c:v>42</c:v>
                </c:pt>
                <c:pt idx="145">
                  <c:v>42.5</c:v>
                </c:pt>
                <c:pt idx="146">
                  <c:v>43</c:v>
                </c:pt>
                <c:pt idx="147">
                  <c:v>44</c:v>
                </c:pt>
                <c:pt idx="148">
                  <c:v>44</c:v>
                </c:pt>
                <c:pt idx="149">
                  <c:v>45.1</c:v>
                </c:pt>
                <c:pt idx="150">
                  <c:v>46</c:v>
                </c:pt>
                <c:pt idx="151">
                  <c:v>46</c:v>
                </c:pt>
                <c:pt idx="152">
                  <c:v>46</c:v>
                </c:pt>
                <c:pt idx="153">
                  <c:v>46.07</c:v>
                </c:pt>
                <c:pt idx="154">
                  <c:v>47</c:v>
                </c:pt>
                <c:pt idx="155">
                  <c:v>47</c:v>
                </c:pt>
                <c:pt idx="156">
                  <c:v>47</c:v>
                </c:pt>
                <c:pt idx="157">
                  <c:v>47.2</c:v>
                </c:pt>
                <c:pt idx="158">
                  <c:v>48</c:v>
                </c:pt>
                <c:pt idx="159">
                  <c:v>48.4</c:v>
                </c:pt>
                <c:pt idx="160">
                  <c:v>49</c:v>
                </c:pt>
                <c:pt idx="161">
                  <c:v>49.45</c:v>
                </c:pt>
                <c:pt idx="162">
                  <c:v>49.45</c:v>
                </c:pt>
                <c:pt idx="163">
                  <c:v>50.5</c:v>
                </c:pt>
                <c:pt idx="164">
                  <c:v>51</c:v>
                </c:pt>
                <c:pt idx="165">
                  <c:v>52</c:v>
                </c:pt>
                <c:pt idx="166">
                  <c:v>53</c:v>
                </c:pt>
                <c:pt idx="167">
                  <c:v>53</c:v>
                </c:pt>
                <c:pt idx="168">
                  <c:v>54</c:v>
                </c:pt>
                <c:pt idx="169">
                  <c:v>56</c:v>
                </c:pt>
                <c:pt idx="170">
                  <c:v>56</c:v>
                </c:pt>
                <c:pt idx="171">
                  <c:v>57</c:v>
                </c:pt>
                <c:pt idx="172">
                  <c:v>59</c:v>
                </c:pt>
                <c:pt idx="173">
                  <c:v>60</c:v>
                </c:pt>
                <c:pt idx="174">
                  <c:v>60</c:v>
                </c:pt>
                <c:pt idx="175">
                  <c:v>62</c:v>
                </c:pt>
                <c:pt idx="176">
                  <c:v>62</c:v>
                </c:pt>
                <c:pt idx="177">
                  <c:v>64</c:v>
                </c:pt>
                <c:pt idx="178">
                  <c:v>65</c:v>
                </c:pt>
              </c:numCache>
            </c:numRef>
          </c:xVal>
          <c:yVal>
            <c:numRef>
              <c:f>Sheet2!$F$4:$F$182</c:f>
              <c:numCache>
                <c:formatCode>General</c:formatCode>
                <c:ptCount val="179"/>
                <c:pt idx="2">
                  <c:v>160</c:v>
                </c:pt>
                <c:pt idx="3">
                  <c:v>158.80000000000001</c:v>
                </c:pt>
                <c:pt idx="4">
                  <c:v>159.19999999999999</c:v>
                </c:pt>
                <c:pt idx="9">
                  <c:v>159</c:v>
                </c:pt>
                <c:pt idx="15">
                  <c:v>158</c:v>
                </c:pt>
                <c:pt idx="18">
                  <c:v>156.4</c:v>
                </c:pt>
                <c:pt idx="19">
                  <c:v>160</c:v>
                </c:pt>
                <c:pt idx="21">
                  <c:v>159.5</c:v>
                </c:pt>
                <c:pt idx="29">
                  <c:v>159</c:v>
                </c:pt>
                <c:pt idx="34">
                  <c:v>158.80000000000001</c:v>
                </c:pt>
                <c:pt idx="35">
                  <c:v>157</c:v>
                </c:pt>
                <c:pt idx="38">
                  <c:v>159.80000000000001</c:v>
                </c:pt>
                <c:pt idx="46">
                  <c:v>161</c:v>
                </c:pt>
                <c:pt idx="49">
                  <c:v>154.69999999999999</c:v>
                </c:pt>
                <c:pt idx="54">
                  <c:v>156</c:v>
                </c:pt>
                <c:pt idx="58">
                  <c:v>162.80000000000001</c:v>
                </c:pt>
                <c:pt idx="60">
                  <c:v>158.6</c:v>
                </c:pt>
                <c:pt idx="61">
                  <c:v>163</c:v>
                </c:pt>
                <c:pt idx="65">
                  <c:v>158.19999999999999</c:v>
                </c:pt>
                <c:pt idx="71">
                  <c:v>160.5</c:v>
                </c:pt>
                <c:pt idx="72">
                  <c:v>152.5</c:v>
                </c:pt>
                <c:pt idx="74">
                  <c:v>161</c:v>
                </c:pt>
                <c:pt idx="87">
                  <c:v>163.19999999999999</c:v>
                </c:pt>
                <c:pt idx="88">
                  <c:v>159.4</c:v>
                </c:pt>
                <c:pt idx="89">
                  <c:v>152</c:v>
                </c:pt>
                <c:pt idx="95">
                  <c:v>160</c:v>
                </c:pt>
                <c:pt idx="106">
                  <c:v>161</c:v>
                </c:pt>
                <c:pt idx="111">
                  <c:v>159</c:v>
                </c:pt>
                <c:pt idx="117">
                  <c:v>162</c:v>
                </c:pt>
                <c:pt idx="123">
                  <c:v>160.69999999999999</c:v>
                </c:pt>
                <c:pt idx="125">
                  <c:v>156</c:v>
                </c:pt>
                <c:pt idx="127">
                  <c:v>161.85000000000036</c:v>
                </c:pt>
                <c:pt idx="128">
                  <c:v>157</c:v>
                </c:pt>
                <c:pt idx="129">
                  <c:v>161</c:v>
                </c:pt>
                <c:pt idx="130">
                  <c:v>162.80000000000001</c:v>
                </c:pt>
                <c:pt idx="131">
                  <c:v>165</c:v>
                </c:pt>
                <c:pt idx="134">
                  <c:v>162.75</c:v>
                </c:pt>
                <c:pt idx="136">
                  <c:v>153</c:v>
                </c:pt>
                <c:pt idx="137">
                  <c:v>164.9</c:v>
                </c:pt>
                <c:pt idx="145">
                  <c:v>165</c:v>
                </c:pt>
                <c:pt idx="149">
                  <c:v>170.7</c:v>
                </c:pt>
                <c:pt idx="157">
                  <c:v>167</c:v>
                </c:pt>
                <c:pt idx="162">
                  <c:v>166.6</c:v>
                </c:pt>
                <c:pt idx="163">
                  <c:v>167</c:v>
                </c:pt>
                <c:pt idx="164">
                  <c:v>166</c:v>
                </c:pt>
                <c:pt idx="167">
                  <c:v>164</c:v>
                </c:pt>
                <c:pt idx="168">
                  <c:v>164.2</c:v>
                </c:pt>
                <c:pt idx="169">
                  <c:v>168</c:v>
                </c:pt>
                <c:pt idx="173">
                  <c:v>161</c:v>
                </c:pt>
                <c:pt idx="174">
                  <c:v>162</c:v>
                </c:pt>
                <c:pt idx="176">
                  <c:v>166.64999999999998</c:v>
                </c:pt>
                <c:pt idx="177">
                  <c:v>166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3845504"/>
        <c:axId val="253847424"/>
      </c:scatterChart>
      <c:scatterChart>
        <c:scatterStyle val="lineMarker"/>
        <c:varyColors val="0"/>
        <c:ser>
          <c:idx val="1"/>
          <c:order val="1"/>
          <c:tx>
            <c:strRef>
              <c:f>Sheet2!$G$3</c:f>
              <c:strCache>
                <c:ptCount val="1"/>
                <c:pt idx="0">
                  <c:v>% LOW Birthweight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4"/>
            <c:spPr>
              <a:noFill/>
            </c:spPr>
          </c:marker>
          <c:trendline>
            <c:spPr>
              <a:ln w="28575">
                <a:solidFill>
                  <a:srgbClr val="C00000"/>
                </a:solidFill>
              </a:ln>
            </c:spPr>
            <c:trendlineType val="linear"/>
            <c:dispRSqr val="1"/>
            <c:dispEq val="1"/>
            <c:trendlineLbl>
              <c:layout>
                <c:manualLayout>
                  <c:x val="9.8996240334823196E-2"/>
                  <c:y val="-0.13655886764154482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</c:trendlineLbl>
          </c:trendline>
          <c:xVal>
            <c:numRef>
              <c:f>Sheet2!$E$4:$E$182</c:f>
              <c:numCache>
                <c:formatCode>General</c:formatCode>
                <c:ptCount val="179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1.22</c:v>
                </c:pt>
                <c:pt idx="5">
                  <c:v>1.25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2.2999999999999998</c:v>
                </c:pt>
                <c:pt idx="10">
                  <c:v>3.15</c:v>
                </c:pt>
                <c:pt idx="11">
                  <c:v>3.3</c:v>
                </c:pt>
                <c:pt idx="12">
                  <c:v>4</c:v>
                </c:pt>
                <c:pt idx="13">
                  <c:v>4</c:v>
                </c:pt>
                <c:pt idx="14">
                  <c:v>4.3</c:v>
                </c:pt>
                <c:pt idx="15">
                  <c:v>5</c:v>
                </c:pt>
                <c:pt idx="16">
                  <c:v>5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6.55</c:v>
                </c:pt>
                <c:pt idx="21">
                  <c:v>7</c:v>
                </c:pt>
                <c:pt idx="22">
                  <c:v>7</c:v>
                </c:pt>
                <c:pt idx="23">
                  <c:v>7.3</c:v>
                </c:pt>
                <c:pt idx="24">
                  <c:v>8</c:v>
                </c:pt>
                <c:pt idx="25">
                  <c:v>8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8</c:v>
                </c:pt>
                <c:pt idx="30">
                  <c:v>8</c:v>
                </c:pt>
                <c:pt idx="31">
                  <c:v>8.5</c:v>
                </c:pt>
                <c:pt idx="32">
                  <c:v>9</c:v>
                </c:pt>
                <c:pt idx="33">
                  <c:v>9</c:v>
                </c:pt>
                <c:pt idx="34">
                  <c:v>9.3000000000000007</c:v>
                </c:pt>
                <c:pt idx="35">
                  <c:v>10</c:v>
                </c:pt>
                <c:pt idx="36">
                  <c:v>10</c:v>
                </c:pt>
                <c:pt idx="37">
                  <c:v>10</c:v>
                </c:pt>
                <c:pt idx="38">
                  <c:v>10</c:v>
                </c:pt>
                <c:pt idx="39">
                  <c:v>11</c:v>
                </c:pt>
                <c:pt idx="40">
                  <c:v>11</c:v>
                </c:pt>
                <c:pt idx="41">
                  <c:v>12</c:v>
                </c:pt>
                <c:pt idx="42">
                  <c:v>12.07</c:v>
                </c:pt>
                <c:pt idx="43">
                  <c:v>12.1</c:v>
                </c:pt>
                <c:pt idx="44">
                  <c:v>12.14</c:v>
                </c:pt>
                <c:pt idx="45">
                  <c:v>12.3</c:v>
                </c:pt>
                <c:pt idx="46">
                  <c:v>13</c:v>
                </c:pt>
                <c:pt idx="47">
                  <c:v>13</c:v>
                </c:pt>
                <c:pt idx="48">
                  <c:v>13</c:v>
                </c:pt>
                <c:pt idx="49">
                  <c:v>13</c:v>
                </c:pt>
                <c:pt idx="50">
                  <c:v>13.1</c:v>
                </c:pt>
                <c:pt idx="51">
                  <c:v>13.15</c:v>
                </c:pt>
                <c:pt idx="52">
                  <c:v>13.28</c:v>
                </c:pt>
                <c:pt idx="53">
                  <c:v>13.28</c:v>
                </c:pt>
                <c:pt idx="54">
                  <c:v>13.3</c:v>
                </c:pt>
                <c:pt idx="55">
                  <c:v>13.350000000000021</c:v>
                </c:pt>
                <c:pt idx="56">
                  <c:v>13.5</c:v>
                </c:pt>
                <c:pt idx="57">
                  <c:v>13.53</c:v>
                </c:pt>
                <c:pt idx="58">
                  <c:v>14</c:v>
                </c:pt>
                <c:pt idx="59">
                  <c:v>15</c:v>
                </c:pt>
                <c:pt idx="60">
                  <c:v>15</c:v>
                </c:pt>
                <c:pt idx="61">
                  <c:v>15</c:v>
                </c:pt>
                <c:pt idx="62">
                  <c:v>15</c:v>
                </c:pt>
                <c:pt idx="63">
                  <c:v>15</c:v>
                </c:pt>
                <c:pt idx="64">
                  <c:v>15</c:v>
                </c:pt>
                <c:pt idx="65">
                  <c:v>15</c:v>
                </c:pt>
                <c:pt idx="66">
                  <c:v>15</c:v>
                </c:pt>
                <c:pt idx="67">
                  <c:v>15.25</c:v>
                </c:pt>
                <c:pt idx="68">
                  <c:v>15.3</c:v>
                </c:pt>
                <c:pt idx="69">
                  <c:v>16</c:v>
                </c:pt>
                <c:pt idx="70">
                  <c:v>16</c:v>
                </c:pt>
                <c:pt idx="71">
                  <c:v>16</c:v>
                </c:pt>
                <c:pt idx="72">
                  <c:v>16.100000000000001</c:v>
                </c:pt>
                <c:pt idx="73">
                  <c:v>17</c:v>
                </c:pt>
                <c:pt idx="74">
                  <c:v>17</c:v>
                </c:pt>
                <c:pt idx="75">
                  <c:v>17.03</c:v>
                </c:pt>
                <c:pt idx="76">
                  <c:v>17.149999999999999</c:v>
                </c:pt>
                <c:pt idx="77">
                  <c:v>17.2</c:v>
                </c:pt>
                <c:pt idx="78">
                  <c:v>18</c:v>
                </c:pt>
                <c:pt idx="79">
                  <c:v>18</c:v>
                </c:pt>
                <c:pt idx="80">
                  <c:v>18.149999999999999</c:v>
                </c:pt>
                <c:pt idx="81">
                  <c:v>18.149999999999999</c:v>
                </c:pt>
                <c:pt idx="82">
                  <c:v>18.149999999999999</c:v>
                </c:pt>
                <c:pt idx="83">
                  <c:v>19</c:v>
                </c:pt>
                <c:pt idx="84">
                  <c:v>19</c:v>
                </c:pt>
                <c:pt idx="85">
                  <c:v>19.02</c:v>
                </c:pt>
                <c:pt idx="86">
                  <c:v>20</c:v>
                </c:pt>
                <c:pt idx="87">
                  <c:v>20</c:v>
                </c:pt>
                <c:pt idx="88">
                  <c:v>20</c:v>
                </c:pt>
                <c:pt idx="89">
                  <c:v>20</c:v>
                </c:pt>
                <c:pt idx="90">
                  <c:v>20.170000000000005</c:v>
                </c:pt>
                <c:pt idx="91">
                  <c:v>21</c:v>
                </c:pt>
                <c:pt idx="92">
                  <c:v>21.3</c:v>
                </c:pt>
                <c:pt idx="93">
                  <c:v>21.3</c:v>
                </c:pt>
                <c:pt idx="94">
                  <c:v>22</c:v>
                </c:pt>
                <c:pt idx="95">
                  <c:v>22</c:v>
                </c:pt>
                <c:pt idx="96">
                  <c:v>22</c:v>
                </c:pt>
                <c:pt idx="97">
                  <c:v>23</c:v>
                </c:pt>
                <c:pt idx="98">
                  <c:v>23</c:v>
                </c:pt>
                <c:pt idx="99">
                  <c:v>24</c:v>
                </c:pt>
                <c:pt idx="100">
                  <c:v>24</c:v>
                </c:pt>
                <c:pt idx="101">
                  <c:v>24.150000000000031</c:v>
                </c:pt>
                <c:pt idx="102">
                  <c:v>25</c:v>
                </c:pt>
                <c:pt idx="103">
                  <c:v>25.3</c:v>
                </c:pt>
                <c:pt idx="104">
                  <c:v>26</c:v>
                </c:pt>
                <c:pt idx="105">
                  <c:v>26.3</c:v>
                </c:pt>
                <c:pt idx="106">
                  <c:v>27</c:v>
                </c:pt>
                <c:pt idx="107">
                  <c:v>27</c:v>
                </c:pt>
                <c:pt idx="108">
                  <c:v>27.3</c:v>
                </c:pt>
                <c:pt idx="109">
                  <c:v>28</c:v>
                </c:pt>
                <c:pt idx="110">
                  <c:v>28</c:v>
                </c:pt>
                <c:pt idx="111">
                  <c:v>29</c:v>
                </c:pt>
                <c:pt idx="112">
                  <c:v>29.3</c:v>
                </c:pt>
                <c:pt idx="113">
                  <c:v>29.3</c:v>
                </c:pt>
                <c:pt idx="114">
                  <c:v>30</c:v>
                </c:pt>
                <c:pt idx="115">
                  <c:v>30</c:v>
                </c:pt>
                <c:pt idx="116">
                  <c:v>31</c:v>
                </c:pt>
                <c:pt idx="117">
                  <c:v>31.3</c:v>
                </c:pt>
                <c:pt idx="118">
                  <c:v>32</c:v>
                </c:pt>
                <c:pt idx="119">
                  <c:v>32</c:v>
                </c:pt>
                <c:pt idx="120">
                  <c:v>33</c:v>
                </c:pt>
                <c:pt idx="121">
                  <c:v>33</c:v>
                </c:pt>
                <c:pt idx="122">
                  <c:v>33.5</c:v>
                </c:pt>
                <c:pt idx="123">
                  <c:v>34</c:v>
                </c:pt>
                <c:pt idx="124">
                  <c:v>34</c:v>
                </c:pt>
                <c:pt idx="125">
                  <c:v>35</c:v>
                </c:pt>
                <c:pt idx="126">
                  <c:v>35</c:v>
                </c:pt>
                <c:pt idx="127">
                  <c:v>35.5</c:v>
                </c:pt>
                <c:pt idx="128">
                  <c:v>36</c:v>
                </c:pt>
                <c:pt idx="129">
                  <c:v>37</c:v>
                </c:pt>
                <c:pt idx="130">
                  <c:v>38</c:v>
                </c:pt>
                <c:pt idx="131">
                  <c:v>39</c:v>
                </c:pt>
                <c:pt idx="132">
                  <c:v>39</c:v>
                </c:pt>
                <c:pt idx="133">
                  <c:v>39</c:v>
                </c:pt>
                <c:pt idx="134">
                  <c:v>39.300000000000004</c:v>
                </c:pt>
                <c:pt idx="135">
                  <c:v>40</c:v>
                </c:pt>
                <c:pt idx="136">
                  <c:v>40</c:v>
                </c:pt>
                <c:pt idx="137">
                  <c:v>40</c:v>
                </c:pt>
                <c:pt idx="138">
                  <c:v>40</c:v>
                </c:pt>
                <c:pt idx="139">
                  <c:v>40.300000000000004</c:v>
                </c:pt>
                <c:pt idx="140">
                  <c:v>41</c:v>
                </c:pt>
                <c:pt idx="141">
                  <c:v>41</c:v>
                </c:pt>
                <c:pt idx="142">
                  <c:v>41</c:v>
                </c:pt>
                <c:pt idx="143">
                  <c:v>41</c:v>
                </c:pt>
                <c:pt idx="144">
                  <c:v>42</c:v>
                </c:pt>
                <c:pt idx="145">
                  <c:v>42.5</c:v>
                </c:pt>
                <c:pt idx="146">
                  <c:v>43</c:v>
                </c:pt>
                <c:pt idx="147">
                  <c:v>44</c:v>
                </c:pt>
                <c:pt idx="148">
                  <c:v>44</c:v>
                </c:pt>
                <c:pt idx="149">
                  <c:v>45.1</c:v>
                </c:pt>
                <c:pt idx="150">
                  <c:v>46</c:v>
                </c:pt>
                <c:pt idx="151">
                  <c:v>46</c:v>
                </c:pt>
                <c:pt idx="152">
                  <c:v>46</c:v>
                </c:pt>
                <c:pt idx="153">
                  <c:v>46.07</c:v>
                </c:pt>
                <c:pt idx="154">
                  <c:v>47</c:v>
                </c:pt>
                <c:pt idx="155">
                  <c:v>47</c:v>
                </c:pt>
                <c:pt idx="156">
                  <c:v>47</c:v>
                </c:pt>
                <c:pt idx="157">
                  <c:v>47.2</c:v>
                </c:pt>
                <c:pt idx="158">
                  <c:v>48</c:v>
                </c:pt>
                <c:pt idx="159">
                  <c:v>48.4</c:v>
                </c:pt>
                <c:pt idx="160">
                  <c:v>49</c:v>
                </c:pt>
                <c:pt idx="161">
                  <c:v>49.45</c:v>
                </c:pt>
                <c:pt idx="162">
                  <c:v>49.45</c:v>
                </c:pt>
                <c:pt idx="163">
                  <c:v>50.5</c:v>
                </c:pt>
                <c:pt idx="164">
                  <c:v>51</c:v>
                </c:pt>
                <c:pt idx="165">
                  <c:v>52</c:v>
                </c:pt>
                <c:pt idx="166">
                  <c:v>53</c:v>
                </c:pt>
                <c:pt idx="167">
                  <c:v>53</c:v>
                </c:pt>
                <c:pt idx="168">
                  <c:v>54</c:v>
                </c:pt>
                <c:pt idx="169">
                  <c:v>56</c:v>
                </c:pt>
                <c:pt idx="170">
                  <c:v>56</c:v>
                </c:pt>
                <c:pt idx="171">
                  <c:v>57</c:v>
                </c:pt>
                <c:pt idx="172">
                  <c:v>59</c:v>
                </c:pt>
                <c:pt idx="173">
                  <c:v>60</c:v>
                </c:pt>
                <c:pt idx="174">
                  <c:v>60</c:v>
                </c:pt>
                <c:pt idx="175">
                  <c:v>62</c:v>
                </c:pt>
                <c:pt idx="176">
                  <c:v>62</c:v>
                </c:pt>
                <c:pt idx="177">
                  <c:v>64</c:v>
                </c:pt>
                <c:pt idx="178">
                  <c:v>65</c:v>
                </c:pt>
              </c:numCache>
            </c:numRef>
          </c:xVal>
          <c:yVal>
            <c:numRef>
              <c:f>Sheet2!$G$4:$G$182</c:f>
              <c:numCache>
                <c:formatCode>General</c:formatCode>
                <c:ptCount val="179"/>
                <c:pt idx="0">
                  <c:v>12</c:v>
                </c:pt>
                <c:pt idx="1">
                  <c:v>14</c:v>
                </c:pt>
                <c:pt idx="2">
                  <c:v>11</c:v>
                </c:pt>
                <c:pt idx="3">
                  <c:v>12</c:v>
                </c:pt>
                <c:pt idx="4">
                  <c:v>8</c:v>
                </c:pt>
                <c:pt idx="5">
                  <c:v>5</c:v>
                </c:pt>
                <c:pt idx="6">
                  <c:v>16</c:v>
                </c:pt>
                <c:pt idx="7">
                  <c:v>9</c:v>
                </c:pt>
                <c:pt idx="8">
                  <c:v>13</c:v>
                </c:pt>
                <c:pt idx="9">
                  <c:v>10</c:v>
                </c:pt>
                <c:pt idx="10">
                  <c:v>22</c:v>
                </c:pt>
                <c:pt idx="11">
                  <c:v>16</c:v>
                </c:pt>
                <c:pt idx="12">
                  <c:v>9</c:v>
                </c:pt>
                <c:pt idx="13">
                  <c:v>13</c:v>
                </c:pt>
                <c:pt idx="14">
                  <c:v>10</c:v>
                </c:pt>
                <c:pt idx="15">
                  <c:v>9</c:v>
                </c:pt>
                <c:pt idx="16">
                  <c:v>12</c:v>
                </c:pt>
                <c:pt idx="17">
                  <c:v>11</c:v>
                </c:pt>
                <c:pt idx="18">
                  <c:v>13</c:v>
                </c:pt>
                <c:pt idx="19">
                  <c:v>11</c:v>
                </c:pt>
                <c:pt idx="20">
                  <c:v>18</c:v>
                </c:pt>
                <c:pt idx="21">
                  <c:v>14</c:v>
                </c:pt>
                <c:pt idx="22">
                  <c:v>22</c:v>
                </c:pt>
                <c:pt idx="23">
                  <c:v>9</c:v>
                </c:pt>
                <c:pt idx="24">
                  <c:v>13</c:v>
                </c:pt>
                <c:pt idx="25">
                  <c:v>5</c:v>
                </c:pt>
                <c:pt idx="26">
                  <c:v>17</c:v>
                </c:pt>
                <c:pt idx="27">
                  <c:v>15</c:v>
                </c:pt>
                <c:pt idx="28">
                  <c:v>11</c:v>
                </c:pt>
                <c:pt idx="29">
                  <c:v>15</c:v>
                </c:pt>
                <c:pt idx="30">
                  <c:v>7</c:v>
                </c:pt>
                <c:pt idx="31">
                  <c:v>10</c:v>
                </c:pt>
                <c:pt idx="32">
                  <c:v>12</c:v>
                </c:pt>
                <c:pt idx="33">
                  <c:v>10</c:v>
                </c:pt>
                <c:pt idx="34">
                  <c:v>16</c:v>
                </c:pt>
                <c:pt idx="35">
                  <c:v>10</c:v>
                </c:pt>
                <c:pt idx="36">
                  <c:v>11</c:v>
                </c:pt>
                <c:pt idx="37">
                  <c:v>7</c:v>
                </c:pt>
                <c:pt idx="38">
                  <c:v>14</c:v>
                </c:pt>
                <c:pt idx="39">
                  <c:v>12</c:v>
                </c:pt>
                <c:pt idx="40">
                  <c:v>23</c:v>
                </c:pt>
                <c:pt idx="41">
                  <c:v>22</c:v>
                </c:pt>
                <c:pt idx="42">
                  <c:v>9</c:v>
                </c:pt>
                <c:pt idx="43">
                  <c:v>25</c:v>
                </c:pt>
                <c:pt idx="44">
                  <c:v>3</c:v>
                </c:pt>
                <c:pt idx="45">
                  <c:v>12</c:v>
                </c:pt>
                <c:pt idx="46">
                  <c:v>19</c:v>
                </c:pt>
                <c:pt idx="47">
                  <c:v>11</c:v>
                </c:pt>
                <c:pt idx="48">
                  <c:v>12</c:v>
                </c:pt>
                <c:pt idx="49">
                  <c:v>20</c:v>
                </c:pt>
                <c:pt idx="50">
                  <c:v>10</c:v>
                </c:pt>
                <c:pt idx="51">
                  <c:v>10</c:v>
                </c:pt>
                <c:pt idx="52">
                  <c:v>17</c:v>
                </c:pt>
                <c:pt idx="53">
                  <c:v>8</c:v>
                </c:pt>
                <c:pt idx="54">
                  <c:v>16</c:v>
                </c:pt>
                <c:pt idx="55">
                  <c:v>4</c:v>
                </c:pt>
                <c:pt idx="56">
                  <c:v>13</c:v>
                </c:pt>
                <c:pt idx="57">
                  <c:v>8</c:v>
                </c:pt>
                <c:pt idx="58">
                  <c:v>18</c:v>
                </c:pt>
                <c:pt idx="59">
                  <c:v>6</c:v>
                </c:pt>
                <c:pt idx="60">
                  <c:v>12</c:v>
                </c:pt>
                <c:pt idx="61">
                  <c:v>17</c:v>
                </c:pt>
                <c:pt idx="62">
                  <c:v>21</c:v>
                </c:pt>
                <c:pt idx="63">
                  <c:v>14</c:v>
                </c:pt>
                <c:pt idx="64">
                  <c:v>31</c:v>
                </c:pt>
                <c:pt idx="65">
                  <c:v>9</c:v>
                </c:pt>
                <c:pt idx="66">
                  <c:v>32</c:v>
                </c:pt>
                <c:pt idx="67">
                  <c:v>10</c:v>
                </c:pt>
                <c:pt idx="68">
                  <c:v>13</c:v>
                </c:pt>
                <c:pt idx="69">
                  <c:v>6</c:v>
                </c:pt>
                <c:pt idx="70">
                  <c:v>13</c:v>
                </c:pt>
                <c:pt idx="71">
                  <c:v>17</c:v>
                </c:pt>
                <c:pt idx="72">
                  <c:v>9</c:v>
                </c:pt>
                <c:pt idx="73">
                  <c:v>9</c:v>
                </c:pt>
                <c:pt idx="74">
                  <c:v>23</c:v>
                </c:pt>
                <c:pt idx="75">
                  <c:v>8</c:v>
                </c:pt>
                <c:pt idx="76">
                  <c:v>6</c:v>
                </c:pt>
                <c:pt idx="77">
                  <c:v>9</c:v>
                </c:pt>
                <c:pt idx="78">
                  <c:v>10</c:v>
                </c:pt>
                <c:pt idx="79">
                  <c:v>14</c:v>
                </c:pt>
                <c:pt idx="80">
                  <c:v>14</c:v>
                </c:pt>
                <c:pt idx="81">
                  <c:v>9</c:v>
                </c:pt>
                <c:pt idx="82">
                  <c:v>14</c:v>
                </c:pt>
                <c:pt idx="83">
                  <c:v>11</c:v>
                </c:pt>
                <c:pt idx="84">
                  <c:v>21</c:v>
                </c:pt>
                <c:pt idx="85">
                  <c:v>0</c:v>
                </c:pt>
                <c:pt idx="86">
                  <c:v>14</c:v>
                </c:pt>
                <c:pt idx="87">
                  <c:v>0</c:v>
                </c:pt>
                <c:pt idx="88">
                  <c:v>11</c:v>
                </c:pt>
                <c:pt idx="89">
                  <c:v>30</c:v>
                </c:pt>
                <c:pt idx="90">
                  <c:v>13</c:v>
                </c:pt>
                <c:pt idx="91">
                  <c:v>8</c:v>
                </c:pt>
                <c:pt idx="92">
                  <c:v>8</c:v>
                </c:pt>
                <c:pt idx="93">
                  <c:v>6</c:v>
                </c:pt>
                <c:pt idx="94">
                  <c:v>10</c:v>
                </c:pt>
                <c:pt idx="95">
                  <c:v>14</c:v>
                </c:pt>
                <c:pt idx="96">
                  <c:v>15</c:v>
                </c:pt>
                <c:pt idx="97">
                  <c:v>9</c:v>
                </c:pt>
                <c:pt idx="98">
                  <c:v>9</c:v>
                </c:pt>
                <c:pt idx="99">
                  <c:v>30</c:v>
                </c:pt>
                <c:pt idx="100">
                  <c:v>15</c:v>
                </c:pt>
                <c:pt idx="101">
                  <c:v>7</c:v>
                </c:pt>
                <c:pt idx="102">
                  <c:v>11</c:v>
                </c:pt>
                <c:pt idx="103">
                  <c:v>10</c:v>
                </c:pt>
                <c:pt idx="104">
                  <c:v>8</c:v>
                </c:pt>
                <c:pt idx="105">
                  <c:v>9</c:v>
                </c:pt>
                <c:pt idx="106">
                  <c:v>7</c:v>
                </c:pt>
                <c:pt idx="107">
                  <c:v>12</c:v>
                </c:pt>
                <c:pt idx="108">
                  <c:v>15</c:v>
                </c:pt>
                <c:pt idx="109">
                  <c:v>7</c:v>
                </c:pt>
                <c:pt idx="110">
                  <c:v>21</c:v>
                </c:pt>
                <c:pt idx="111">
                  <c:v>15</c:v>
                </c:pt>
                <c:pt idx="112">
                  <c:v>14</c:v>
                </c:pt>
                <c:pt idx="113">
                  <c:v>7</c:v>
                </c:pt>
                <c:pt idx="114">
                  <c:v>5</c:v>
                </c:pt>
                <c:pt idx="115">
                  <c:v>19</c:v>
                </c:pt>
                <c:pt idx="116">
                  <c:v>10</c:v>
                </c:pt>
                <c:pt idx="117">
                  <c:v>8</c:v>
                </c:pt>
                <c:pt idx="118">
                  <c:v>7</c:v>
                </c:pt>
                <c:pt idx="119">
                  <c:v>11</c:v>
                </c:pt>
                <c:pt idx="120">
                  <c:v>15</c:v>
                </c:pt>
                <c:pt idx="121">
                  <c:v>8</c:v>
                </c:pt>
                <c:pt idx="122">
                  <c:v>6</c:v>
                </c:pt>
                <c:pt idx="123">
                  <c:v>7</c:v>
                </c:pt>
                <c:pt idx="124">
                  <c:v>7</c:v>
                </c:pt>
                <c:pt idx="125">
                  <c:v>6</c:v>
                </c:pt>
                <c:pt idx="126">
                  <c:v>6</c:v>
                </c:pt>
                <c:pt idx="127">
                  <c:v>6</c:v>
                </c:pt>
                <c:pt idx="128">
                  <c:v>8</c:v>
                </c:pt>
                <c:pt idx="129">
                  <c:v>4</c:v>
                </c:pt>
                <c:pt idx="130">
                  <c:v>8</c:v>
                </c:pt>
                <c:pt idx="131">
                  <c:v>8</c:v>
                </c:pt>
                <c:pt idx="132">
                  <c:v>15</c:v>
                </c:pt>
                <c:pt idx="133">
                  <c:v>16</c:v>
                </c:pt>
                <c:pt idx="134">
                  <c:v>8</c:v>
                </c:pt>
                <c:pt idx="135">
                  <c:v>7</c:v>
                </c:pt>
                <c:pt idx="136">
                  <c:v>7</c:v>
                </c:pt>
                <c:pt idx="137">
                  <c:v>6</c:v>
                </c:pt>
                <c:pt idx="138">
                  <c:v>6</c:v>
                </c:pt>
                <c:pt idx="139">
                  <c:v>11</c:v>
                </c:pt>
                <c:pt idx="140">
                  <c:v>6</c:v>
                </c:pt>
                <c:pt idx="141">
                  <c:v>3</c:v>
                </c:pt>
                <c:pt idx="142">
                  <c:v>7</c:v>
                </c:pt>
                <c:pt idx="143">
                  <c:v>7</c:v>
                </c:pt>
                <c:pt idx="144">
                  <c:v>6</c:v>
                </c:pt>
                <c:pt idx="145">
                  <c:v>6</c:v>
                </c:pt>
                <c:pt idx="146">
                  <c:v>10</c:v>
                </c:pt>
                <c:pt idx="147">
                  <c:v>4</c:v>
                </c:pt>
                <c:pt idx="148">
                  <c:v>4</c:v>
                </c:pt>
                <c:pt idx="149">
                  <c:v>6</c:v>
                </c:pt>
                <c:pt idx="150">
                  <c:v>7</c:v>
                </c:pt>
                <c:pt idx="151">
                  <c:v>8</c:v>
                </c:pt>
                <c:pt idx="152">
                  <c:v>9</c:v>
                </c:pt>
                <c:pt idx="153">
                  <c:v>6</c:v>
                </c:pt>
                <c:pt idx="154">
                  <c:v>9</c:v>
                </c:pt>
                <c:pt idx="155">
                  <c:v>5</c:v>
                </c:pt>
                <c:pt idx="156">
                  <c:v>6</c:v>
                </c:pt>
                <c:pt idx="157">
                  <c:v>7</c:v>
                </c:pt>
                <c:pt idx="158">
                  <c:v>8</c:v>
                </c:pt>
                <c:pt idx="159">
                  <c:v>7</c:v>
                </c:pt>
                <c:pt idx="160">
                  <c:v>5</c:v>
                </c:pt>
                <c:pt idx="161">
                  <c:v>7</c:v>
                </c:pt>
                <c:pt idx="162">
                  <c:v>8</c:v>
                </c:pt>
                <c:pt idx="163">
                  <c:v>8</c:v>
                </c:pt>
                <c:pt idx="164">
                  <c:v>7</c:v>
                </c:pt>
                <c:pt idx="165">
                  <c:v>6</c:v>
                </c:pt>
                <c:pt idx="166">
                  <c:v>5</c:v>
                </c:pt>
                <c:pt idx="167">
                  <c:v>6</c:v>
                </c:pt>
                <c:pt idx="168">
                  <c:v>8</c:v>
                </c:pt>
                <c:pt idx="169">
                  <c:v>5</c:v>
                </c:pt>
                <c:pt idx="170">
                  <c:v>4</c:v>
                </c:pt>
                <c:pt idx="171">
                  <c:v>5</c:v>
                </c:pt>
                <c:pt idx="172">
                  <c:v>4</c:v>
                </c:pt>
                <c:pt idx="173">
                  <c:v>6</c:v>
                </c:pt>
                <c:pt idx="174">
                  <c:v>6</c:v>
                </c:pt>
                <c:pt idx="175">
                  <c:v>5</c:v>
                </c:pt>
                <c:pt idx="176">
                  <c:v>4</c:v>
                </c:pt>
                <c:pt idx="177">
                  <c:v>4</c:v>
                </c:pt>
                <c:pt idx="178">
                  <c:v>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3851136"/>
        <c:axId val="253849600"/>
      </c:scatterChart>
      <c:valAx>
        <c:axId val="2538455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Absolute Latitude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53847424"/>
        <c:crosses val="autoZero"/>
        <c:crossBetween val="midCat"/>
      </c:valAx>
      <c:valAx>
        <c:axId val="253847424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Maternal Height (cm)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53845504"/>
        <c:crosses val="autoZero"/>
        <c:crossBetween val="midCat"/>
      </c:valAx>
      <c:valAx>
        <c:axId val="25384960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53851136"/>
        <c:crosses val="max"/>
        <c:crossBetween val="midCat"/>
      </c:valAx>
      <c:valAx>
        <c:axId val="2538511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53849600"/>
        <c:crosses val="autoZero"/>
        <c:crossBetween val="midCat"/>
      </c:valAx>
    </c:plotArea>
    <c:legend>
      <c:legendPos val="r"/>
      <c:layout/>
      <c:overlay val="0"/>
      <c:txPr>
        <a:bodyPr/>
        <a:lstStyle/>
        <a:p>
          <a:pPr>
            <a:defRPr sz="1000" b="1"/>
          </a:pPr>
          <a:endParaRPr lang="en-US"/>
        </a:p>
      </c:txPr>
    </c:legend>
    <c:plotVisOnly val="1"/>
    <c:dispBlanksAs val="gap"/>
    <c:showDLblsOverMax val="0"/>
  </c:chart>
  <c:spPr>
    <a:solidFill>
      <a:srgbClr val="FFFF00">
        <a:alpha val="28000"/>
      </a:srgbClr>
    </a:solidFill>
    <a:ln>
      <a:solidFill>
        <a:srgbClr val="000000"/>
      </a:solidFill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Mean Bwt</a:t>
            </a:r>
            <a:r>
              <a:rPr lang="en-US" baseline="0"/>
              <a:t> in Term Babies, Maternal Height vs Latitude</a:t>
            </a:r>
            <a:endParaRPr lang="en-US"/>
          </a:p>
        </c:rich>
      </c:tx>
      <c:layout>
        <c:manualLayout>
          <c:xMode val="edge"/>
          <c:yMode val="edge"/>
          <c:x val="0.17954118540060601"/>
          <c:y val="9.473060982830071E-3"/>
        </c:manualLayout>
      </c:layout>
      <c:overlay val="0"/>
    </c:title>
    <c:autoTitleDeleted val="0"/>
    <c:plotArea>
      <c:layout/>
      <c:scatterChart>
        <c:scatterStyle val="lineMarker"/>
        <c:varyColors val="0"/>
        <c:ser>
          <c:idx val="1"/>
          <c:order val="1"/>
          <c:tx>
            <c:strRef>
              <c:f>Data!$I$1</c:f>
              <c:strCache>
                <c:ptCount val="1"/>
                <c:pt idx="0">
                  <c:v>BWT</c:v>
                </c:pt>
              </c:strCache>
            </c:strRef>
          </c:tx>
          <c:spPr>
            <a:ln w="28575">
              <a:noFill/>
            </a:ln>
          </c:spPr>
          <c:trendline>
            <c:spPr>
              <a:ln w="28575">
                <a:solidFill>
                  <a:srgbClr val="C00000"/>
                </a:solidFill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3.0026601404554189E-2"/>
                  <c:y val="-4.908722347206599E-2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</c:trendlineLbl>
          </c:trendline>
          <c:xVal>
            <c:numRef>
              <c:f>Data!$G$2:$G$26</c:f>
              <c:numCache>
                <c:formatCode>General</c:formatCode>
                <c:ptCount val="25"/>
                <c:pt idx="0">
                  <c:v>-34</c:v>
                </c:pt>
                <c:pt idx="1">
                  <c:v>-29</c:v>
                </c:pt>
                <c:pt idx="2">
                  <c:v>-24</c:v>
                </c:pt>
                <c:pt idx="3">
                  <c:v>-13.3</c:v>
                </c:pt>
                <c:pt idx="4">
                  <c:v>-5</c:v>
                </c:pt>
                <c:pt idx="5">
                  <c:v>4</c:v>
                </c:pt>
                <c:pt idx="6">
                  <c:v>7</c:v>
                </c:pt>
                <c:pt idx="7">
                  <c:v>10</c:v>
                </c:pt>
                <c:pt idx="8">
                  <c:v>13.28</c:v>
                </c:pt>
                <c:pt idx="9">
                  <c:v>15</c:v>
                </c:pt>
                <c:pt idx="10">
                  <c:v>15.3</c:v>
                </c:pt>
                <c:pt idx="11">
                  <c:v>16</c:v>
                </c:pt>
                <c:pt idx="12">
                  <c:v>20</c:v>
                </c:pt>
                <c:pt idx="13">
                  <c:v>20</c:v>
                </c:pt>
                <c:pt idx="14">
                  <c:v>21.3</c:v>
                </c:pt>
                <c:pt idx="15">
                  <c:v>22</c:v>
                </c:pt>
                <c:pt idx="16">
                  <c:v>28</c:v>
                </c:pt>
                <c:pt idx="17">
                  <c:v>28</c:v>
                </c:pt>
                <c:pt idx="18">
                  <c:v>35</c:v>
                </c:pt>
                <c:pt idx="19">
                  <c:v>38</c:v>
                </c:pt>
                <c:pt idx="20">
                  <c:v>38</c:v>
                </c:pt>
                <c:pt idx="21">
                  <c:v>38</c:v>
                </c:pt>
                <c:pt idx="22">
                  <c:v>38</c:v>
                </c:pt>
                <c:pt idx="23">
                  <c:v>53</c:v>
                </c:pt>
                <c:pt idx="24">
                  <c:v>54</c:v>
                </c:pt>
              </c:numCache>
            </c:numRef>
          </c:xVal>
          <c:yVal>
            <c:numRef>
              <c:f>Data!$I$2:$I$26</c:f>
              <c:numCache>
                <c:formatCode>General</c:formatCode>
                <c:ptCount val="25"/>
                <c:pt idx="0">
                  <c:v>3239</c:v>
                </c:pt>
                <c:pt idx="1">
                  <c:v>3078</c:v>
                </c:pt>
                <c:pt idx="2">
                  <c:v>3031</c:v>
                </c:pt>
                <c:pt idx="3">
                  <c:v>2977</c:v>
                </c:pt>
                <c:pt idx="4">
                  <c:v>2936</c:v>
                </c:pt>
                <c:pt idx="5">
                  <c:v>3015</c:v>
                </c:pt>
                <c:pt idx="6">
                  <c:v>2841</c:v>
                </c:pt>
                <c:pt idx="7">
                  <c:v>3052</c:v>
                </c:pt>
                <c:pt idx="8">
                  <c:v>2937</c:v>
                </c:pt>
                <c:pt idx="9">
                  <c:v>3004</c:v>
                </c:pt>
                <c:pt idx="10">
                  <c:v>2996</c:v>
                </c:pt>
                <c:pt idx="11">
                  <c:v>2997</c:v>
                </c:pt>
                <c:pt idx="12">
                  <c:v>2782</c:v>
                </c:pt>
                <c:pt idx="13">
                  <c:v>2633</c:v>
                </c:pt>
                <c:pt idx="14">
                  <c:v>3174</c:v>
                </c:pt>
                <c:pt idx="15">
                  <c:v>2852</c:v>
                </c:pt>
                <c:pt idx="16">
                  <c:v>2787</c:v>
                </c:pt>
                <c:pt idx="17">
                  <c:v>2760</c:v>
                </c:pt>
                <c:pt idx="18">
                  <c:v>3164</c:v>
                </c:pt>
                <c:pt idx="19">
                  <c:v>3144</c:v>
                </c:pt>
                <c:pt idx="20">
                  <c:v>3058</c:v>
                </c:pt>
                <c:pt idx="21">
                  <c:v>3347</c:v>
                </c:pt>
                <c:pt idx="22">
                  <c:v>3355</c:v>
                </c:pt>
                <c:pt idx="23">
                  <c:v>3436</c:v>
                </c:pt>
                <c:pt idx="24">
                  <c:v>3239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5403904"/>
        <c:axId val="255410176"/>
      </c:scatterChart>
      <c:scatterChart>
        <c:scatterStyle val="lineMarker"/>
        <c:varyColors val="0"/>
        <c:ser>
          <c:idx val="0"/>
          <c:order val="0"/>
          <c:tx>
            <c:strRef>
              <c:f>Data!$H$1</c:f>
              <c:strCache>
                <c:ptCount val="1"/>
                <c:pt idx="0">
                  <c:v>Female Height</c:v>
                </c:pt>
              </c:strCache>
            </c:strRef>
          </c:tx>
          <c:spPr>
            <a:ln w="28575">
              <a:noFill/>
            </a:ln>
          </c:spPr>
          <c:trendline>
            <c:spPr>
              <a:ln w="28575">
                <a:solidFill>
                  <a:srgbClr val="0070C0"/>
                </a:solidFill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4.5792367170319932E-2"/>
                  <c:y val="0.35812593738282772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</c:trendlineLbl>
          </c:trendline>
          <c:xVal>
            <c:numRef>
              <c:f>Data!$G$2:$G$26</c:f>
              <c:numCache>
                <c:formatCode>General</c:formatCode>
                <c:ptCount val="25"/>
                <c:pt idx="0">
                  <c:v>-34</c:v>
                </c:pt>
                <c:pt idx="1">
                  <c:v>-29</c:v>
                </c:pt>
                <c:pt idx="2">
                  <c:v>-24</c:v>
                </c:pt>
                <c:pt idx="3">
                  <c:v>-13.3</c:v>
                </c:pt>
                <c:pt idx="4">
                  <c:v>-5</c:v>
                </c:pt>
                <c:pt idx="5">
                  <c:v>4</c:v>
                </c:pt>
                <c:pt idx="6">
                  <c:v>7</c:v>
                </c:pt>
                <c:pt idx="7">
                  <c:v>10</c:v>
                </c:pt>
                <c:pt idx="8">
                  <c:v>13.28</c:v>
                </c:pt>
                <c:pt idx="9">
                  <c:v>15</c:v>
                </c:pt>
                <c:pt idx="10">
                  <c:v>15.3</c:v>
                </c:pt>
                <c:pt idx="11">
                  <c:v>16</c:v>
                </c:pt>
                <c:pt idx="12">
                  <c:v>20</c:v>
                </c:pt>
                <c:pt idx="13">
                  <c:v>20</c:v>
                </c:pt>
                <c:pt idx="14">
                  <c:v>21.3</c:v>
                </c:pt>
                <c:pt idx="15">
                  <c:v>22</c:v>
                </c:pt>
                <c:pt idx="16">
                  <c:v>28</c:v>
                </c:pt>
                <c:pt idx="17">
                  <c:v>28</c:v>
                </c:pt>
                <c:pt idx="18">
                  <c:v>35</c:v>
                </c:pt>
                <c:pt idx="19">
                  <c:v>38</c:v>
                </c:pt>
                <c:pt idx="20">
                  <c:v>38</c:v>
                </c:pt>
                <c:pt idx="21">
                  <c:v>38</c:v>
                </c:pt>
                <c:pt idx="22">
                  <c:v>38</c:v>
                </c:pt>
                <c:pt idx="23">
                  <c:v>53</c:v>
                </c:pt>
                <c:pt idx="24">
                  <c:v>54</c:v>
                </c:pt>
              </c:numCache>
            </c:numRef>
          </c:xVal>
          <c:yVal>
            <c:numRef>
              <c:f>Data!$H$2:$H$26</c:f>
              <c:numCache>
                <c:formatCode>General</c:formatCode>
                <c:ptCount val="25"/>
                <c:pt idx="0">
                  <c:v>160.69999999999999</c:v>
                </c:pt>
                <c:pt idx="3">
                  <c:v>156</c:v>
                </c:pt>
                <c:pt idx="4">
                  <c:v>158</c:v>
                </c:pt>
                <c:pt idx="7">
                  <c:v>159.80000000000001</c:v>
                </c:pt>
                <c:pt idx="9">
                  <c:v>158.80000000000001</c:v>
                </c:pt>
                <c:pt idx="11">
                  <c:v>153</c:v>
                </c:pt>
                <c:pt idx="12">
                  <c:v>152</c:v>
                </c:pt>
                <c:pt idx="13">
                  <c:v>152</c:v>
                </c:pt>
                <c:pt idx="18">
                  <c:v>158</c:v>
                </c:pt>
                <c:pt idx="19">
                  <c:v>164</c:v>
                </c:pt>
                <c:pt idx="20">
                  <c:v>164</c:v>
                </c:pt>
                <c:pt idx="21">
                  <c:v>158</c:v>
                </c:pt>
                <c:pt idx="22">
                  <c:v>164</c:v>
                </c:pt>
                <c:pt idx="23">
                  <c:v>164.9</c:v>
                </c:pt>
                <c:pt idx="24">
                  <c:v>164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5413632"/>
        <c:axId val="255412096"/>
      </c:scatterChart>
      <c:valAx>
        <c:axId val="255403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en-US" sz="1400" b="1"/>
                  <a:t>Latitude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55410176"/>
        <c:crosses val="autoZero"/>
        <c:crossBetween val="midCat"/>
      </c:valAx>
      <c:valAx>
        <c:axId val="255410176"/>
        <c:scaling>
          <c:orientation val="minMax"/>
          <c:min val="20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Mean Bwt in term babies (grams)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55403904"/>
        <c:crosses val="autoZero"/>
        <c:crossBetween val="midCat"/>
      </c:valAx>
      <c:valAx>
        <c:axId val="255412096"/>
        <c:scaling>
          <c:orientation val="minMax"/>
          <c:max val="170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55413632"/>
        <c:crosses val="max"/>
        <c:crossBetween val="midCat"/>
      </c:valAx>
      <c:valAx>
        <c:axId val="2554136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5541209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FFF00">
        <a:alpha val="28000"/>
      </a:srgbClr>
    </a:solidFill>
    <a:ln>
      <a:solidFill>
        <a:srgbClr val="000000"/>
      </a:solidFill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0.83333</cdr:x>
      <cdr:y>0.27778</cdr:y>
    </cdr:from>
    <cdr:to>
      <cdr:x>0.93861</cdr:x>
      <cdr:y>0.42342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7601941" y="1923059"/>
          <a:ext cx="998799" cy="9626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200" b="1" dirty="0"/>
            <a:t>GDP/C/1000</a:t>
          </a:r>
        </a:p>
        <a:p xmlns:a="http://schemas.openxmlformats.org/drawingml/2006/main">
          <a:endParaRPr lang="en-US" sz="11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0.81667</cdr:x>
      <cdr:y>0.27273</cdr:y>
    </cdr:from>
    <cdr:to>
      <cdr:x>0.84322</cdr:x>
      <cdr:y>0.45334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6983438" y="2312962"/>
          <a:ext cx="1211098" cy="2427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100" b="1" dirty="0"/>
            <a:t>% LBW</a:t>
          </a:r>
        </a:p>
      </cdr:txBody>
    </cdr:sp>
  </cdr:relSizeAnchor>
  <cdr:relSizeAnchor xmlns:cdr="http://schemas.openxmlformats.org/drawingml/2006/chartDrawing">
    <cdr:from>
      <cdr:x>0.78082</cdr:x>
      <cdr:y>0.79376</cdr:y>
    </cdr:from>
    <cdr:to>
      <cdr:x>0.88082</cdr:x>
      <cdr:y>0.93012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43400" y="3812540"/>
          <a:ext cx="556260" cy="6549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WHO Article</a:t>
          </a:r>
          <a:endParaRPr lang="en-US" sz="14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0.79167</cdr:x>
      <cdr:y>0.2</cdr:y>
    </cdr:from>
    <cdr:to>
      <cdr:x>0.82015</cdr:x>
      <cdr:y>0.37463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6770404" y="1840196"/>
          <a:ext cx="1197613" cy="2604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400" b="1" dirty="0"/>
            <a:t>% LBW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0.67568</cdr:x>
      <cdr:y>0.23214</cdr:y>
    </cdr:from>
    <cdr:to>
      <cdr:x>0.70389</cdr:x>
      <cdr:y>0.41024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3509541" y="1291059"/>
          <a:ext cx="759988" cy="1590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100" b="1" dirty="0"/>
            <a:t>% </a:t>
          </a:r>
          <a:r>
            <a:rPr lang="en-US" sz="1200" b="1" dirty="0"/>
            <a:t>LBW</a:t>
          </a:r>
        </a:p>
      </cdr:txBody>
    </cdr:sp>
  </cdr:relSizeAnchor>
  <cdr:relSizeAnchor xmlns:cdr="http://schemas.openxmlformats.org/drawingml/2006/chartDrawing">
    <cdr:from>
      <cdr:x>0.825</cdr:x>
      <cdr:y>0.86667</cdr:y>
    </cdr:from>
    <cdr:to>
      <cdr:x>0.925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543800" y="6096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WHO Data</a:t>
          </a:r>
          <a:endParaRPr lang="en-US" sz="12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0.91202</cdr:x>
      <cdr:y>0.26998</cdr:y>
    </cdr:from>
    <cdr:to>
      <cdr:x>0.99564</cdr:x>
      <cdr:y>0.4405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9972675" y="14478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400" b="1"/>
            <a:t>Maternal Height (cm)</a:t>
          </a:r>
        </a:p>
        <a:p xmlns:a="http://schemas.openxmlformats.org/drawingml/2006/main">
          <a:endParaRPr lang="en-US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13635038"/>
            <a:ext cx="27981275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24871363"/>
            <a:ext cx="23044150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B2E64-E940-412B-A75C-319C42FDD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9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7B59A-5B67-4D91-A76F-B2A08FFF27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06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1757363"/>
            <a:ext cx="7407275" cy="374507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4650" y="1757363"/>
            <a:ext cx="22069425" cy="374507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435B7-3DBB-4CC4-B742-FF5DBE55A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2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68962-65D0-4C3E-B9D7-CFCAA97B5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5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28203525"/>
            <a:ext cx="27981275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18602325"/>
            <a:ext cx="27981275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1A471-9D00-444B-B648-CD0B1B380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2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4650" y="10240963"/>
            <a:ext cx="14738350" cy="28967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10240963"/>
            <a:ext cx="14738350" cy="28967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ECF4E-238E-49EF-8B30-FFF1339D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3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1757363"/>
            <a:ext cx="29625925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9825038"/>
            <a:ext cx="14544675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13919200"/>
            <a:ext cx="14544675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9825038"/>
            <a:ext cx="14549438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13919200"/>
            <a:ext cx="14549438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5BDC9-3A72-4BF3-A196-55766FEEF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7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844C1-5C00-4045-ADD9-03C68E451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1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C30FD-87B0-45FE-AD93-E0C2704D7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0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1747838"/>
            <a:ext cx="10829925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1747838"/>
            <a:ext cx="184023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9185275"/>
            <a:ext cx="10829925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23E6D-C6C3-463F-B4A3-1B37CD47D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5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30724475"/>
            <a:ext cx="19751675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3921125"/>
            <a:ext cx="19751675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34350325"/>
            <a:ext cx="19751675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CB3B5-8F20-41E6-B474-FBAC01745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4650" y="1757363"/>
            <a:ext cx="296291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4650" y="10240963"/>
            <a:ext cx="29629100" cy="2896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4650" y="39970075"/>
            <a:ext cx="76835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>
              <a:defRPr sz="67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5850" y="39970075"/>
            <a:ext cx="104267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ctr">
              <a:defRPr sz="67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0250" y="39970075"/>
            <a:ext cx="76835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r">
              <a:defRPr sz="6700"/>
            </a:lvl1pPr>
          </a:lstStyle>
          <a:p>
            <a:pPr>
              <a:defRPr/>
            </a:pPr>
            <a:fld id="{CDA19F51-2070-4B2B-A935-31AC436B2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9pPr>
    </p:titleStyle>
    <p:bodyStyle>
      <a:lvl1pPr marL="1644650" indent="-1644650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7113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500">
          <a:solidFill>
            <a:schemeClr val="tx1"/>
          </a:solidFill>
          <a:latin typeface="+mn-lt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600">
          <a:solidFill>
            <a:schemeClr val="tx1"/>
          </a:solidFill>
          <a:latin typeface="+mn-lt"/>
        </a:defRPr>
      </a:lvl3pPr>
      <a:lvl4pPr marL="7681913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2.xml"/><Relationship Id="rId7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0"/>
            <a:ext cx="32908875" cy="4632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6000" b="1" dirty="0">
                <a:solidFill>
                  <a:srgbClr val="C00000"/>
                </a:solidFill>
              </a:rPr>
              <a:t>Low Birth Weight and the Latitude of Country of Birth</a:t>
            </a:r>
            <a:endParaRPr lang="en-US" altLang="en-US" sz="6000" dirty="0">
              <a:solidFill>
                <a:srgbClr val="C00000"/>
              </a:solidFill>
            </a:endParaRPr>
          </a:p>
          <a:p>
            <a:pPr algn="ctr" eaLnBrk="1" hangingPunct="1"/>
            <a:endParaRPr lang="en-US" altLang="en-US" sz="4200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sz="4200" b="1" dirty="0">
                <a:solidFill>
                  <a:srgbClr val="C00000"/>
                </a:solidFill>
              </a:rPr>
              <a:t>Jagjit Singh Teji MD</a:t>
            </a:r>
          </a:p>
          <a:p>
            <a:pPr algn="ctr" eaLnBrk="1" hangingPunct="1"/>
            <a:endParaRPr lang="en-US" altLang="en-US" sz="4200" b="1" i="1" dirty="0">
              <a:solidFill>
                <a:srgbClr val="C00000"/>
              </a:solidFill>
            </a:endParaRPr>
          </a:p>
          <a:p>
            <a:pPr algn="ctr" eaLnBrk="1" hangingPunct="1"/>
            <a:r>
              <a:rPr lang="en-US" altLang="en-US" sz="4400" b="1" dirty="0">
                <a:solidFill>
                  <a:srgbClr val="C00000"/>
                </a:solidFill>
              </a:rPr>
              <a:t>MERCY HOSPITAL AND MEDICAL CENTER AND UNIVERSITY OF CHICAGO , CHICAGO, ILLINOIS</a:t>
            </a:r>
          </a:p>
          <a:p>
            <a:pPr algn="ctr" eaLnBrk="1" hangingPunct="1"/>
            <a:endParaRPr lang="en-US" altLang="en-US" sz="4200" b="1" i="1" dirty="0">
              <a:solidFill>
                <a:srgbClr val="C00000"/>
              </a:solidFill>
            </a:endParaRP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42549763"/>
            <a:ext cx="32908875" cy="13414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10"/>
          <p:cNvSpPr>
            <a:spLocks noChangeArrowheads="1"/>
          </p:cNvSpPr>
          <p:nvPr/>
        </p:nvSpPr>
        <p:spPr bwMode="auto">
          <a:xfrm>
            <a:off x="914400" y="5241925"/>
            <a:ext cx="15084425" cy="10985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Introduction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2053" name="Rectangle 11"/>
          <p:cNvSpPr>
            <a:spLocks noChangeArrowheads="1"/>
          </p:cNvSpPr>
          <p:nvPr/>
        </p:nvSpPr>
        <p:spPr bwMode="auto">
          <a:xfrm>
            <a:off x="16916400" y="5241925"/>
            <a:ext cx="15084425" cy="10985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914400" y="18013363"/>
            <a:ext cx="15084425" cy="10969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2055" name="Rectangle 13"/>
          <p:cNvSpPr>
            <a:spLocks noChangeArrowheads="1"/>
          </p:cNvSpPr>
          <p:nvPr/>
        </p:nvSpPr>
        <p:spPr bwMode="auto">
          <a:xfrm>
            <a:off x="17145000" y="38100000"/>
            <a:ext cx="15084425" cy="108267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2056" name="Rectangle 14"/>
          <p:cNvSpPr>
            <a:spLocks noChangeArrowheads="1"/>
          </p:cNvSpPr>
          <p:nvPr/>
        </p:nvSpPr>
        <p:spPr bwMode="auto">
          <a:xfrm>
            <a:off x="17068800" y="25908000"/>
            <a:ext cx="15084425" cy="10985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2057" name="Rectangle 15"/>
          <p:cNvSpPr>
            <a:spLocks noChangeArrowheads="1"/>
          </p:cNvSpPr>
          <p:nvPr/>
        </p:nvSpPr>
        <p:spPr bwMode="auto">
          <a:xfrm>
            <a:off x="914400" y="22250400"/>
            <a:ext cx="15084425" cy="10969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2058" name="Text Box 19"/>
          <p:cNvSpPr txBox="1">
            <a:spLocks noChangeArrowheads="1"/>
          </p:cNvSpPr>
          <p:nvPr/>
        </p:nvSpPr>
        <p:spPr bwMode="auto">
          <a:xfrm>
            <a:off x="1219200" y="6827838"/>
            <a:ext cx="14173200" cy="1739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marL="514350" indent="-514350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AutoNum type="arabicPeriod"/>
            </a:pPr>
            <a:r>
              <a:rPr lang="en-US" altLang="en-US"/>
              <a:t>Low birth weight is a major cause of infant mortality in the world. </a:t>
            </a:r>
          </a:p>
          <a:p>
            <a:pPr eaLnBrk="1" hangingPunct="1"/>
            <a:r>
              <a:rPr lang="en-US" altLang="en-US"/>
              <a:t> </a:t>
            </a:r>
          </a:p>
          <a:p>
            <a:pPr eaLnBrk="1" hangingPunct="1">
              <a:buFont typeface="Arial" charset="0"/>
              <a:buAutoNum type="arabicPeriod"/>
            </a:pPr>
            <a:r>
              <a:rPr lang="en-US" altLang="en-US"/>
              <a:t>There are numerous articles hypothesizing the relationship of heat content of the environment and the incidence of low birth weight (LBW) in humans.  </a:t>
            </a:r>
          </a:p>
          <a:p>
            <a:pPr eaLnBrk="1" hangingPunct="1">
              <a:buFont typeface="Arial" charset="0"/>
              <a:buAutoNum type="arabicPeriod"/>
            </a:pPr>
            <a:endParaRPr lang="en-US" altLang="en-US"/>
          </a:p>
          <a:p>
            <a:pPr eaLnBrk="1" hangingPunct="1">
              <a:buFont typeface="Arial" charset="0"/>
              <a:buAutoNum type="arabicPeriod"/>
            </a:pPr>
            <a:r>
              <a:rPr lang="en-US" altLang="en-US"/>
              <a:t>There also now some animal studies relating the heat stress in pregnant sheep to retarded placental and fetal growth. </a:t>
            </a:r>
          </a:p>
          <a:p>
            <a:pPr eaLnBrk="1" hangingPunct="1">
              <a:spcBef>
                <a:spcPct val="50000"/>
              </a:spcBef>
              <a:buFont typeface="Arial" charset="0"/>
              <a:buAutoNum type="arabicPeriod"/>
            </a:pPr>
            <a:endParaRPr lang="en-US" altLang="en-US"/>
          </a:p>
          <a:p>
            <a:pPr eaLnBrk="1" hangingPunct="1">
              <a:buFont typeface="Arial" charset="0"/>
              <a:buAutoNum type="arabicPeriod"/>
            </a:pPr>
            <a:r>
              <a:rPr lang="en-US" altLang="en-US"/>
              <a:t>Could epigenetics explain higher incidence of adult onset diseases in populations who were small at birth due to environmental temperature?</a:t>
            </a:r>
          </a:p>
          <a:p>
            <a:pPr eaLnBrk="1" hangingPunct="1">
              <a:buFont typeface="Arial" charset="0"/>
              <a:buAutoNum type="arabicPeriod"/>
            </a:pPr>
            <a:endParaRPr lang="en-US" altLang="en-US"/>
          </a:p>
          <a:p>
            <a:pPr eaLnBrk="1" hangingPunct="1">
              <a:buFont typeface="Arial" charset="0"/>
              <a:buAutoNum type="arabicPeriod"/>
            </a:pPr>
            <a:r>
              <a:rPr lang="en-US" altLang="en-US"/>
              <a:t>Would the babies born closer to the equator have a lower birthweight compared to the those born further away?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59" name="Text Box 20"/>
          <p:cNvSpPr txBox="1">
            <a:spLocks noChangeArrowheads="1"/>
          </p:cNvSpPr>
          <p:nvPr/>
        </p:nvSpPr>
        <p:spPr bwMode="auto">
          <a:xfrm>
            <a:off x="1219200" y="19599275"/>
            <a:ext cx="14325600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The purpose of this study is to determine the relationship of LBW and latitude of the country of  birth?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60" name="Text Box 21"/>
          <p:cNvSpPr txBox="1">
            <a:spLocks noChangeArrowheads="1"/>
          </p:cNvSpPr>
          <p:nvPr/>
        </p:nvSpPr>
        <p:spPr bwMode="auto">
          <a:xfrm>
            <a:off x="1219200" y="23926800"/>
            <a:ext cx="13868400" cy="1928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marL="514350" indent="-514350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AutoNum type="arabicPeriod"/>
            </a:pPr>
            <a:r>
              <a:rPr lang="en-US" altLang="en-US" dirty="0"/>
              <a:t>The percent LBW in each country was obtained from the United Nations Children’s Fund and World Health Organization, </a:t>
            </a:r>
            <a:r>
              <a:rPr lang="en-US" altLang="en-US" i="1" dirty="0"/>
              <a:t>Low Birthweight: Country, regional and global estimates. </a:t>
            </a:r>
            <a:r>
              <a:rPr lang="en-US" altLang="en-US" dirty="0"/>
              <a:t>UNICEF, New York, 2004.  </a:t>
            </a:r>
          </a:p>
          <a:p>
            <a:pPr eaLnBrk="1" hangingPunct="1">
              <a:buFont typeface="Arial" charset="0"/>
              <a:buAutoNum type="arabicPeriod"/>
            </a:pPr>
            <a:endParaRPr lang="en-US" altLang="en-US" dirty="0"/>
          </a:p>
          <a:p>
            <a:pPr eaLnBrk="1" hangingPunct="1">
              <a:buFont typeface="Arial" charset="0"/>
              <a:buAutoNum type="arabicPeriod"/>
            </a:pPr>
            <a:r>
              <a:rPr lang="en-US" altLang="en-US" dirty="0"/>
              <a:t>The mean latitude and GDP per capita (GDP/C) data for each country was obtained from CIA Fact Book, from the CIA website.  </a:t>
            </a:r>
          </a:p>
          <a:p>
            <a:pPr eaLnBrk="1" hangingPunct="1">
              <a:buFont typeface="Arial" charset="0"/>
              <a:buAutoNum type="arabicPeriod"/>
            </a:pPr>
            <a:endParaRPr lang="en-US" altLang="en-US" dirty="0"/>
          </a:p>
          <a:p>
            <a:pPr eaLnBrk="1" hangingPunct="1">
              <a:buFont typeface="Arial" charset="0"/>
              <a:buAutoNum type="arabicPeriod"/>
            </a:pPr>
            <a:r>
              <a:rPr lang="en-US" altLang="en-US" dirty="0"/>
              <a:t>Percent LBW was plotted against latitude in degrees in the north and south of the equator.   </a:t>
            </a:r>
          </a:p>
          <a:p>
            <a:pPr eaLnBrk="1" hangingPunct="1">
              <a:buFont typeface="Arial" charset="0"/>
              <a:buAutoNum type="arabicPeriod"/>
            </a:pPr>
            <a:endParaRPr lang="en-US" altLang="en-US" dirty="0"/>
          </a:p>
          <a:p>
            <a:pPr eaLnBrk="1" hangingPunct="1">
              <a:buFont typeface="Arial" charset="0"/>
              <a:buAutoNum type="arabicPeriod"/>
            </a:pPr>
            <a:r>
              <a:rPr lang="en-US" altLang="en-US" dirty="0"/>
              <a:t>Data for the LBW percentages and the GDP/C were compared with the corresponding mean latitude of the country.  </a:t>
            </a:r>
          </a:p>
          <a:p>
            <a:pPr eaLnBrk="1" hangingPunct="1">
              <a:buFont typeface="Arial" charset="0"/>
              <a:buAutoNum type="arabicPeriod"/>
            </a:pPr>
            <a:endParaRPr lang="en-US" altLang="en-US" dirty="0"/>
          </a:p>
          <a:p>
            <a:pPr eaLnBrk="1" hangingPunct="1">
              <a:buFont typeface="Arial" charset="0"/>
              <a:buAutoNum type="arabicPeriod"/>
            </a:pPr>
            <a:r>
              <a:rPr lang="en-US" altLang="en-US" dirty="0"/>
              <a:t>Data was analyzed and graphs drawn on the Excel </a:t>
            </a:r>
            <a:r>
              <a:rPr lang="en-US" altLang="en-US" i="1" dirty="0"/>
              <a:t>2007. </a:t>
            </a:r>
          </a:p>
          <a:p>
            <a:pPr eaLnBrk="1" hangingPunct="1">
              <a:buFont typeface="Arial" charset="0"/>
              <a:buAutoNum type="arabicPeriod"/>
            </a:pPr>
            <a:endParaRPr lang="en-US" altLang="en-US" dirty="0"/>
          </a:p>
          <a:p>
            <a:pPr eaLnBrk="1" hangingPunct="1">
              <a:buFont typeface="Arial" charset="0"/>
              <a:buAutoNum type="arabicPeriod"/>
            </a:pPr>
            <a:r>
              <a:rPr lang="en-US" altLang="en-US" dirty="0"/>
              <a:t>Meta-analysis of data from published studies to determine mean birth weight in term babies from around the world and determine if there is a relationship of with latitude and temperature.</a:t>
            </a:r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2061" name="Text Box 22"/>
          <p:cNvSpPr txBox="1">
            <a:spLocks noChangeArrowheads="1"/>
          </p:cNvSpPr>
          <p:nvPr/>
        </p:nvSpPr>
        <p:spPr bwMode="auto">
          <a:xfrm>
            <a:off x="17221200" y="6705600"/>
            <a:ext cx="14478000" cy="1093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marL="514350" indent="-514350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AutoNum type="arabicPeriod"/>
            </a:pPr>
            <a:r>
              <a:rPr lang="en-US" altLang="en-US"/>
              <a:t>There were over 130 million births in the world, according to the WHO 2004 report.</a:t>
            </a:r>
          </a:p>
          <a:p>
            <a:pPr eaLnBrk="1" hangingPunct="1">
              <a:buFont typeface="Arial" charset="0"/>
              <a:buAutoNum type="arabicPeriod"/>
            </a:pPr>
            <a:r>
              <a:rPr lang="en-US" altLang="en-US"/>
              <a:t>Overall 14 million were LBW (11.14 %).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62" name="Text Box 24"/>
          <p:cNvSpPr txBox="1">
            <a:spLocks noChangeArrowheads="1"/>
          </p:cNvSpPr>
          <p:nvPr/>
        </p:nvSpPr>
        <p:spPr bwMode="auto">
          <a:xfrm>
            <a:off x="17221200" y="27279600"/>
            <a:ext cx="14249400" cy="2118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marL="514350" indent="-514350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altLang="en-US" sz="3600"/>
              <a:t>This is the first study relating the incidence of LBW with latitude.  </a:t>
            </a:r>
          </a:p>
          <a:p>
            <a:pPr eaLnBrk="1" hangingPunct="1">
              <a:buFont typeface="Arial" charset="0"/>
              <a:buAutoNum type="arabicPeriod"/>
            </a:pPr>
            <a:endParaRPr lang="en-US" altLang="en-US" sz="3600"/>
          </a:p>
          <a:p>
            <a:pPr eaLnBrk="1" hangingPunct="1">
              <a:buFont typeface="Arial" charset="0"/>
              <a:buAutoNum type="arabicPeriod"/>
            </a:pPr>
            <a:r>
              <a:rPr lang="en-US" altLang="en-US" sz="3600"/>
              <a:t>Higher %LBW is directly related to countries closer to the equator which have relatively higher mean temperature and humidity.  </a:t>
            </a:r>
          </a:p>
          <a:p>
            <a:pPr eaLnBrk="1" hangingPunct="1">
              <a:buFont typeface="Arial" charset="0"/>
              <a:buAutoNum type="arabicPeriod"/>
            </a:pPr>
            <a:endParaRPr lang="en-US" altLang="en-US" sz="3600"/>
          </a:p>
          <a:p>
            <a:pPr eaLnBrk="1" hangingPunct="1">
              <a:buFont typeface="Arial" charset="0"/>
              <a:buAutoNum type="arabicPeriod"/>
            </a:pPr>
            <a:r>
              <a:rPr lang="en-US" altLang="en-US" sz="3600"/>
              <a:t>Higher mean temperature during pregnancy could be an additional cause of intrauterine growth retardation (IUGR) as hypothesized previously in human and animal studies unrelated to GDP/C.  </a:t>
            </a:r>
          </a:p>
          <a:p>
            <a:pPr eaLnBrk="1" hangingPunct="1">
              <a:buFont typeface="Arial" charset="0"/>
              <a:buAutoNum type="arabicPeriod"/>
            </a:pPr>
            <a:r>
              <a:rPr lang="en-US" altLang="en-US" sz="3600"/>
              <a:t>Higher incidence of adult onset diseases can be expected in babies of populations residing for a number of generations in countries closer to the equator.  </a:t>
            </a:r>
          </a:p>
          <a:p>
            <a:pPr eaLnBrk="1" hangingPunct="1">
              <a:buFontTx/>
              <a:buAutoNum type="arabicPeriod"/>
            </a:pPr>
            <a:endParaRPr lang="en-US" altLang="en-US" sz="3600"/>
          </a:p>
          <a:p>
            <a:pPr eaLnBrk="1" hangingPunct="1">
              <a:buFontTx/>
              <a:buAutoNum type="arabicPeriod"/>
            </a:pPr>
            <a:r>
              <a:rPr lang="en-US" altLang="en-US" sz="3600"/>
              <a:t>Alteration of the nutrition and/or lifestyle due to migration or behavior change could potentially impact the adult health adversely.   </a:t>
            </a:r>
          </a:p>
          <a:p>
            <a:pPr eaLnBrk="1" hangingPunct="1">
              <a:buFontTx/>
              <a:buAutoNum type="arabicPeriod"/>
            </a:pPr>
            <a:endParaRPr lang="en-US" altLang="en-US" sz="3600"/>
          </a:p>
          <a:p>
            <a:pPr eaLnBrk="1" hangingPunct="1">
              <a:buFontTx/>
              <a:buAutoNum type="arabicPeriod"/>
            </a:pPr>
            <a:r>
              <a:rPr lang="en-US" altLang="en-US" sz="3600"/>
              <a:t>How would global warming impact the overall incidence of LBW in the world?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63" name="Text Box 25"/>
          <p:cNvSpPr txBox="1">
            <a:spLocks noChangeArrowheads="1"/>
          </p:cNvSpPr>
          <p:nvPr/>
        </p:nvSpPr>
        <p:spPr bwMode="auto">
          <a:xfrm>
            <a:off x="17068800" y="39395400"/>
            <a:ext cx="147828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marL="514350" indent="-514350"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AutoNum type="arabicPeriod"/>
            </a:pPr>
            <a:r>
              <a:rPr lang="en-US" altLang="en-US" sz="2800"/>
              <a:t>Wells JC. J Theor Biol. 214:413-25, 2002.</a:t>
            </a:r>
          </a:p>
          <a:p>
            <a:pPr eaLnBrk="1" hangingPunct="1">
              <a:buFont typeface="Arial" charset="0"/>
              <a:buAutoNum type="arabicPeriod"/>
            </a:pPr>
            <a:r>
              <a:rPr lang="en-US" altLang="en-US" sz="2800"/>
              <a:t>Wells JC et al. Am J Phys Anth. 119:276-282, 2002.</a:t>
            </a:r>
          </a:p>
          <a:p>
            <a:pPr eaLnBrk="1" hangingPunct="1">
              <a:buFont typeface="Arial" charset="0"/>
              <a:buAutoNum type="arabicPeriod"/>
            </a:pPr>
            <a:r>
              <a:rPr lang="en-US" altLang="en-US" sz="2800"/>
              <a:t>Wallace JM et al., J Phyisol 565:19-26, 2005.</a:t>
            </a:r>
          </a:p>
          <a:p>
            <a:pPr eaLnBrk="1" hangingPunct="1">
              <a:buFont typeface="Arial" charset="0"/>
              <a:buAutoNum type="arabicPeriod"/>
            </a:pPr>
            <a:r>
              <a:rPr lang="en-US" altLang="en-US" sz="2800"/>
              <a:t>A WHO Collaborative Study of Maternal Anthropometry and Pregnancy Outcomes. Kelly A, International Journal of Gynecology &amp; Obstetrics 53 (1996) 219-233.</a:t>
            </a:r>
          </a:p>
          <a:p>
            <a:pPr eaLnBrk="1" hangingPunct="1">
              <a:buFont typeface="Arial" charset="0"/>
              <a:buAutoNum type="arabicPeriod"/>
            </a:pPr>
            <a:r>
              <a:rPr lang="en-US" altLang="en-US" sz="2800"/>
              <a:t>Low birthweight country, regional and global estimates, WHO/UNESCO, 2004.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20878800" y="8915400"/>
          <a:ext cx="7696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17"/>
          <p:cNvGraphicFramePr/>
          <p:nvPr/>
        </p:nvGraphicFramePr>
        <p:xfrm>
          <a:off x="18288000" y="14630400"/>
          <a:ext cx="5486400" cy="4650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18"/>
          <p:cNvGraphicFramePr/>
          <p:nvPr/>
        </p:nvGraphicFramePr>
        <p:xfrm>
          <a:off x="25679400" y="14630400"/>
          <a:ext cx="5486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hart 19"/>
          <p:cNvGraphicFramePr/>
          <p:nvPr/>
        </p:nvGraphicFramePr>
        <p:xfrm>
          <a:off x="18288000" y="20574000"/>
          <a:ext cx="5638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Chart 20"/>
          <p:cNvGraphicFramePr/>
          <p:nvPr/>
        </p:nvGraphicFramePr>
        <p:xfrm>
          <a:off x="25679400" y="20574000"/>
          <a:ext cx="5638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069" name="Picture 27" descr="C:\Documents and Settings\Jagjit  Teji\My Documents\My Pictures\Logos\logo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50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0" name="Picture 28" descr="C:\Documents and Settings\Jagjit  Teji\My Documents\My Pictures\Logos\untitled.bm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4588" y="0"/>
            <a:ext cx="2563812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2" name="Rectangle 24"/>
          <p:cNvSpPr>
            <a:spLocks noChangeArrowheads="1"/>
          </p:cNvSpPr>
          <p:nvPr/>
        </p:nvSpPr>
        <p:spPr bwMode="auto">
          <a:xfrm rot="10800000" flipV="1">
            <a:off x="1066800" y="38176200"/>
            <a:ext cx="12115800" cy="1077913"/>
          </a:xfrm>
          <a:prstGeom prst="rect">
            <a:avLst/>
          </a:prstGeom>
          <a:solidFill>
            <a:srgbClr val="92D05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3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3200" dirty="0">
                <a:ea typeface="Calibri" pitchFamily="34" charset="0"/>
                <a:cs typeface="Times New Roman" charset="0"/>
              </a:rPr>
              <a:t>I acknowledge Dr. Kwang Sun Lee of University of Chicago and Mercy Hospital and Medical Center for  support</a:t>
            </a:r>
            <a:r>
              <a:rPr lang="en-US" altLang="en-US" sz="3200" dirty="0">
                <a:solidFill>
                  <a:srgbClr val="FFC000"/>
                </a:solidFill>
                <a:ea typeface="Calibri" pitchFamily="34" charset="0"/>
                <a:cs typeface="Times New Roman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642</Words>
  <Application>Microsoft Office PowerPoint</Application>
  <PresentationFormat>Custom</PresentationFormat>
  <Paragraphs>120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A 36 by 48 tall</dc:title>
  <dc:creator>Cindy Kranz</dc:creator>
  <cp:lastModifiedBy>Jagjit</cp:lastModifiedBy>
  <cp:revision>22</cp:revision>
  <dcterms:created xsi:type="dcterms:W3CDTF">2004-07-27T20:30:49Z</dcterms:created>
  <dcterms:modified xsi:type="dcterms:W3CDTF">2014-05-15T04:35:43Z</dcterms:modified>
</cp:coreProperties>
</file>