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77" r:id="rId10"/>
    <p:sldId id="276" r:id="rId11"/>
    <p:sldId id="278" r:id="rId12"/>
    <p:sldId id="279" r:id="rId13"/>
    <p:sldId id="280" r:id="rId14"/>
    <p:sldId id="281" r:id="rId15"/>
    <p:sldId id="284" r:id="rId16"/>
    <p:sldId id="282" r:id="rId17"/>
    <p:sldId id="283" r:id="rId18"/>
    <p:sldId id="285" r:id="rId19"/>
    <p:sldId id="286" r:id="rId20"/>
    <p:sldId id="287" r:id="rId21"/>
    <p:sldId id="288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89" r:id="rId33"/>
    <p:sldId id="290" r:id="rId34"/>
    <p:sldId id="273" r:id="rId35"/>
    <p:sldId id="27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8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FD8F3-594A-440B-B81B-215B177B31B8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10D3D-1903-45BF-938B-9346D2A82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3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ADD: </a:t>
            </a:r>
          </a:p>
          <a:p>
            <a:endParaRPr lang="en-US" dirty="0" smtClean="0"/>
          </a:p>
          <a:p>
            <a:r>
              <a:rPr lang="en-US" dirty="0" smtClean="0"/>
              <a:t>Update my online profiles:</a:t>
            </a:r>
            <a:r>
              <a:rPr lang="en-US" baseline="0" dirty="0" smtClean="0"/>
              <a:t> VIVO, </a:t>
            </a:r>
            <a:r>
              <a:rPr lang="en-US" baseline="0" dirty="0" err="1" smtClean="0"/>
              <a:t>ORCID</a:t>
            </a:r>
            <a:r>
              <a:rPr lang="en-US" baseline="0" dirty="0" smtClean="0"/>
              <a:t>, Linked IN, etc.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10D3D-1903-45BF-938B-9346D2A82F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2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EC3D-464E-49D7-9061-377EAF6AF37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7AAE-3725-4714-9E0A-9F4EF648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46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EC3D-464E-49D7-9061-377EAF6AF37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7AAE-3725-4714-9E0A-9F4EF648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9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EC3D-464E-49D7-9061-377EAF6AF37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7AAE-3725-4714-9E0A-9F4EF648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4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EC3D-464E-49D7-9061-377EAF6AF37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7AAE-3725-4714-9E0A-9F4EF648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06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EC3D-464E-49D7-9061-377EAF6AF37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7AAE-3725-4714-9E0A-9F4EF648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EC3D-464E-49D7-9061-377EAF6AF37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7AAE-3725-4714-9E0A-9F4EF648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28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EC3D-464E-49D7-9061-377EAF6AF37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7AAE-3725-4714-9E0A-9F4EF648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2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EC3D-464E-49D7-9061-377EAF6AF37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7AAE-3725-4714-9E0A-9F4EF648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35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EC3D-464E-49D7-9061-377EAF6AF37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7AAE-3725-4714-9E0A-9F4EF648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30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EC3D-464E-49D7-9061-377EAF6AF37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7AAE-3725-4714-9E0A-9F4EF648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34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DEC3D-464E-49D7-9061-377EAF6AF37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57AAE-3725-4714-9E0A-9F4EF648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3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EC3D-464E-49D7-9061-377EAF6AF373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57AAE-3725-4714-9E0A-9F4EF648D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1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2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2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1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9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9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9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1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9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1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6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1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2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0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4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5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6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1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2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2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2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0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5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4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2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5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0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6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3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0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2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785</TotalTime>
  <Words>17</Words>
  <Application>Microsoft Office PowerPoint</Application>
  <PresentationFormat>On-screen Show (4:3)</PresentationFormat>
  <Paragraphs>4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E Gutzman</dc:creator>
  <cp:lastModifiedBy>Karen E Gutzman</cp:lastModifiedBy>
  <cp:revision>10</cp:revision>
  <dcterms:created xsi:type="dcterms:W3CDTF">2018-05-10T23:23:25Z</dcterms:created>
  <dcterms:modified xsi:type="dcterms:W3CDTF">2018-05-29T13:26:57Z</dcterms:modified>
</cp:coreProperties>
</file>