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11b27c76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11b27c76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511b27c76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511b27c76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511b27c7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511b27c7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32516" l="8339" r="6656" t="9503"/>
          <a:stretch/>
        </p:blipFill>
        <p:spPr>
          <a:xfrm>
            <a:off x="453525" y="0"/>
            <a:ext cx="2210425" cy="2012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23146" l="12988" r="18222" t="23851"/>
          <a:stretch/>
        </p:blipFill>
        <p:spPr>
          <a:xfrm>
            <a:off x="3539537" y="18237"/>
            <a:ext cx="2064950" cy="212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5">
            <a:alphaModFix/>
          </a:blip>
          <a:srcRect b="23891" l="5483" r="14830" t="14864"/>
          <a:stretch/>
        </p:blipFill>
        <p:spPr>
          <a:xfrm>
            <a:off x="6673600" y="0"/>
            <a:ext cx="2026375" cy="207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6">
            <a:alphaModFix/>
          </a:blip>
          <a:srcRect b="20813" l="4563" r="5959" t="16534"/>
          <a:stretch/>
        </p:blipFill>
        <p:spPr>
          <a:xfrm>
            <a:off x="468526" y="2983458"/>
            <a:ext cx="2311449" cy="216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7">
            <a:alphaModFix/>
          </a:blip>
          <a:srcRect b="21070" l="5258" r="11671" t="17877"/>
          <a:stretch/>
        </p:blipFill>
        <p:spPr>
          <a:xfrm>
            <a:off x="6564717" y="3001700"/>
            <a:ext cx="2164783" cy="212357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 rot="-5400000">
            <a:off x="625884" y="2174126"/>
            <a:ext cx="1801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WT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cas2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hspc2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10255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01665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13445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14945/14940</a:t>
            </a:r>
            <a:endParaRPr i="1" sz="12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 rot="-5400000">
            <a:off x="6793209" y="2206101"/>
            <a:ext cx="1801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WT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cas2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hspc2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10255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01665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13445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14945/14940</a:t>
            </a:r>
            <a:endParaRPr i="1" sz="12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 rot="-5400000">
            <a:off x="3771746" y="2240501"/>
            <a:ext cx="1801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WT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cas2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hspc2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10255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01665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13445</a:t>
            </a:r>
            <a:endParaRPr i="1" sz="12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dk2"/>
                </a:solidFill>
              </a:rPr>
              <a:t>14945/14940</a:t>
            </a:r>
            <a:endParaRPr i="1" sz="12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4065600" y="4015338"/>
            <a:ext cx="1012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Day 3</a:t>
            </a:r>
            <a:endParaRPr b="1" sz="2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4.11.25</a:t>
            </a:r>
            <a:endParaRPr b="1" sz="240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2078525" y="1426875"/>
            <a:ext cx="49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RT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5078400" y="1550575"/>
            <a:ext cx="49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30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6673600" y="1738600"/>
            <a:ext cx="49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37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2347825" y="4758000"/>
            <a:ext cx="49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42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6564725" y="4663575"/>
            <a:ext cx="49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45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235500" y="216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8.8.25</a:t>
            </a:r>
            <a:endParaRPr/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20060" l="12482" r="7145" t="15788"/>
          <a:stretch/>
        </p:blipFill>
        <p:spPr>
          <a:xfrm>
            <a:off x="832375" y="1078526"/>
            <a:ext cx="2662902" cy="283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4">
            <a:alphaModFix/>
          </a:blip>
          <a:srcRect b="43754" l="18346" r="7531" t="0"/>
          <a:stretch/>
        </p:blipFill>
        <p:spPr>
          <a:xfrm>
            <a:off x="4609368" y="1033351"/>
            <a:ext cx="2801181" cy="28340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 rot="-5400000">
            <a:off x="1247177" y="3962749"/>
            <a:ext cx="1662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WT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Cas2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Hspc2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01665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01665-comp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76" name="Google Shape;76;p14"/>
          <p:cNvSpPr txBox="1"/>
          <p:nvPr/>
        </p:nvSpPr>
        <p:spPr>
          <a:xfrm rot="-5400000">
            <a:off x="5257452" y="3886549"/>
            <a:ext cx="1662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WT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Cas2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Hspc2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01665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01665-comp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884125" y="3551050"/>
            <a:ext cx="824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43C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4617925" y="3474850"/>
            <a:ext cx="824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44C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 b="10820" l="30943" r="16594" t="16416"/>
          <a:stretch/>
        </p:blipFill>
        <p:spPr>
          <a:xfrm rot="5400000">
            <a:off x="40863" y="1170139"/>
            <a:ext cx="2033326" cy="211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 rotWithShape="1">
          <a:blip r:embed="rId3">
            <a:alphaModFix/>
          </a:blip>
          <a:srcRect b="11397" l="20159" r="25634" t="24823"/>
          <a:stretch/>
        </p:blipFill>
        <p:spPr>
          <a:xfrm>
            <a:off x="2289625" y="1211001"/>
            <a:ext cx="2232248" cy="196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 rotWithShape="1">
          <a:blip r:embed="rId4">
            <a:alphaModFix/>
          </a:blip>
          <a:srcRect b="12248" l="20884" r="19397" t="14759"/>
          <a:stretch/>
        </p:blipFill>
        <p:spPr>
          <a:xfrm rot="5400000">
            <a:off x="4578114" y="1248864"/>
            <a:ext cx="2066028" cy="189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5">
            <a:alphaModFix/>
          </a:blip>
          <a:srcRect b="27649" l="18098" r="21936" t="26052"/>
          <a:stretch/>
        </p:blipFill>
        <p:spPr>
          <a:xfrm>
            <a:off x="6712640" y="1194650"/>
            <a:ext cx="2007011" cy="206602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1667625" y="2671825"/>
            <a:ext cx="55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30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3965975" y="2671825"/>
            <a:ext cx="55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37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6116575" y="2817300"/>
            <a:ext cx="55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43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8114775" y="2817300"/>
            <a:ext cx="55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44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82050" y="83100"/>
            <a:ext cx="863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Day 3 - 4.18.25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2" name="Google Shape;92;p15"/>
          <p:cNvSpPr txBox="1"/>
          <p:nvPr/>
        </p:nvSpPr>
        <p:spPr>
          <a:xfrm rot="-5400000">
            <a:off x="282313" y="3112125"/>
            <a:ext cx="15504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WT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cas2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hspc2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10255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01665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13445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14945/14940</a:t>
            </a:r>
            <a:endParaRPr i="1" sz="1600">
              <a:solidFill>
                <a:schemeClr val="dk2"/>
              </a:solidFill>
            </a:endParaRPr>
          </a:p>
        </p:txBody>
      </p:sp>
      <p:sp>
        <p:nvSpPr>
          <p:cNvPr id="93" name="Google Shape;93;p15"/>
          <p:cNvSpPr txBox="1"/>
          <p:nvPr/>
        </p:nvSpPr>
        <p:spPr>
          <a:xfrm rot="-5400000">
            <a:off x="2630538" y="3112125"/>
            <a:ext cx="15504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WT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cas2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hspc2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10255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01665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13445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14945/14940</a:t>
            </a:r>
            <a:endParaRPr i="1" sz="1600">
              <a:solidFill>
                <a:schemeClr val="dk2"/>
              </a:solidFill>
            </a:endParaRPr>
          </a:p>
        </p:txBody>
      </p:sp>
      <p:sp>
        <p:nvSpPr>
          <p:cNvPr id="94" name="Google Shape;94;p15"/>
          <p:cNvSpPr txBox="1"/>
          <p:nvPr/>
        </p:nvSpPr>
        <p:spPr>
          <a:xfrm rot="-5400000">
            <a:off x="4835913" y="3112125"/>
            <a:ext cx="15504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WT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cas2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hspc2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10255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01665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13445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14945/14940</a:t>
            </a:r>
            <a:endParaRPr i="1" sz="1600">
              <a:solidFill>
                <a:schemeClr val="dk2"/>
              </a:solidFill>
            </a:endParaRPr>
          </a:p>
        </p:txBody>
      </p:sp>
      <p:sp>
        <p:nvSpPr>
          <p:cNvPr id="95" name="Google Shape;95;p15"/>
          <p:cNvSpPr txBox="1"/>
          <p:nvPr/>
        </p:nvSpPr>
        <p:spPr>
          <a:xfrm rot="-5400000">
            <a:off x="6940938" y="3112125"/>
            <a:ext cx="15504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WT</a:t>
            </a:r>
            <a:endParaRPr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cas2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hspc2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10255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01665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13445</a:t>
            </a:r>
            <a:endParaRPr i="1" sz="16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chemeClr val="dk2"/>
                </a:solidFill>
              </a:rPr>
              <a:t>14945/14940</a:t>
            </a:r>
            <a:endParaRPr i="1"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