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4.xml" ContentType="application/vnd.openxmlformats-officedocument.presentationml.notesSlide+xml"/>
  <Override PartName="/ppt/charts/chartEx1.xml" ContentType="application/vnd.ms-office.chartex+xml"/>
  <Override PartName="/ppt/charts/style4.xml" ContentType="application/vnd.ms-office.chartstyle+xml"/>
  <Override PartName="/ppt/charts/colors4.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ags/tag1.xml" ContentType="application/vnd.openxmlformats-officedocument.presentationml.tags+xml"/>
  <Override PartName="/ppt/notesSlides/notesSlide47.xml" ContentType="application/vnd.openxmlformats-officedocument.presentationml.notesSlide+xml"/>
  <Override PartName="/ppt/tags/tag2.xml" ContentType="application/vnd.openxmlformats-officedocument.presentationml.tags+xml"/>
  <Override PartName="/ppt/notesSlides/notesSlide48.xml" ContentType="application/vnd.openxmlformats-officedocument.presentationml.notesSlide+xml"/>
  <Override PartName="/ppt/tags/tag3.xml" ContentType="application/vnd.openxmlformats-officedocument.presentationml.tags+xml"/>
  <Override PartName="/ppt/notesSlides/notesSlide49.xml" ContentType="application/vnd.openxmlformats-officedocument.presentationml.notesSlide+xml"/>
  <Override PartName="/ppt/tags/tag4.xml" ContentType="application/vnd.openxmlformats-officedocument.presentationml.tags+xml"/>
  <Override PartName="/ppt/notesSlides/notesSlide50.xml" ContentType="application/vnd.openxmlformats-officedocument.presentationml.notesSlide+xml"/>
  <Override PartName="/ppt/tags/tag5.xml" ContentType="application/vnd.openxmlformats-officedocument.presentationml.tags+xml"/>
  <Override PartName="/ppt/notesSlides/notesSlide51.xml" ContentType="application/vnd.openxmlformats-officedocument.presentationml.notesSlide+xml"/>
  <Override PartName="/ppt/tags/tag6.xml" ContentType="application/vnd.openxmlformats-officedocument.presentationml.tags+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5" r:id="rId4"/>
  </p:sldMasterIdLst>
  <p:notesMasterIdLst>
    <p:notesMasterId r:id="rId87"/>
  </p:notesMasterIdLst>
  <p:sldIdLst>
    <p:sldId id="378" r:id="rId5"/>
    <p:sldId id="702" r:id="rId6"/>
    <p:sldId id="703" r:id="rId7"/>
    <p:sldId id="728" r:id="rId8"/>
    <p:sldId id="713" r:id="rId9"/>
    <p:sldId id="715" r:id="rId10"/>
    <p:sldId id="716" r:id="rId11"/>
    <p:sldId id="717" r:id="rId12"/>
    <p:sldId id="718" r:id="rId13"/>
    <p:sldId id="714" r:id="rId14"/>
    <p:sldId id="724" r:id="rId15"/>
    <p:sldId id="258" r:id="rId16"/>
    <p:sldId id="259" r:id="rId17"/>
    <p:sldId id="260" r:id="rId18"/>
    <p:sldId id="261" r:id="rId19"/>
    <p:sldId id="262" r:id="rId20"/>
    <p:sldId id="263" r:id="rId21"/>
    <p:sldId id="264" r:id="rId22"/>
    <p:sldId id="265" r:id="rId23"/>
    <p:sldId id="266" r:id="rId24"/>
    <p:sldId id="267" r:id="rId25"/>
    <p:sldId id="268" r:id="rId26"/>
    <p:sldId id="269" r:id="rId27"/>
    <p:sldId id="270" r:id="rId28"/>
    <p:sldId id="271" r:id="rId29"/>
    <p:sldId id="272" r:id="rId30"/>
    <p:sldId id="273" r:id="rId31"/>
    <p:sldId id="274" r:id="rId32"/>
    <p:sldId id="708" r:id="rId33"/>
    <p:sldId id="593" r:id="rId34"/>
    <p:sldId id="594" r:id="rId35"/>
    <p:sldId id="595" r:id="rId36"/>
    <p:sldId id="596" r:id="rId37"/>
    <p:sldId id="597" r:id="rId38"/>
    <p:sldId id="598" r:id="rId39"/>
    <p:sldId id="599" r:id="rId40"/>
    <p:sldId id="600" r:id="rId41"/>
    <p:sldId id="601" r:id="rId42"/>
    <p:sldId id="602" r:id="rId43"/>
    <p:sldId id="603" r:id="rId44"/>
    <p:sldId id="604" r:id="rId45"/>
    <p:sldId id="605" r:id="rId46"/>
    <p:sldId id="606" r:id="rId47"/>
    <p:sldId id="607" r:id="rId48"/>
    <p:sldId id="608" r:id="rId49"/>
    <p:sldId id="609" r:id="rId50"/>
    <p:sldId id="690" r:id="rId51"/>
    <p:sldId id="651" r:id="rId52"/>
    <p:sldId id="627" r:id="rId53"/>
    <p:sldId id="294" r:id="rId54"/>
    <p:sldId id="719" r:id="rId55"/>
    <p:sldId id="721" r:id="rId56"/>
    <p:sldId id="720" r:id="rId57"/>
    <p:sldId id="631" r:id="rId58"/>
    <p:sldId id="632" r:id="rId59"/>
    <p:sldId id="635" r:id="rId60"/>
    <p:sldId id="722" r:id="rId61"/>
    <p:sldId id="648" r:id="rId62"/>
    <p:sldId id="624" r:id="rId63"/>
    <p:sldId id="683" r:id="rId64"/>
    <p:sldId id="723" r:id="rId65"/>
    <p:sldId id="629" r:id="rId66"/>
    <p:sldId id="314" r:id="rId67"/>
    <p:sldId id="315" r:id="rId68"/>
    <p:sldId id="316" r:id="rId69"/>
    <p:sldId id="317" r:id="rId70"/>
    <p:sldId id="318" r:id="rId71"/>
    <p:sldId id="616" r:id="rId72"/>
    <p:sldId id="725" r:id="rId73"/>
    <p:sldId id="682" r:id="rId74"/>
    <p:sldId id="705" r:id="rId75"/>
    <p:sldId id="710" r:id="rId76"/>
    <p:sldId id="711" r:id="rId77"/>
    <p:sldId id="701" r:id="rId78"/>
    <p:sldId id="726" r:id="rId79"/>
    <p:sldId id="727" r:id="rId80"/>
    <p:sldId id="670" r:id="rId81"/>
    <p:sldId id="671" r:id="rId82"/>
    <p:sldId id="672" r:id="rId83"/>
    <p:sldId id="611" r:id="rId84"/>
    <p:sldId id="689" r:id="rId85"/>
    <p:sldId id="284" r:id="rId86"/>
  </p:sldIdLst>
  <p:sldSz cx="12192000" cy="6858000"/>
  <p:notesSz cx="6858000" cy="9144000"/>
  <p:defaultTextStyle>
    <a:defPPr>
      <a:defRPr lang="en-US"/>
    </a:defPPr>
    <a:lvl1pPr marL="0" algn="l" defTabSz="609423" rtl="0" eaLnBrk="1" latinLnBrk="0" hangingPunct="1">
      <a:defRPr sz="2399" kern="1200">
        <a:solidFill>
          <a:schemeClr val="tx1"/>
        </a:solidFill>
        <a:latin typeface="+mn-lt"/>
        <a:ea typeface="+mn-ea"/>
        <a:cs typeface="+mn-cs"/>
      </a:defRPr>
    </a:lvl1pPr>
    <a:lvl2pPr marL="609423" algn="l" defTabSz="609423" rtl="0" eaLnBrk="1" latinLnBrk="0" hangingPunct="1">
      <a:defRPr sz="2399" kern="1200">
        <a:solidFill>
          <a:schemeClr val="tx1"/>
        </a:solidFill>
        <a:latin typeface="+mn-lt"/>
        <a:ea typeface="+mn-ea"/>
        <a:cs typeface="+mn-cs"/>
      </a:defRPr>
    </a:lvl2pPr>
    <a:lvl3pPr marL="1218846" algn="l" defTabSz="609423" rtl="0" eaLnBrk="1" latinLnBrk="0" hangingPunct="1">
      <a:defRPr sz="2399" kern="1200">
        <a:solidFill>
          <a:schemeClr val="tx1"/>
        </a:solidFill>
        <a:latin typeface="+mn-lt"/>
        <a:ea typeface="+mn-ea"/>
        <a:cs typeface="+mn-cs"/>
      </a:defRPr>
    </a:lvl3pPr>
    <a:lvl4pPr marL="1828268" algn="l" defTabSz="609423" rtl="0" eaLnBrk="1" latinLnBrk="0" hangingPunct="1">
      <a:defRPr sz="2399" kern="1200">
        <a:solidFill>
          <a:schemeClr val="tx1"/>
        </a:solidFill>
        <a:latin typeface="+mn-lt"/>
        <a:ea typeface="+mn-ea"/>
        <a:cs typeface="+mn-cs"/>
      </a:defRPr>
    </a:lvl4pPr>
    <a:lvl5pPr marL="2437692" algn="l" defTabSz="609423" rtl="0" eaLnBrk="1" latinLnBrk="0" hangingPunct="1">
      <a:defRPr sz="2399" kern="1200">
        <a:solidFill>
          <a:schemeClr val="tx1"/>
        </a:solidFill>
        <a:latin typeface="+mn-lt"/>
        <a:ea typeface="+mn-ea"/>
        <a:cs typeface="+mn-cs"/>
      </a:defRPr>
    </a:lvl5pPr>
    <a:lvl6pPr marL="3047114" algn="l" defTabSz="609423" rtl="0" eaLnBrk="1" latinLnBrk="0" hangingPunct="1">
      <a:defRPr sz="2399" kern="1200">
        <a:solidFill>
          <a:schemeClr val="tx1"/>
        </a:solidFill>
        <a:latin typeface="+mn-lt"/>
        <a:ea typeface="+mn-ea"/>
        <a:cs typeface="+mn-cs"/>
      </a:defRPr>
    </a:lvl6pPr>
    <a:lvl7pPr marL="3656538" algn="l" defTabSz="609423" rtl="0" eaLnBrk="1" latinLnBrk="0" hangingPunct="1">
      <a:defRPr sz="2399" kern="1200">
        <a:solidFill>
          <a:schemeClr val="tx1"/>
        </a:solidFill>
        <a:latin typeface="+mn-lt"/>
        <a:ea typeface="+mn-ea"/>
        <a:cs typeface="+mn-cs"/>
      </a:defRPr>
    </a:lvl7pPr>
    <a:lvl8pPr marL="4265959" algn="l" defTabSz="609423" rtl="0" eaLnBrk="1" latinLnBrk="0" hangingPunct="1">
      <a:defRPr sz="2399" kern="1200">
        <a:solidFill>
          <a:schemeClr val="tx1"/>
        </a:solidFill>
        <a:latin typeface="+mn-lt"/>
        <a:ea typeface="+mn-ea"/>
        <a:cs typeface="+mn-cs"/>
      </a:defRPr>
    </a:lvl8pPr>
    <a:lvl9pPr marL="4875383" algn="l" defTabSz="609423" rtl="0" eaLnBrk="1" latinLnBrk="0" hangingPunct="1">
      <a:defRPr sz="239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5555"/>
    <a:srgbClr val="F92B2B"/>
    <a:srgbClr val="FF254F"/>
    <a:srgbClr val="4B277E"/>
    <a:srgbClr val="F1803C"/>
    <a:srgbClr val="D4ECBA"/>
    <a:srgbClr val="FFCCFF"/>
    <a:srgbClr val="990099"/>
    <a:srgbClr val="4472C4"/>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770761-FF03-4126-A4E8-172B8B864AF5}" v="105" dt="2025-08-20T14:45:54.4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25" autoAdjust="0"/>
    <p:restoredTop sz="72524" autoAdjust="0"/>
  </p:normalViewPr>
  <p:slideViewPr>
    <p:cSldViewPr snapToGrid="0">
      <p:cViewPr varScale="1">
        <p:scale>
          <a:sx n="73" d="100"/>
          <a:sy n="73" d="100"/>
        </p:scale>
        <p:origin x="1782" y="78"/>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viewProps" Target="view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theme" Target="theme/theme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microsoft.com/office/2016/11/relationships/changesInfo" Target="changesInfos/changesInfo1.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notesMaster" Target="notesMasters/notesMaster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en E Gutzman" userId="92314e3f-3ce2-4cb8-bda6-4756b0334463" providerId="ADAL" clId="{EE770761-FF03-4126-A4E8-172B8B864AF5}"/>
    <pc:docChg chg="undo custSel addSld delSld modSld sldOrd">
      <pc:chgData name="Karen E Gutzman" userId="92314e3f-3ce2-4cb8-bda6-4756b0334463" providerId="ADAL" clId="{EE770761-FF03-4126-A4E8-172B8B864AF5}" dt="2025-08-21T17:29:40.187" v="6550" actId="1036"/>
      <pc:docMkLst>
        <pc:docMk/>
      </pc:docMkLst>
      <pc:sldChg chg="addSp modSp add del mod ord modNotes">
        <pc:chgData name="Karen E Gutzman" userId="92314e3f-3ce2-4cb8-bda6-4756b0334463" providerId="ADAL" clId="{EE770761-FF03-4126-A4E8-172B8B864AF5}" dt="2025-08-20T21:12:18.846" v="4468" actId="47"/>
        <pc:sldMkLst>
          <pc:docMk/>
          <pc:sldMk cId="844504103" sldId="256"/>
        </pc:sldMkLst>
        <pc:spChg chg="mod">
          <ac:chgData name="Karen E Gutzman" userId="92314e3f-3ce2-4cb8-bda6-4756b0334463" providerId="ADAL" clId="{EE770761-FF03-4126-A4E8-172B8B864AF5}" dt="2025-08-20T20:40:33.909" v="3414" actId="790"/>
          <ac:spMkLst>
            <pc:docMk/>
            <pc:sldMk cId="844504103" sldId="256"/>
            <ac:spMk id="2" creationId="{00000000-0000-0000-0000-000000000000}"/>
          </ac:spMkLst>
        </pc:spChg>
        <pc:spChg chg="mod">
          <ac:chgData name="Karen E Gutzman" userId="92314e3f-3ce2-4cb8-bda6-4756b0334463" providerId="ADAL" clId="{EE770761-FF03-4126-A4E8-172B8B864AF5}" dt="2025-08-20T20:40:33.953" v="3431" actId="790"/>
          <ac:spMkLst>
            <pc:docMk/>
            <pc:sldMk cId="844504103" sldId="256"/>
            <ac:spMk id="3" creationId="{9C6E6723-1226-1749-53D0-29006BCEB965}"/>
          </ac:spMkLst>
        </pc:spChg>
        <pc:spChg chg="mod">
          <ac:chgData name="Karen E Gutzman" userId="92314e3f-3ce2-4cb8-bda6-4756b0334463" providerId="ADAL" clId="{EE770761-FF03-4126-A4E8-172B8B864AF5}" dt="2025-08-20T20:40:33.954" v="3432" actId="790"/>
          <ac:spMkLst>
            <pc:docMk/>
            <pc:sldMk cId="844504103" sldId="256"/>
            <ac:spMk id="5" creationId="{1734CDA2-AED0-377D-30DE-3FCE62AE5AC8}"/>
          </ac:spMkLst>
        </pc:spChg>
        <pc:spChg chg="mod">
          <ac:chgData name="Karen E Gutzman" userId="92314e3f-3ce2-4cb8-bda6-4756b0334463" providerId="ADAL" clId="{EE770761-FF03-4126-A4E8-172B8B864AF5}" dt="2025-08-20T20:40:33.955" v="3433" actId="790"/>
          <ac:spMkLst>
            <pc:docMk/>
            <pc:sldMk cId="844504103" sldId="256"/>
            <ac:spMk id="6" creationId="{B48BD4B8-E7F6-9A94-FD97-8119D345CC7C}"/>
          </ac:spMkLst>
        </pc:spChg>
        <pc:spChg chg="mod">
          <ac:chgData name="Karen E Gutzman" userId="92314e3f-3ce2-4cb8-bda6-4756b0334463" providerId="ADAL" clId="{EE770761-FF03-4126-A4E8-172B8B864AF5}" dt="2025-08-20T20:40:33.956" v="3434" actId="790"/>
          <ac:spMkLst>
            <pc:docMk/>
            <pc:sldMk cId="844504103" sldId="256"/>
            <ac:spMk id="7" creationId="{94B0A4AB-7AC2-6A0A-112E-E9528BCA1295}"/>
          </ac:spMkLst>
        </pc:spChg>
        <pc:spChg chg="mod">
          <ac:chgData name="Karen E Gutzman" userId="92314e3f-3ce2-4cb8-bda6-4756b0334463" providerId="ADAL" clId="{EE770761-FF03-4126-A4E8-172B8B864AF5}" dt="2025-08-20T20:40:33.956" v="3435" actId="790"/>
          <ac:spMkLst>
            <pc:docMk/>
            <pc:sldMk cId="844504103" sldId="256"/>
            <ac:spMk id="8" creationId="{6D9D2ECC-DFDB-B9F0-99C8-8E5F883E780F}"/>
          </ac:spMkLst>
        </pc:spChg>
        <pc:spChg chg="mod">
          <ac:chgData name="Karen E Gutzman" userId="92314e3f-3ce2-4cb8-bda6-4756b0334463" providerId="ADAL" clId="{EE770761-FF03-4126-A4E8-172B8B864AF5}" dt="2025-08-20T20:40:33.957" v="3436" actId="790"/>
          <ac:spMkLst>
            <pc:docMk/>
            <pc:sldMk cId="844504103" sldId="256"/>
            <ac:spMk id="9" creationId="{7B1A7C86-DAEF-70BC-CC3A-AA5548957713}"/>
          </ac:spMkLst>
        </pc:spChg>
        <pc:spChg chg="mod">
          <ac:chgData name="Karen E Gutzman" userId="92314e3f-3ce2-4cb8-bda6-4756b0334463" providerId="ADAL" clId="{EE770761-FF03-4126-A4E8-172B8B864AF5}" dt="2025-08-20T20:40:33.957" v="3437" actId="790"/>
          <ac:spMkLst>
            <pc:docMk/>
            <pc:sldMk cId="844504103" sldId="256"/>
            <ac:spMk id="10" creationId="{5D0915D1-10DD-BA4D-54BF-92DFA975CC13}"/>
          </ac:spMkLst>
        </pc:spChg>
        <pc:spChg chg="mod">
          <ac:chgData name="Karen E Gutzman" userId="92314e3f-3ce2-4cb8-bda6-4756b0334463" providerId="ADAL" clId="{EE770761-FF03-4126-A4E8-172B8B864AF5}" dt="2025-08-20T20:40:33.958" v="3438" actId="790"/>
          <ac:spMkLst>
            <pc:docMk/>
            <pc:sldMk cId="844504103" sldId="256"/>
            <ac:spMk id="11" creationId="{952B5956-B38D-BA83-47FB-B6F9DA56CBB7}"/>
          </ac:spMkLst>
        </pc:spChg>
        <pc:spChg chg="mod">
          <ac:chgData name="Karen E Gutzman" userId="92314e3f-3ce2-4cb8-bda6-4756b0334463" providerId="ADAL" clId="{EE770761-FF03-4126-A4E8-172B8B864AF5}" dt="2025-08-20T20:40:33.959" v="3439" actId="790"/>
          <ac:spMkLst>
            <pc:docMk/>
            <pc:sldMk cId="844504103" sldId="256"/>
            <ac:spMk id="12" creationId="{05386E25-779C-55CA-3900-E6994041EA80}"/>
          </ac:spMkLst>
        </pc:spChg>
        <pc:spChg chg="mod">
          <ac:chgData name="Karen E Gutzman" userId="92314e3f-3ce2-4cb8-bda6-4756b0334463" providerId="ADAL" clId="{EE770761-FF03-4126-A4E8-172B8B864AF5}" dt="2025-08-20T20:40:33.959" v="3440" actId="790"/>
          <ac:spMkLst>
            <pc:docMk/>
            <pc:sldMk cId="844504103" sldId="256"/>
            <ac:spMk id="13" creationId="{A6C15534-F9C6-3D39-ACE9-5F8E16DB00F0}"/>
          </ac:spMkLst>
        </pc:spChg>
        <pc:spChg chg="mod">
          <ac:chgData name="Karen E Gutzman" userId="92314e3f-3ce2-4cb8-bda6-4756b0334463" providerId="ADAL" clId="{EE770761-FF03-4126-A4E8-172B8B864AF5}" dt="2025-08-20T20:40:33.960" v="3441" actId="790"/>
          <ac:spMkLst>
            <pc:docMk/>
            <pc:sldMk cId="844504103" sldId="256"/>
            <ac:spMk id="14" creationId="{DB2F8E96-528B-34CD-733B-00C601ED90F8}"/>
          </ac:spMkLst>
        </pc:spChg>
        <pc:spChg chg="mod">
          <ac:chgData name="Karen E Gutzman" userId="92314e3f-3ce2-4cb8-bda6-4756b0334463" providerId="ADAL" clId="{EE770761-FF03-4126-A4E8-172B8B864AF5}" dt="2025-08-20T20:40:33.961" v="3442" actId="790"/>
          <ac:spMkLst>
            <pc:docMk/>
            <pc:sldMk cId="844504103" sldId="256"/>
            <ac:spMk id="15" creationId="{A437D801-B3F7-0AEE-FA04-FE857F55BFBE}"/>
          </ac:spMkLst>
        </pc:spChg>
        <pc:spChg chg="mod">
          <ac:chgData name="Karen E Gutzman" userId="92314e3f-3ce2-4cb8-bda6-4756b0334463" providerId="ADAL" clId="{EE770761-FF03-4126-A4E8-172B8B864AF5}" dt="2025-08-20T20:40:33.961" v="3443" actId="790"/>
          <ac:spMkLst>
            <pc:docMk/>
            <pc:sldMk cId="844504103" sldId="256"/>
            <ac:spMk id="16" creationId="{B195BC7E-9F6F-021A-3112-EF321808E3E5}"/>
          </ac:spMkLst>
        </pc:spChg>
        <pc:spChg chg="mod">
          <ac:chgData name="Karen E Gutzman" userId="92314e3f-3ce2-4cb8-bda6-4756b0334463" providerId="ADAL" clId="{EE770761-FF03-4126-A4E8-172B8B864AF5}" dt="2025-08-20T20:40:33.962" v="3444" actId="790"/>
          <ac:spMkLst>
            <pc:docMk/>
            <pc:sldMk cId="844504103" sldId="256"/>
            <ac:spMk id="18" creationId="{3F22FBE0-15C6-34B5-769C-C8C66CFD7403}"/>
          </ac:spMkLst>
        </pc:spChg>
        <pc:spChg chg="mod">
          <ac:chgData name="Karen E Gutzman" userId="92314e3f-3ce2-4cb8-bda6-4756b0334463" providerId="ADAL" clId="{EE770761-FF03-4126-A4E8-172B8B864AF5}" dt="2025-08-20T20:40:33.963" v="3445" actId="790"/>
          <ac:spMkLst>
            <pc:docMk/>
            <pc:sldMk cId="844504103" sldId="256"/>
            <ac:spMk id="19" creationId="{03213635-7D57-B659-4B7A-15C183E755B2}"/>
          </ac:spMkLst>
        </pc:spChg>
        <pc:spChg chg="mod">
          <ac:chgData name="Karen E Gutzman" userId="92314e3f-3ce2-4cb8-bda6-4756b0334463" providerId="ADAL" clId="{EE770761-FF03-4126-A4E8-172B8B864AF5}" dt="2025-08-20T20:40:33.963" v="3446" actId="790"/>
          <ac:spMkLst>
            <pc:docMk/>
            <pc:sldMk cId="844504103" sldId="256"/>
            <ac:spMk id="20" creationId="{F4D37B0D-FBE8-49EE-0EDB-3850B6B65A65}"/>
          </ac:spMkLst>
        </pc:spChg>
        <pc:spChg chg="mod">
          <ac:chgData name="Karen E Gutzman" userId="92314e3f-3ce2-4cb8-bda6-4756b0334463" providerId="ADAL" clId="{EE770761-FF03-4126-A4E8-172B8B864AF5}" dt="2025-08-20T20:40:33.964" v="3447" actId="790"/>
          <ac:spMkLst>
            <pc:docMk/>
            <pc:sldMk cId="844504103" sldId="256"/>
            <ac:spMk id="21" creationId="{FF1CC4C7-B2AC-7238-00D7-8FBF3130A335}"/>
          </ac:spMkLst>
        </pc:spChg>
        <pc:spChg chg="mod">
          <ac:chgData name="Karen E Gutzman" userId="92314e3f-3ce2-4cb8-bda6-4756b0334463" providerId="ADAL" clId="{EE770761-FF03-4126-A4E8-172B8B864AF5}" dt="2025-08-20T20:40:33.964" v="3448" actId="790"/>
          <ac:spMkLst>
            <pc:docMk/>
            <pc:sldMk cId="844504103" sldId="256"/>
            <ac:spMk id="22" creationId="{1A4779B2-54D2-809E-0443-6C8966F205C5}"/>
          </ac:spMkLst>
        </pc:spChg>
        <pc:spChg chg="mod">
          <ac:chgData name="Karen E Gutzman" userId="92314e3f-3ce2-4cb8-bda6-4756b0334463" providerId="ADAL" clId="{EE770761-FF03-4126-A4E8-172B8B864AF5}" dt="2025-08-20T20:40:33.965" v="3449" actId="790"/>
          <ac:spMkLst>
            <pc:docMk/>
            <pc:sldMk cId="844504103" sldId="256"/>
            <ac:spMk id="23" creationId="{E75BC2C6-F4B5-6A43-131B-33B9963944CB}"/>
          </ac:spMkLst>
        </pc:spChg>
        <pc:spChg chg="mod">
          <ac:chgData name="Karen E Gutzman" userId="92314e3f-3ce2-4cb8-bda6-4756b0334463" providerId="ADAL" clId="{EE770761-FF03-4126-A4E8-172B8B864AF5}" dt="2025-08-20T20:40:33.966" v="3450" actId="790"/>
          <ac:spMkLst>
            <pc:docMk/>
            <pc:sldMk cId="844504103" sldId="256"/>
            <ac:spMk id="24" creationId="{39A964A8-F164-F9BA-8798-1D6EB3548AB8}"/>
          </ac:spMkLst>
        </pc:spChg>
        <pc:spChg chg="mod">
          <ac:chgData name="Karen E Gutzman" userId="92314e3f-3ce2-4cb8-bda6-4756b0334463" providerId="ADAL" clId="{EE770761-FF03-4126-A4E8-172B8B864AF5}" dt="2025-08-20T20:40:33.925" v="3426" actId="790"/>
          <ac:spMkLst>
            <pc:docMk/>
            <pc:sldMk cId="844504103" sldId="256"/>
            <ac:spMk id="25" creationId="{00000000-0000-0000-0000-000000000000}"/>
          </ac:spMkLst>
        </pc:spChg>
        <pc:spChg chg="mod">
          <ac:chgData name="Karen E Gutzman" userId="92314e3f-3ce2-4cb8-bda6-4756b0334463" providerId="ADAL" clId="{EE770761-FF03-4126-A4E8-172B8B864AF5}" dt="2025-08-20T20:40:33.966" v="3451" actId="790"/>
          <ac:spMkLst>
            <pc:docMk/>
            <pc:sldMk cId="844504103" sldId="256"/>
            <ac:spMk id="26" creationId="{C1EDC280-92C5-5043-04CB-1C658884CD7B}"/>
          </ac:spMkLst>
        </pc:spChg>
        <pc:spChg chg="add mod">
          <ac:chgData name="Karen E Gutzman" userId="92314e3f-3ce2-4cb8-bda6-4756b0334463" providerId="ADAL" clId="{EE770761-FF03-4126-A4E8-172B8B864AF5}" dt="2025-08-20T20:40:33.919" v="3415" actId="790"/>
          <ac:spMkLst>
            <pc:docMk/>
            <pc:sldMk cId="844504103" sldId="256"/>
            <ac:spMk id="27" creationId="{1DAE6C87-AD9A-BE90-48B2-24F1FDAC870E}"/>
          </ac:spMkLst>
        </pc:spChg>
        <pc:spChg chg="add mod">
          <ac:chgData name="Karen E Gutzman" userId="92314e3f-3ce2-4cb8-bda6-4756b0334463" providerId="ADAL" clId="{EE770761-FF03-4126-A4E8-172B8B864AF5}" dt="2025-08-20T20:40:33.920" v="3416" actId="790"/>
          <ac:spMkLst>
            <pc:docMk/>
            <pc:sldMk cId="844504103" sldId="256"/>
            <ac:spMk id="28" creationId="{AA816D93-2990-B66F-0F92-1F31F8A1B1AA}"/>
          </ac:spMkLst>
        </pc:spChg>
        <pc:spChg chg="mod">
          <ac:chgData name="Karen E Gutzman" userId="92314e3f-3ce2-4cb8-bda6-4756b0334463" providerId="ADAL" clId="{EE770761-FF03-4126-A4E8-172B8B864AF5}" dt="2025-08-20T20:40:33.921" v="3418" actId="790"/>
          <ac:spMkLst>
            <pc:docMk/>
            <pc:sldMk cId="844504103" sldId="256"/>
            <ac:spMk id="35" creationId="{00000000-0000-0000-0000-000000000000}"/>
          </ac:spMkLst>
        </pc:spChg>
        <pc:spChg chg="mod">
          <ac:chgData name="Karen E Gutzman" userId="92314e3f-3ce2-4cb8-bda6-4756b0334463" providerId="ADAL" clId="{EE770761-FF03-4126-A4E8-172B8B864AF5}" dt="2025-08-20T20:40:33.922" v="3419" actId="790"/>
          <ac:spMkLst>
            <pc:docMk/>
            <pc:sldMk cId="844504103" sldId="256"/>
            <ac:spMk id="36" creationId="{00000000-0000-0000-0000-000000000000}"/>
          </ac:spMkLst>
        </pc:spChg>
        <pc:spChg chg="mod">
          <ac:chgData name="Karen E Gutzman" userId="92314e3f-3ce2-4cb8-bda6-4756b0334463" providerId="ADAL" clId="{EE770761-FF03-4126-A4E8-172B8B864AF5}" dt="2025-08-20T20:40:33.922" v="3420" actId="790"/>
          <ac:spMkLst>
            <pc:docMk/>
            <pc:sldMk cId="844504103" sldId="256"/>
            <ac:spMk id="37" creationId="{00000000-0000-0000-0000-000000000000}"/>
          </ac:spMkLst>
        </pc:spChg>
        <pc:spChg chg="mod">
          <ac:chgData name="Karen E Gutzman" userId="92314e3f-3ce2-4cb8-bda6-4756b0334463" providerId="ADAL" clId="{EE770761-FF03-4126-A4E8-172B8B864AF5}" dt="2025-08-20T20:40:33.921" v="3417" actId="790"/>
          <ac:spMkLst>
            <pc:docMk/>
            <pc:sldMk cId="844504103" sldId="256"/>
            <ac:spMk id="38" creationId="{00000000-0000-0000-0000-000000000000}"/>
          </ac:spMkLst>
        </pc:spChg>
        <pc:spChg chg="mod">
          <ac:chgData name="Karen E Gutzman" userId="92314e3f-3ce2-4cb8-bda6-4756b0334463" providerId="ADAL" clId="{EE770761-FF03-4126-A4E8-172B8B864AF5}" dt="2025-08-20T20:40:33.967" v="3452" actId="790"/>
          <ac:spMkLst>
            <pc:docMk/>
            <pc:sldMk cId="844504103" sldId="256"/>
            <ac:spMk id="39" creationId="{ED97F3AB-A09D-7807-A184-4FC71FE656B3}"/>
          </ac:spMkLst>
        </pc:spChg>
        <pc:spChg chg="mod">
          <ac:chgData name="Karen E Gutzman" userId="92314e3f-3ce2-4cb8-bda6-4756b0334463" providerId="ADAL" clId="{EE770761-FF03-4126-A4E8-172B8B864AF5}" dt="2025-08-20T20:40:33.968" v="3453" actId="790"/>
          <ac:spMkLst>
            <pc:docMk/>
            <pc:sldMk cId="844504103" sldId="256"/>
            <ac:spMk id="40" creationId="{D59255B1-950D-8F5F-A1D4-17D24855D9B4}"/>
          </ac:spMkLst>
        </pc:spChg>
        <pc:spChg chg="mod">
          <ac:chgData name="Karen E Gutzman" userId="92314e3f-3ce2-4cb8-bda6-4756b0334463" providerId="ADAL" clId="{EE770761-FF03-4126-A4E8-172B8B864AF5}" dt="2025-08-20T20:40:33.968" v="3454" actId="790"/>
          <ac:spMkLst>
            <pc:docMk/>
            <pc:sldMk cId="844504103" sldId="256"/>
            <ac:spMk id="41" creationId="{8D1405EE-9840-AA71-A8A8-EC720232E3C2}"/>
          </ac:spMkLst>
        </pc:spChg>
        <pc:spChg chg="mod">
          <ac:chgData name="Karen E Gutzman" userId="92314e3f-3ce2-4cb8-bda6-4756b0334463" providerId="ADAL" clId="{EE770761-FF03-4126-A4E8-172B8B864AF5}" dt="2025-08-20T20:40:33.969" v="3455" actId="790"/>
          <ac:spMkLst>
            <pc:docMk/>
            <pc:sldMk cId="844504103" sldId="256"/>
            <ac:spMk id="42" creationId="{B34A3D3F-D44B-61C8-0178-918A323C7618}"/>
          </ac:spMkLst>
        </pc:spChg>
        <pc:spChg chg="mod">
          <ac:chgData name="Karen E Gutzman" userId="92314e3f-3ce2-4cb8-bda6-4756b0334463" providerId="ADAL" clId="{EE770761-FF03-4126-A4E8-172B8B864AF5}" dt="2025-08-20T20:40:33.969" v="3456" actId="790"/>
          <ac:spMkLst>
            <pc:docMk/>
            <pc:sldMk cId="844504103" sldId="256"/>
            <ac:spMk id="49" creationId="{47E8F8A9-C4F3-C1B2-43E9-D20CF9FBB81D}"/>
          </ac:spMkLst>
        </pc:spChg>
        <pc:spChg chg="mod">
          <ac:chgData name="Karen E Gutzman" userId="92314e3f-3ce2-4cb8-bda6-4756b0334463" providerId="ADAL" clId="{EE770761-FF03-4126-A4E8-172B8B864AF5}" dt="2025-08-20T20:40:33.970" v="3457" actId="790"/>
          <ac:spMkLst>
            <pc:docMk/>
            <pc:sldMk cId="844504103" sldId="256"/>
            <ac:spMk id="50" creationId="{C66046E4-CF4D-B1BD-E1E0-09B459BEB4B6}"/>
          </ac:spMkLst>
        </pc:spChg>
        <pc:spChg chg="mod">
          <ac:chgData name="Karen E Gutzman" userId="92314e3f-3ce2-4cb8-bda6-4756b0334463" providerId="ADAL" clId="{EE770761-FF03-4126-A4E8-172B8B864AF5}" dt="2025-08-20T20:40:33.971" v="3458" actId="790"/>
          <ac:spMkLst>
            <pc:docMk/>
            <pc:sldMk cId="844504103" sldId="256"/>
            <ac:spMk id="51" creationId="{C5EEDCE3-E5BD-5E80-4D0B-6831A31541EE}"/>
          </ac:spMkLst>
        </pc:spChg>
        <pc:spChg chg="mod">
          <ac:chgData name="Karen E Gutzman" userId="92314e3f-3ce2-4cb8-bda6-4756b0334463" providerId="ADAL" clId="{EE770761-FF03-4126-A4E8-172B8B864AF5}" dt="2025-08-20T20:40:33.971" v="3459" actId="790"/>
          <ac:spMkLst>
            <pc:docMk/>
            <pc:sldMk cId="844504103" sldId="256"/>
            <ac:spMk id="52" creationId="{53920E70-7C6C-A104-6C99-8C42CE1CFE22}"/>
          </ac:spMkLst>
        </pc:spChg>
        <pc:spChg chg="mod">
          <ac:chgData name="Karen E Gutzman" userId="92314e3f-3ce2-4cb8-bda6-4756b0334463" providerId="ADAL" clId="{EE770761-FF03-4126-A4E8-172B8B864AF5}" dt="2025-08-20T20:40:33.972" v="3460" actId="790"/>
          <ac:spMkLst>
            <pc:docMk/>
            <pc:sldMk cId="844504103" sldId="256"/>
            <ac:spMk id="53" creationId="{194E23C7-28E8-BF9C-CB60-4B8B701999DC}"/>
          </ac:spMkLst>
        </pc:spChg>
        <pc:spChg chg="mod">
          <ac:chgData name="Karen E Gutzman" userId="92314e3f-3ce2-4cb8-bda6-4756b0334463" providerId="ADAL" clId="{EE770761-FF03-4126-A4E8-172B8B864AF5}" dt="2025-08-20T20:40:33.972" v="3461" actId="790"/>
          <ac:spMkLst>
            <pc:docMk/>
            <pc:sldMk cId="844504103" sldId="256"/>
            <ac:spMk id="54" creationId="{085B4868-27F5-C61C-94E0-C74005D10ADD}"/>
          </ac:spMkLst>
        </pc:spChg>
        <pc:spChg chg="mod">
          <ac:chgData name="Karen E Gutzman" userId="92314e3f-3ce2-4cb8-bda6-4756b0334463" providerId="ADAL" clId="{EE770761-FF03-4126-A4E8-172B8B864AF5}" dt="2025-08-20T20:40:33.973" v="3462" actId="790"/>
          <ac:spMkLst>
            <pc:docMk/>
            <pc:sldMk cId="844504103" sldId="256"/>
            <ac:spMk id="55" creationId="{3505BE07-9190-6C99-5B1F-C4E7A6D78075}"/>
          </ac:spMkLst>
        </pc:spChg>
        <pc:spChg chg="mod">
          <ac:chgData name="Karen E Gutzman" userId="92314e3f-3ce2-4cb8-bda6-4756b0334463" providerId="ADAL" clId="{EE770761-FF03-4126-A4E8-172B8B864AF5}" dt="2025-08-20T20:40:33.973" v="3463" actId="790"/>
          <ac:spMkLst>
            <pc:docMk/>
            <pc:sldMk cId="844504103" sldId="256"/>
            <ac:spMk id="56" creationId="{1A72652D-5631-A03D-6003-CF15BD05C04E}"/>
          </ac:spMkLst>
        </pc:spChg>
        <pc:spChg chg="mod">
          <ac:chgData name="Karen E Gutzman" userId="92314e3f-3ce2-4cb8-bda6-4756b0334463" providerId="ADAL" clId="{EE770761-FF03-4126-A4E8-172B8B864AF5}" dt="2025-08-20T20:40:33.974" v="3464" actId="790"/>
          <ac:spMkLst>
            <pc:docMk/>
            <pc:sldMk cId="844504103" sldId="256"/>
            <ac:spMk id="57" creationId="{7C6CA568-72E4-7C5E-F0E8-8261CE248B47}"/>
          </ac:spMkLst>
        </pc:spChg>
        <pc:spChg chg="mod">
          <ac:chgData name="Karen E Gutzman" userId="92314e3f-3ce2-4cb8-bda6-4756b0334463" providerId="ADAL" clId="{EE770761-FF03-4126-A4E8-172B8B864AF5}" dt="2025-08-20T20:40:33.975" v="3465" actId="790"/>
          <ac:spMkLst>
            <pc:docMk/>
            <pc:sldMk cId="844504103" sldId="256"/>
            <ac:spMk id="58" creationId="{31B39413-BBAD-DC06-9E14-663D05CBE5A3}"/>
          </ac:spMkLst>
        </pc:spChg>
        <pc:spChg chg="mod">
          <ac:chgData name="Karen E Gutzman" userId="92314e3f-3ce2-4cb8-bda6-4756b0334463" providerId="ADAL" clId="{EE770761-FF03-4126-A4E8-172B8B864AF5}" dt="2025-08-20T20:40:33.976" v="3466" actId="790"/>
          <ac:spMkLst>
            <pc:docMk/>
            <pc:sldMk cId="844504103" sldId="256"/>
            <ac:spMk id="59" creationId="{610C6972-BFC2-6031-06DD-9C591A429B19}"/>
          </ac:spMkLst>
        </pc:spChg>
        <pc:spChg chg="mod">
          <ac:chgData name="Karen E Gutzman" userId="92314e3f-3ce2-4cb8-bda6-4756b0334463" providerId="ADAL" clId="{EE770761-FF03-4126-A4E8-172B8B864AF5}" dt="2025-08-20T20:40:33.976" v="3467" actId="790"/>
          <ac:spMkLst>
            <pc:docMk/>
            <pc:sldMk cId="844504103" sldId="256"/>
            <ac:spMk id="60" creationId="{1FE15067-48B3-9C07-2A15-AF62DA58AB16}"/>
          </ac:spMkLst>
        </pc:spChg>
        <pc:spChg chg="mod">
          <ac:chgData name="Karen E Gutzman" userId="92314e3f-3ce2-4cb8-bda6-4756b0334463" providerId="ADAL" clId="{EE770761-FF03-4126-A4E8-172B8B864AF5}" dt="2025-08-20T20:40:33.977" v="3468" actId="790"/>
          <ac:spMkLst>
            <pc:docMk/>
            <pc:sldMk cId="844504103" sldId="256"/>
            <ac:spMk id="61" creationId="{81AE9021-D07D-E25A-18F4-A65B4681A8A2}"/>
          </ac:spMkLst>
        </pc:spChg>
        <pc:spChg chg="mod">
          <ac:chgData name="Karen E Gutzman" userId="92314e3f-3ce2-4cb8-bda6-4756b0334463" providerId="ADAL" clId="{EE770761-FF03-4126-A4E8-172B8B864AF5}" dt="2025-08-20T20:40:33.978" v="3469" actId="790"/>
          <ac:spMkLst>
            <pc:docMk/>
            <pc:sldMk cId="844504103" sldId="256"/>
            <ac:spMk id="62" creationId="{947C95E4-F054-74C6-923C-F88F57D9025F}"/>
          </ac:spMkLst>
        </pc:spChg>
        <pc:spChg chg="mod">
          <ac:chgData name="Karen E Gutzman" userId="92314e3f-3ce2-4cb8-bda6-4756b0334463" providerId="ADAL" clId="{EE770761-FF03-4126-A4E8-172B8B864AF5}" dt="2025-08-20T20:40:33.979" v="3470" actId="790"/>
          <ac:spMkLst>
            <pc:docMk/>
            <pc:sldMk cId="844504103" sldId="256"/>
            <ac:spMk id="63" creationId="{08F93387-0EC0-BCEE-6166-A1B001DA3409}"/>
          </ac:spMkLst>
        </pc:spChg>
        <pc:spChg chg="mod">
          <ac:chgData name="Karen E Gutzman" userId="92314e3f-3ce2-4cb8-bda6-4756b0334463" providerId="ADAL" clId="{EE770761-FF03-4126-A4E8-172B8B864AF5}" dt="2025-08-20T20:40:33.923" v="3421" actId="790"/>
          <ac:spMkLst>
            <pc:docMk/>
            <pc:sldMk cId="844504103" sldId="256"/>
            <ac:spMk id="74" creationId="{00000000-0000-0000-0000-000000000000}"/>
          </ac:spMkLst>
        </pc:spChg>
        <pc:spChg chg="mod">
          <ac:chgData name="Karen E Gutzman" userId="92314e3f-3ce2-4cb8-bda6-4756b0334463" providerId="ADAL" clId="{EE770761-FF03-4126-A4E8-172B8B864AF5}" dt="2025-08-20T20:40:33.923" v="3422" actId="790"/>
          <ac:spMkLst>
            <pc:docMk/>
            <pc:sldMk cId="844504103" sldId="256"/>
            <ac:spMk id="79" creationId="{00000000-0000-0000-0000-000000000000}"/>
          </ac:spMkLst>
        </pc:spChg>
        <pc:spChg chg="mod">
          <ac:chgData name="Karen E Gutzman" userId="92314e3f-3ce2-4cb8-bda6-4756b0334463" providerId="ADAL" clId="{EE770761-FF03-4126-A4E8-172B8B864AF5}" dt="2025-08-20T20:40:33.924" v="3423" actId="790"/>
          <ac:spMkLst>
            <pc:docMk/>
            <pc:sldMk cId="844504103" sldId="256"/>
            <ac:spMk id="80" creationId="{00000000-0000-0000-0000-000000000000}"/>
          </ac:spMkLst>
        </pc:spChg>
        <pc:spChg chg="mod">
          <ac:chgData name="Karen E Gutzman" userId="92314e3f-3ce2-4cb8-bda6-4756b0334463" providerId="ADAL" clId="{EE770761-FF03-4126-A4E8-172B8B864AF5}" dt="2025-08-20T20:40:33.924" v="3424" actId="790"/>
          <ac:spMkLst>
            <pc:docMk/>
            <pc:sldMk cId="844504103" sldId="256"/>
            <ac:spMk id="81" creationId="{00000000-0000-0000-0000-000000000000}"/>
          </ac:spMkLst>
        </pc:spChg>
        <pc:spChg chg="mod">
          <ac:chgData name="Karen E Gutzman" userId="92314e3f-3ce2-4cb8-bda6-4756b0334463" providerId="ADAL" clId="{EE770761-FF03-4126-A4E8-172B8B864AF5}" dt="2025-08-20T20:40:33.925" v="3425" actId="790"/>
          <ac:spMkLst>
            <pc:docMk/>
            <pc:sldMk cId="844504103" sldId="256"/>
            <ac:spMk id="83" creationId="{00000000-0000-0000-0000-000000000000}"/>
          </ac:spMkLst>
        </pc:spChg>
        <pc:spChg chg="mod">
          <ac:chgData name="Karen E Gutzman" userId="92314e3f-3ce2-4cb8-bda6-4756b0334463" providerId="ADAL" clId="{EE770761-FF03-4126-A4E8-172B8B864AF5}" dt="2025-08-20T20:40:33.926" v="3427" actId="790"/>
          <ac:spMkLst>
            <pc:docMk/>
            <pc:sldMk cId="844504103" sldId="256"/>
            <ac:spMk id="87" creationId="{00000000-0000-0000-0000-000000000000}"/>
          </ac:spMkLst>
        </pc:spChg>
        <pc:spChg chg="mod">
          <ac:chgData name="Karen E Gutzman" userId="92314e3f-3ce2-4cb8-bda6-4756b0334463" providerId="ADAL" clId="{EE770761-FF03-4126-A4E8-172B8B864AF5}" dt="2025-08-20T20:40:33.927" v="3428" actId="790"/>
          <ac:spMkLst>
            <pc:docMk/>
            <pc:sldMk cId="844504103" sldId="256"/>
            <ac:spMk id="88" creationId="{00000000-0000-0000-0000-000000000000}"/>
          </ac:spMkLst>
        </pc:spChg>
        <pc:spChg chg="mod">
          <ac:chgData name="Karen E Gutzman" userId="92314e3f-3ce2-4cb8-bda6-4756b0334463" providerId="ADAL" clId="{EE770761-FF03-4126-A4E8-172B8B864AF5}" dt="2025-08-20T20:40:33.928" v="3429" actId="790"/>
          <ac:spMkLst>
            <pc:docMk/>
            <pc:sldMk cId="844504103" sldId="256"/>
            <ac:spMk id="89" creationId="{00000000-0000-0000-0000-000000000000}"/>
          </ac:spMkLst>
        </pc:spChg>
        <pc:spChg chg="mod">
          <ac:chgData name="Karen E Gutzman" userId="92314e3f-3ce2-4cb8-bda6-4756b0334463" providerId="ADAL" clId="{EE770761-FF03-4126-A4E8-172B8B864AF5}" dt="2025-08-20T20:40:33.929" v="3430" actId="790"/>
          <ac:spMkLst>
            <pc:docMk/>
            <pc:sldMk cId="844504103" sldId="256"/>
            <ac:spMk id="90" creationId="{00000000-0000-0000-0000-000000000000}"/>
          </ac:spMkLst>
        </pc:spChg>
        <pc:spChg chg="mod">
          <ac:chgData name="Karen E Gutzman" userId="92314e3f-3ce2-4cb8-bda6-4756b0334463" providerId="ADAL" clId="{EE770761-FF03-4126-A4E8-172B8B864AF5}" dt="2025-08-20T20:40:33.909" v="3413" actId="790"/>
          <ac:spMkLst>
            <pc:docMk/>
            <pc:sldMk cId="844504103" sldId="256"/>
            <ac:spMk id="95" creationId="{00000000-0000-0000-0000-000000000000}"/>
          </ac:spMkLst>
        </pc:spChg>
        <pc:spChg chg="mod">
          <ac:chgData name="Karen E Gutzman" userId="92314e3f-3ce2-4cb8-bda6-4756b0334463" providerId="ADAL" clId="{EE770761-FF03-4126-A4E8-172B8B864AF5}" dt="2025-08-20T20:40:33.908" v="3412" actId="790"/>
          <ac:spMkLst>
            <pc:docMk/>
            <pc:sldMk cId="844504103" sldId="256"/>
            <ac:spMk id="97" creationId="{00000000-0000-0000-0000-000000000000}"/>
          </ac:spMkLst>
        </pc:spChg>
        <pc:spChg chg="mod">
          <ac:chgData name="Karen E Gutzman" userId="92314e3f-3ce2-4cb8-bda6-4756b0334463" providerId="ADAL" clId="{EE770761-FF03-4126-A4E8-172B8B864AF5}" dt="2025-08-20T20:40:33.908" v="3411" actId="790"/>
          <ac:spMkLst>
            <pc:docMk/>
            <pc:sldMk cId="844504103" sldId="256"/>
            <ac:spMk id="98" creationId="{00000000-0000-0000-0000-000000000000}"/>
          </ac:spMkLst>
        </pc:spChg>
        <pc:spChg chg="mod">
          <ac:chgData name="Karen E Gutzman" userId="92314e3f-3ce2-4cb8-bda6-4756b0334463" providerId="ADAL" clId="{EE770761-FF03-4126-A4E8-172B8B864AF5}" dt="2025-08-20T20:40:33.907" v="3410" actId="790"/>
          <ac:spMkLst>
            <pc:docMk/>
            <pc:sldMk cId="844504103" sldId="256"/>
            <ac:spMk id="102" creationId="{00000000-0000-0000-0000-000000000000}"/>
          </ac:spMkLst>
        </pc:spChg>
        <pc:spChg chg="mod">
          <ac:chgData name="Karen E Gutzman" userId="92314e3f-3ce2-4cb8-bda6-4756b0334463" providerId="ADAL" clId="{EE770761-FF03-4126-A4E8-172B8B864AF5}" dt="2025-08-20T20:40:33.907" v="3409" actId="790"/>
          <ac:spMkLst>
            <pc:docMk/>
            <pc:sldMk cId="844504103" sldId="256"/>
            <ac:spMk id="103" creationId="{00000000-0000-0000-0000-000000000000}"/>
          </ac:spMkLst>
        </pc:spChg>
        <pc:spChg chg="mod">
          <ac:chgData name="Karen E Gutzman" userId="92314e3f-3ce2-4cb8-bda6-4756b0334463" providerId="ADAL" clId="{EE770761-FF03-4126-A4E8-172B8B864AF5}" dt="2025-08-20T20:40:33.979" v="3471" actId="790"/>
          <ac:spMkLst>
            <pc:docMk/>
            <pc:sldMk cId="844504103" sldId="256"/>
            <ac:spMk id="448" creationId="{C27A37E7-1B7B-1964-248C-51A7F08CADA0}"/>
          </ac:spMkLst>
        </pc:spChg>
        <pc:spChg chg="mod">
          <ac:chgData name="Karen E Gutzman" userId="92314e3f-3ce2-4cb8-bda6-4756b0334463" providerId="ADAL" clId="{EE770761-FF03-4126-A4E8-172B8B864AF5}" dt="2025-08-20T20:40:33.980" v="3472" actId="790"/>
          <ac:spMkLst>
            <pc:docMk/>
            <pc:sldMk cId="844504103" sldId="256"/>
            <ac:spMk id="449" creationId="{42E38294-ADFA-8811-DA5C-E96005DCC7BA}"/>
          </ac:spMkLst>
        </pc:spChg>
        <pc:spChg chg="mod">
          <ac:chgData name="Karen E Gutzman" userId="92314e3f-3ce2-4cb8-bda6-4756b0334463" providerId="ADAL" clId="{EE770761-FF03-4126-A4E8-172B8B864AF5}" dt="2025-08-20T20:40:33.989" v="3473" actId="790"/>
          <ac:spMkLst>
            <pc:docMk/>
            <pc:sldMk cId="844504103" sldId="256"/>
            <ac:spMk id="451" creationId="{5895C6EC-2BF7-B473-E921-88BD51921733}"/>
          </ac:spMkLst>
        </pc:spChg>
        <pc:spChg chg="mod">
          <ac:chgData name="Karen E Gutzman" userId="92314e3f-3ce2-4cb8-bda6-4756b0334463" providerId="ADAL" clId="{EE770761-FF03-4126-A4E8-172B8B864AF5}" dt="2025-08-20T20:40:33.990" v="3474" actId="790"/>
          <ac:spMkLst>
            <pc:docMk/>
            <pc:sldMk cId="844504103" sldId="256"/>
            <ac:spMk id="452" creationId="{D6C776BB-63CD-B96B-DC97-4682746E3CF8}"/>
          </ac:spMkLst>
        </pc:spChg>
        <pc:spChg chg="mod">
          <ac:chgData name="Karen E Gutzman" userId="92314e3f-3ce2-4cb8-bda6-4756b0334463" providerId="ADAL" clId="{EE770761-FF03-4126-A4E8-172B8B864AF5}" dt="2025-08-20T20:40:33.991" v="3475" actId="790"/>
          <ac:spMkLst>
            <pc:docMk/>
            <pc:sldMk cId="844504103" sldId="256"/>
            <ac:spMk id="453" creationId="{CC65FFA3-9B10-2061-478F-0A91F26A77AA}"/>
          </ac:spMkLst>
        </pc:spChg>
        <pc:spChg chg="mod">
          <ac:chgData name="Karen E Gutzman" userId="92314e3f-3ce2-4cb8-bda6-4756b0334463" providerId="ADAL" clId="{EE770761-FF03-4126-A4E8-172B8B864AF5}" dt="2025-08-20T20:40:33.992" v="3476" actId="790"/>
          <ac:spMkLst>
            <pc:docMk/>
            <pc:sldMk cId="844504103" sldId="256"/>
            <ac:spMk id="454" creationId="{33AF16C3-207F-4F72-6F37-A63B2DC3D9A4}"/>
          </ac:spMkLst>
        </pc:spChg>
        <pc:spChg chg="mod">
          <ac:chgData name="Karen E Gutzman" userId="92314e3f-3ce2-4cb8-bda6-4756b0334463" providerId="ADAL" clId="{EE770761-FF03-4126-A4E8-172B8B864AF5}" dt="2025-08-20T20:40:33.992" v="3477" actId="790"/>
          <ac:spMkLst>
            <pc:docMk/>
            <pc:sldMk cId="844504103" sldId="256"/>
            <ac:spMk id="455" creationId="{8536D6A5-B817-B03D-2AB9-EB50B01271F9}"/>
          </ac:spMkLst>
        </pc:spChg>
        <pc:spChg chg="mod">
          <ac:chgData name="Karen E Gutzman" userId="92314e3f-3ce2-4cb8-bda6-4756b0334463" providerId="ADAL" clId="{EE770761-FF03-4126-A4E8-172B8B864AF5}" dt="2025-08-20T20:40:33.993" v="3478" actId="790"/>
          <ac:spMkLst>
            <pc:docMk/>
            <pc:sldMk cId="844504103" sldId="256"/>
            <ac:spMk id="456" creationId="{6EEB2120-8D3C-D507-A52E-7103A8F0C754}"/>
          </ac:spMkLst>
        </pc:spChg>
        <pc:spChg chg="mod">
          <ac:chgData name="Karen E Gutzman" userId="92314e3f-3ce2-4cb8-bda6-4756b0334463" providerId="ADAL" clId="{EE770761-FF03-4126-A4E8-172B8B864AF5}" dt="2025-08-20T20:40:33.994" v="3479" actId="790"/>
          <ac:spMkLst>
            <pc:docMk/>
            <pc:sldMk cId="844504103" sldId="256"/>
            <ac:spMk id="457" creationId="{45F03CEC-5BA9-1E42-E0ED-94C6893899B8}"/>
          </ac:spMkLst>
        </pc:spChg>
        <pc:spChg chg="mod">
          <ac:chgData name="Karen E Gutzman" userId="92314e3f-3ce2-4cb8-bda6-4756b0334463" providerId="ADAL" clId="{EE770761-FF03-4126-A4E8-172B8B864AF5}" dt="2025-08-20T20:40:33.994" v="3480" actId="790"/>
          <ac:spMkLst>
            <pc:docMk/>
            <pc:sldMk cId="844504103" sldId="256"/>
            <ac:spMk id="458" creationId="{3630BF4E-5026-9D9E-262D-1C62739DACDC}"/>
          </ac:spMkLst>
        </pc:spChg>
        <pc:spChg chg="mod">
          <ac:chgData name="Karen E Gutzman" userId="92314e3f-3ce2-4cb8-bda6-4756b0334463" providerId="ADAL" clId="{EE770761-FF03-4126-A4E8-172B8B864AF5}" dt="2025-08-20T20:40:33.995" v="3481" actId="790"/>
          <ac:spMkLst>
            <pc:docMk/>
            <pc:sldMk cId="844504103" sldId="256"/>
            <ac:spMk id="459" creationId="{3D4F7967-FF8D-AC04-936F-D43096FC175E}"/>
          </ac:spMkLst>
        </pc:spChg>
        <pc:spChg chg="mod">
          <ac:chgData name="Karen E Gutzman" userId="92314e3f-3ce2-4cb8-bda6-4756b0334463" providerId="ADAL" clId="{EE770761-FF03-4126-A4E8-172B8B864AF5}" dt="2025-08-20T20:40:33.995" v="3482" actId="790"/>
          <ac:spMkLst>
            <pc:docMk/>
            <pc:sldMk cId="844504103" sldId="256"/>
            <ac:spMk id="460" creationId="{BE0E0A92-2866-E4E7-3F61-A514BA37B18C}"/>
          </ac:spMkLst>
        </pc:spChg>
        <pc:spChg chg="mod">
          <ac:chgData name="Karen E Gutzman" userId="92314e3f-3ce2-4cb8-bda6-4756b0334463" providerId="ADAL" clId="{EE770761-FF03-4126-A4E8-172B8B864AF5}" dt="2025-08-20T20:40:33.996" v="3483" actId="790"/>
          <ac:spMkLst>
            <pc:docMk/>
            <pc:sldMk cId="844504103" sldId="256"/>
            <ac:spMk id="461" creationId="{CA7CAB0E-3D88-EA18-4B37-7335C3225FEE}"/>
          </ac:spMkLst>
        </pc:spChg>
        <pc:spChg chg="mod">
          <ac:chgData name="Karen E Gutzman" userId="92314e3f-3ce2-4cb8-bda6-4756b0334463" providerId="ADAL" clId="{EE770761-FF03-4126-A4E8-172B8B864AF5}" dt="2025-08-20T20:40:33.996" v="3484" actId="790"/>
          <ac:spMkLst>
            <pc:docMk/>
            <pc:sldMk cId="844504103" sldId="256"/>
            <ac:spMk id="462" creationId="{DF5CB5D3-99FC-FC71-B28B-61DA263821DB}"/>
          </ac:spMkLst>
        </pc:spChg>
        <pc:spChg chg="mod">
          <ac:chgData name="Karen E Gutzman" userId="92314e3f-3ce2-4cb8-bda6-4756b0334463" providerId="ADAL" clId="{EE770761-FF03-4126-A4E8-172B8B864AF5}" dt="2025-08-20T20:40:33.997" v="3485" actId="790"/>
          <ac:spMkLst>
            <pc:docMk/>
            <pc:sldMk cId="844504103" sldId="256"/>
            <ac:spMk id="463" creationId="{6AAE29A9-2397-A14E-CB29-22D1E0019FF7}"/>
          </ac:spMkLst>
        </pc:spChg>
        <pc:spChg chg="mod">
          <ac:chgData name="Karen E Gutzman" userId="92314e3f-3ce2-4cb8-bda6-4756b0334463" providerId="ADAL" clId="{EE770761-FF03-4126-A4E8-172B8B864AF5}" dt="2025-08-20T20:40:33.999" v="3486" actId="790"/>
          <ac:spMkLst>
            <pc:docMk/>
            <pc:sldMk cId="844504103" sldId="256"/>
            <ac:spMk id="464" creationId="{9C23A879-4578-046C-3EE3-AB34CCD43ACA}"/>
          </ac:spMkLst>
        </pc:spChg>
      </pc:sldChg>
      <pc:sldChg chg="addSp delSp modSp add del mod modNotes">
        <pc:chgData name="Karen E Gutzman" userId="92314e3f-3ce2-4cb8-bda6-4756b0334463" providerId="ADAL" clId="{EE770761-FF03-4126-A4E8-172B8B864AF5}" dt="2025-08-21T13:46:34.420" v="4687" actId="47"/>
        <pc:sldMkLst>
          <pc:docMk/>
          <pc:sldMk cId="896875221" sldId="256"/>
        </pc:sldMkLst>
        <pc:spChg chg="mod">
          <ac:chgData name="Karen E Gutzman" userId="92314e3f-3ce2-4cb8-bda6-4756b0334463" providerId="ADAL" clId="{EE770761-FF03-4126-A4E8-172B8B864AF5}" dt="2025-08-21T13:41:54.601" v="4610" actId="790"/>
          <ac:spMkLst>
            <pc:docMk/>
            <pc:sldMk cId="896875221" sldId="256"/>
            <ac:spMk id="2" creationId="{00000000-0000-0000-0000-000000000000}"/>
          </ac:spMkLst>
        </pc:spChg>
        <pc:spChg chg="add del mod">
          <ac:chgData name="Karen E Gutzman" userId="92314e3f-3ce2-4cb8-bda6-4756b0334463" providerId="ADAL" clId="{EE770761-FF03-4126-A4E8-172B8B864AF5}" dt="2025-08-21T13:42:03.098" v="4622" actId="478"/>
          <ac:spMkLst>
            <pc:docMk/>
            <pc:sldMk cId="896875221" sldId="256"/>
            <ac:spMk id="3" creationId="{63B3F0BF-5512-A48A-5F07-02CA70CC54E9}"/>
          </ac:spMkLst>
        </pc:spChg>
        <pc:spChg chg="add mod">
          <ac:chgData name="Karen E Gutzman" userId="92314e3f-3ce2-4cb8-bda6-4756b0334463" providerId="ADAL" clId="{EE770761-FF03-4126-A4E8-172B8B864AF5}" dt="2025-08-21T13:41:54.616" v="4612" actId="790"/>
          <ac:spMkLst>
            <pc:docMk/>
            <pc:sldMk cId="896875221" sldId="256"/>
            <ac:spMk id="4" creationId="{9F8408EE-D231-581A-C5BF-E2C0C7C275A3}"/>
          </ac:spMkLst>
        </pc:spChg>
        <pc:spChg chg="mod">
          <ac:chgData name="Karen E Gutzman" userId="92314e3f-3ce2-4cb8-bda6-4756b0334463" providerId="ADAL" clId="{EE770761-FF03-4126-A4E8-172B8B864AF5}" dt="2025-08-21T13:42:09.480" v="4623" actId="164"/>
          <ac:spMkLst>
            <pc:docMk/>
            <pc:sldMk cId="896875221" sldId="256"/>
            <ac:spMk id="28" creationId="{00000000-0000-0000-0000-000000000000}"/>
          </ac:spMkLst>
        </pc:spChg>
        <pc:spChg chg="mod">
          <ac:chgData name="Karen E Gutzman" userId="92314e3f-3ce2-4cb8-bda6-4756b0334463" providerId="ADAL" clId="{EE770761-FF03-4126-A4E8-172B8B864AF5}" dt="2025-08-21T13:42:09.480" v="4623" actId="164"/>
          <ac:spMkLst>
            <pc:docMk/>
            <pc:sldMk cId="896875221" sldId="256"/>
            <ac:spMk id="29" creationId="{00000000-0000-0000-0000-000000000000}"/>
          </ac:spMkLst>
        </pc:spChg>
        <pc:spChg chg="mod">
          <ac:chgData name="Karen E Gutzman" userId="92314e3f-3ce2-4cb8-bda6-4756b0334463" providerId="ADAL" clId="{EE770761-FF03-4126-A4E8-172B8B864AF5}" dt="2025-08-21T13:42:09.480" v="4623" actId="164"/>
          <ac:spMkLst>
            <pc:docMk/>
            <pc:sldMk cId="896875221" sldId="256"/>
            <ac:spMk id="30" creationId="{00000000-0000-0000-0000-000000000000}"/>
          </ac:spMkLst>
        </pc:spChg>
        <pc:spChg chg="mod">
          <ac:chgData name="Karen E Gutzman" userId="92314e3f-3ce2-4cb8-bda6-4756b0334463" providerId="ADAL" clId="{EE770761-FF03-4126-A4E8-172B8B864AF5}" dt="2025-08-21T13:42:09.480" v="4623" actId="164"/>
          <ac:spMkLst>
            <pc:docMk/>
            <pc:sldMk cId="896875221" sldId="256"/>
            <ac:spMk id="31" creationId="{00000000-0000-0000-0000-000000000000}"/>
          </ac:spMkLst>
        </pc:spChg>
        <pc:spChg chg="mod">
          <ac:chgData name="Karen E Gutzman" userId="92314e3f-3ce2-4cb8-bda6-4756b0334463" providerId="ADAL" clId="{EE770761-FF03-4126-A4E8-172B8B864AF5}" dt="2025-08-21T13:41:54.622" v="4617" actId="790"/>
          <ac:spMkLst>
            <pc:docMk/>
            <pc:sldMk cId="896875221" sldId="256"/>
            <ac:spMk id="38" creationId="{817835CC-7AA1-6515-444B-B46E829AA98D}"/>
          </ac:spMkLst>
        </pc:spChg>
        <pc:spChg chg="mod">
          <ac:chgData name="Karen E Gutzman" userId="92314e3f-3ce2-4cb8-bda6-4756b0334463" providerId="ADAL" clId="{EE770761-FF03-4126-A4E8-172B8B864AF5}" dt="2025-08-21T13:41:54.625" v="4618" actId="790"/>
          <ac:spMkLst>
            <pc:docMk/>
            <pc:sldMk cId="896875221" sldId="256"/>
            <ac:spMk id="39" creationId="{D219FB57-CDFB-CC5C-256A-809ED1749C91}"/>
          </ac:spMkLst>
        </pc:spChg>
        <pc:grpChg chg="add mod">
          <ac:chgData name="Karen E Gutzman" userId="92314e3f-3ce2-4cb8-bda6-4756b0334463" providerId="ADAL" clId="{EE770761-FF03-4126-A4E8-172B8B864AF5}" dt="2025-08-21T13:42:09.480" v="4623" actId="164"/>
          <ac:grpSpMkLst>
            <pc:docMk/>
            <pc:sldMk cId="896875221" sldId="256"/>
            <ac:grpSpMk id="5" creationId="{835316C7-9655-8788-2F21-3B0BEA83B315}"/>
          </ac:grpSpMkLst>
        </pc:grpChg>
      </pc:sldChg>
      <pc:sldChg chg="del">
        <pc:chgData name="Karen E Gutzman" userId="92314e3f-3ce2-4cb8-bda6-4756b0334463" providerId="ADAL" clId="{EE770761-FF03-4126-A4E8-172B8B864AF5}" dt="2025-08-19T17:40:22.403" v="185" actId="47"/>
        <pc:sldMkLst>
          <pc:docMk/>
          <pc:sldMk cId="1086133134" sldId="256"/>
        </pc:sldMkLst>
      </pc:sldChg>
      <pc:sldChg chg="addSp delSp modSp add del mod modNotes">
        <pc:chgData name="Karen E Gutzman" userId="92314e3f-3ce2-4cb8-bda6-4756b0334463" providerId="ADAL" clId="{EE770761-FF03-4126-A4E8-172B8B864AF5}" dt="2025-08-20T15:50:37.644" v="2077" actId="47"/>
        <pc:sldMkLst>
          <pc:docMk/>
          <pc:sldMk cId="2397984000" sldId="256"/>
        </pc:sldMkLst>
        <pc:spChg chg="mod">
          <ac:chgData name="Karen E Gutzman" userId="92314e3f-3ce2-4cb8-bda6-4756b0334463" providerId="ADAL" clId="{EE770761-FF03-4126-A4E8-172B8B864AF5}" dt="2025-08-20T15:37:27.969" v="1662" actId="790"/>
          <ac:spMkLst>
            <pc:docMk/>
            <pc:sldMk cId="2397984000" sldId="256"/>
            <ac:spMk id="2" creationId="{7A9A0C86-B1D2-43AC-E508-8FE06E09CC6E}"/>
          </ac:spMkLst>
        </pc:spChg>
        <pc:spChg chg="mod">
          <ac:chgData name="Karen E Gutzman" userId="92314e3f-3ce2-4cb8-bda6-4756b0334463" providerId="ADAL" clId="{EE770761-FF03-4126-A4E8-172B8B864AF5}" dt="2025-08-20T15:37:27.981" v="1665" actId="790"/>
          <ac:spMkLst>
            <pc:docMk/>
            <pc:sldMk cId="2397984000" sldId="256"/>
            <ac:spMk id="3" creationId="{4013B842-933D-B68F-3FD2-5F26D5EAD835}"/>
          </ac:spMkLst>
        </pc:spChg>
        <pc:spChg chg="mod">
          <ac:chgData name="Karen E Gutzman" userId="92314e3f-3ce2-4cb8-bda6-4756b0334463" providerId="ADAL" clId="{EE770761-FF03-4126-A4E8-172B8B864AF5}" dt="2025-08-20T15:37:27.983" v="1666" actId="790"/>
          <ac:spMkLst>
            <pc:docMk/>
            <pc:sldMk cId="2397984000" sldId="256"/>
            <ac:spMk id="4" creationId="{81F41622-DF08-3E0F-26D9-F7DCE4DCB1A3}"/>
          </ac:spMkLst>
        </pc:spChg>
        <pc:spChg chg="mod">
          <ac:chgData name="Karen E Gutzman" userId="92314e3f-3ce2-4cb8-bda6-4756b0334463" providerId="ADAL" clId="{EE770761-FF03-4126-A4E8-172B8B864AF5}" dt="2025-08-20T15:37:27.984" v="1667" actId="790"/>
          <ac:spMkLst>
            <pc:docMk/>
            <pc:sldMk cId="2397984000" sldId="256"/>
            <ac:spMk id="5" creationId="{3A4E38DB-4A4E-836E-1FAD-2BB15F4D5437}"/>
          </ac:spMkLst>
        </pc:spChg>
        <pc:spChg chg="mod">
          <ac:chgData name="Karen E Gutzman" userId="92314e3f-3ce2-4cb8-bda6-4756b0334463" providerId="ADAL" clId="{EE770761-FF03-4126-A4E8-172B8B864AF5}" dt="2025-08-20T15:37:27.984" v="1668" actId="790"/>
          <ac:spMkLst>
            <pc:docMk/>
            <pc:sldMk cId="2397984000" sldId="256"/>
            <ac:spMk id="6" creationId="{3DA55606-5D73-73E1-B0B0-A005EF8E113A}"/>
          </ac:spMkLst>
        </pc:spChg>
        <pc:spChg chg="mod">
          <ac:chgData name="Karen E Gutzman" userId="92314e3f-3ce2-4cb8-bda6-4756b0334463" providerId="ADAL" clId="{EE770761-FF03-4126-A4E8-172B8B864AF5}" dt="2025-08-20T15:37:27.985" v="1669" actId="790"/>
          <ac:spMkLst>
            <pc:docMk/>
            <pc:sldMk cId="2397984000" sldId="256"/>
            <ac:spMk id="7" creationId="{2DF3DE49-A800-6789-E2AD-3D4D50581E5D}"/>
          </ac:spMkLst>
        </pc:spChg>
        <pc:spChg chg="mod">
          <ac:chgData name="Karen E Gutzman" userId="92314e3f-3ce2-4cb8-bda6-4756b0334463" providerId="ADAL" clId="{EE770761-FF03-4126-A4E8-172B8B864AF5}" dt="2025-08-20T15:37:27.986" v="1670" actId="790"/>
          <ac:spMkLst>
            <pc:docMk/>
            <pc:sldMk cId="2397984000" sldId="256"/>
            <ac:spMk id="8" creationId="{43440984-C288-A695-D3EF-B02ED0833E50}"/>
          </ac:spMkLst>
        </pc:spChg>
        <pc:spChg chg="mod">
          <ac:chgData name="Karen E Gutzman" userId="92314e3f-3ce2-4cb8-bda6-4756b0334463" providerId="ADAL" clId="{EE770761-FF03-4126-A4E8-172B8B864AF5}" dt="2025-08-20T15:37:27.986" v="1671" actId="790"/>
          <ac:spMkLst>
            <pc:docMk/>
            <pc:sldMk cId="2397984000" sldId="256"/>
            <ac:spMk id="9" creationId="{7BB7E36C-B068-FD63-8701-8CEBBD3FBE82}"/>
          </ac:spMkLst>
        </pc:spChg>
        <pc:spChg chg="mod">
          <ac:chgData name="Karen E Gutzman" userId="92314e3f-3ce2-4cb8-bda6-4756b0334463" providerId="ADAL" clId="{EE770761-FF03-4126-A4E8-172B8B864AF5}" dt="2025-08-20T15:37:27.987" v="1672" actId="790"/>
          <ac:spMkLst>
            <pc:docMk/>
            <pc:sldMk cId="2397984000" sldId="256"/>
            <ac:spMk id="10" creationId="{49201B83-91AA-E96B-E256-C945A0E601E8}"/>
          </ac:spMkLst>
        </pc:spChg>
        <pc:spChg chg="mod">
          <ac:chgData name="Karen E Gutzman" userId="92314e3f-3ce2-4cb8-bda6-4756b0334463" providerId="ADAL" clId="{EE770761-FF03-4126-A4E8-172B8B864AF5}" dt="2025-08-20T15:37:27.988" v="1673" actId="790"/>
          <ac:spMkLst>
            <pc:docMk/>
            <pc:sldMk cId="2397984000" sldId="256"/>
            <ac:spMk id="11" creationId="{7BC92378-CCCE-C415-7927-4C879A7DBF79}"/>
          </ac:spMkLst>
        </pc:spChg>
        <pc:spChg chg="mod">
          <ac:chgData name="Karen E Gutzman" userId="92314e3f-3ce2-4cb8-bda6-4756b0334463" providerId="ADAL" clId="{EE770761-FF03-4126-A4E8-172B8B864AF5}" dt="2025-08-20T15:37:27.989" v="1674" actId="790"/>
          <ac:spMkLst>
            <pc:docMk/>
            <pc:sldMk cId="2397984000" sldId="256"/>
            <ac:spMk id="12" creationId="{43046E42-18C3-240C-7D91-574C274227BC}"/>
          </ac:spMkLst>
        </pc:spChg>
        <pc:spChg chg="mod">
          <ac:chgData name="Karen E Gutzman" userId="92314e3f-3ce2-4cb8-bda6-4756b0334463" providerId="ADAL" clId="{EE770761-FF03-4126-A4E8-172B8B864AF5}" dt="2025-08-20T15:37:27.989" v="1675" actId="790"/>
          <ac:spMkLst>
            <pc:docMk/>
            <pc:sldMk cId="2397984000" sldId="256"/>
            <ac:spMk id="13" creationId="{CC4AB8E9-B0E4-C40B-6963-8F9835766368}"/>
          </ac:spMkLst>
        </pc:spChg>
        <pc:spChg chg="add del mod">
          <ac:chgData name="Karen E Gutzman" userId="92314e3f-3ce2-4cb8-bda6-4756b0334463" providerId="ADAL" clId="{EE770761-FF03-4126-A4E8-172B8B864AF5}" dt="2025-08-20T15:37:39.130" v="1681" actId="478"/>
          <ac:spMkLst>
            <pc:docMk/>
            <pc:sldMk cId="2397984000" sldId="256"/>
            <ac:spMk id="14" creationId="{3947C6B0-B1A9-ED7F-F163-4C9812CACD75}"/>
          </ac:spMkLst>
        </pc:spChg>
        <pc:spChg chg="add mod">
          <ac:chgData name="Karen E Gutzman" userId="92314e3f-3ce2-4cb8-bda6-4756b0334463" providerId="ADAL" clId="{EE770761-FF03-4126-A4E8-172B8B864AF5}" dt="2025-08-20T15:37:34.256" v="1679" actId="1076"/>
          <ac:spMkLst>
            <pc:docMk/>
            <pc:sldMk cId="2397984000" sldId="256"/>
            <ac:spMk id="15" creationId="{3D8DD759-59DE-A5C9-E693-3E8168C6E544}"/>
          </ac:spMkLst>
        </pc:spChg>
      </pc:sldChg>
      <pc:sldChg chg="addSp delSp modSp add del mod modNotes">
        <pc:chgData name="Karen E Gutzman" userId="92314e3f-3ce2-4cb8-bda6-4756b0334463" providerId="ADAL" clId="{EE770761-FF03-4126-A4E8-172B8B864AF5}" dt="2025-08-21T16:08:15.111" v="5886" actId="47"/>
        <pc:sldMkLst>
          <pc:docMk/>
          <pc:sldMk cId="2746237527" sldId="256"/>
        </pc:sldMkLst>
        <pc:spChg chg="mod">
          <ac:chgData name="Karen E Gutzman" userId="92314e3f-3ce2-4cb8-bda6-4756b0334463" providerId="ADAL" clId="{EE770761-FF03-4126-A4E8-172B8B864AF5}" dt="2025-08-21T16:05:03.480" v="5826" actId="790"/>
          <ac:spMkLst>
            <pc:docMk/>
            <pc:sldMk cId="2746237527" sldId="256"/>
            <ac:spMk id="2" creationId="{2509BC95-599C-6AF0-A4B3-B503A9491FAD}"/>
          </ac:spMkLst>
        </pc:spChg>
        <pc:spChg chg="mod">
          <ac:chgData name="Karen E Gutzman" userId="92314e3f-3ce2-4cb8-bda6-4756b0334463" providerId="ADAL" clId="{EE770761-FF03-4126-A4E8-172B8B864AF5}" dt="2025-08-21T16:05:03.494" v="5829" actId="790"/>
          <ac:spMkLst>
            <pc:docMk/>
            <pc:sldMk cId="2746237527" sldId="256"/>
            <ac:spMk id="4" creationId="{7739E9FF-B9D9-8C92-A34D-B16470EC2A85}"/>
          </ac:spMkLst>
        </pc:spChg>
        <pc:spChg chg="mod">
          <ac:chgData name="Karen E Gutzman" userId="92314e3f-3ce2-4cb8-bda6-4756b0334463" providerId="ADAL" clId="{EE770761-FF03-4126-A4E8-172B8B864AF5}" dt="2025-08-21T16:05:03.495" v="5830" actId="790"/>
          <ac:spMkLst>
            <pc:docMk/>
            <pc:sldMk cId="2746237527" sldId="256"/>
            <ac:spMk id="5" creationId="{04B041BE-7802-9D12-B905-190AD510B0B0}"/>
          </ac:spMkLst>
        </pc:spChg>
        <pc:spChg chg="mod">
          <ac:chgData name="Karen E Gutzman" userId="92314e3f-3ce2-4cb8-bda6-4756b0334463" providerId="ADAL" clId="{EE770761-FF03-4126-A4E8-172B8B864AF5}" dt="2025-08-21T16:05:03.495" v="5831" actId="790"/>
          <ac:spMkLst>
            <pc:docMk/>
            <pc:sldMk cId="2746237527" sldId="256"/>
            <ac:spMk id="6" creationId="{6568C10E-4C65-50D6-F655-CF1188776BE7}"/>
          </ac:spMkLst>
        </pc:spChg>
        <pc:spChg chg="mod">
          <ac:chgData name="Karen E Gutzman" userId="92314e3f-3ce2-4cb8-bda6-4756b0334463" providerId="ADAL" clId="{EE770761-FF03-4126-A4E8-172B8B864AF5}" dt="2025-08-21T16:05:03.496" v="5832" actId="790"/>
          <ac:spMkLst>
            <pc:docMk/>
            <pc:sldMk cId="2746237527" sldId="256"/>
            <ac:spMk id="7" creationId="{27BAED1F-D0E3-1E7F-1C9B-4F12A2335314}"/>
          </ac:spMkLst>
        </pc:spChg>
        <pc:spChg chg="add del mod">
          <ac:chgData name="Karen E Gutzman" userId="92314e3f-3ce2-4cb8-bda6-4756b0334463" providerId="ADAL" clId="{EE770761-FF03-4126-A4E8-172B8B864AF5}" dt="2025-08-21T16:05:10.869" v="5845" actId="478"/>
          <ac:spMkLst>
            <pc:docMk/>
            <pc:sldMk cId="2746237527" sldId="256"/>
            <ac:spMk id="8" creationId="{3CD29038-BB67-27BC-7C22-E73323BEC32C}"/>
          </ac:spMkLst>
        </pc:spChg>
        <pc:spChg chg="mod">
          <ac:chgData name="Karen E Gutzman" userId="92314e3f-3ce2-4cb8-bda6-4756b0334463" providerId="ADAL" clId="{EE770761-FF03-4126-A4E8-172B8B864AF5}" dt="2025-08-21T16:05:26.233" v="5846" actId="164"/>
          <ac:spMkLst>
            <pc:docMk/>
            <pc:sldMk cId="2746237527" sldId="256"/>
            <ac:spMk id="9" creationId="{812C33A1-07C7-C848-D5CF-B39E89EDBB9E}"/>
          </ac:spMkLst>
        </pc:spChg>
        <pc:spChg chg="add del mod">
          <ac:chgData name="Karen E Gutzman" userId="92314e3f-3ce2-4cb8-bda6-4756b0334463" providerId="ADAL" clId="{EE770761-FF03-4126-A4E8-172B8B864AF5}" dt="2025-08-21T16:05:08.370" v="5844" actId="478"/>
          <ac:spMkLst>
            <pc:docMk/>
            <pc:sldMk cId="2746237527" sldId="256"/>
            <ac:spMk id="10" creationId="{03B467C7-EB4A-C812-E5D6-0DB632704A44}"/>
          </ac:spMkLst>
        </pc:spChg>
        <pc:spChg chg="mod">
          <ac:chgData name="Karen E Gutzman" userId="92314e3f-3ce2-4cb8-bda6-4756b0334463" providerId="ADAL" clId="{EE770761-FF03-4126-A4E8-172B8B864AF5}" dt="2025-08-21T16:05:26.233" v="5846" actId="164"/>
          <ac:spMkLst>
            <pc:docMk/>
            <pc:sldMk cId="2746237527" sldId="256"/>
            <ac:spMk id="11" creationId="{A3136370-AC3C-59A9-BB45-FB79A2A763DE}"/>
          </ac:spMkLst>
        </pc:spChg>
        <pc:spChg chg="mod">
          <ac:chgData name="Karen E Gutzman" userId="92314e3f-3ce2-4cb8-bda6-4756b0334463" providerId="ADAL" clId="{EE770761-FF03-4126-A4E8-172B8B864AF5}" dt="2025-08-21T16:05:26.233" v="5846" actId="164"/>
          <ac:spMkLst>
            <pc:docMk/>
            <pc:sldMk cId="2746237527" sldId="256"/>
            <ac:spMk id="14" creationId="{3BC7A732-A4C8-F901-2914-CE49139D5DE6}"/>
          </ac:spMkLst>
        </pc:spChg>
        <pc:spChg chg="mod">
          <ac:chgData name="Karen E Gutzman" userId="92314e3f-3ce2-4cb8-bda6-4756b0334463" providerId="ADAL" clId="{EE770761-FF03-4126-A4E8-172B8B864AF5}" dt="2025-08-21T16:05:26.233" v="5846" actId="164"/>
          <ac:spMkLst>
            <pc:docMk/>
            <pc:sldMk cId="2746237527" sldId="256"/>
            <ac:spMk id="16" creationId="{E17F1259-A04D-AFC6-A390-95FC0AC3D38F}"/>
          </ac:spMkLst>
        </pc:spChg>
        <pc:spChg chg="mod">
          <ac:chgData name="Karen E Gutzman" userId="92314e3f-3ce2-4cb8-bda6-4756b0334463" providerId="ADAL" clId="{EE770761-FF03-4126-A4E8-172B8B864AF5}" dt="2025-08-21T16:05:26.233" v="5846" actId="164"/>
          <ac:spMkLst>
            <pc:docMk/>
            <pc:sldMk cId="2746237527" sldId="256"/>
            <ac:spMk id="19" creationId="{CBE51732-350E-4C67-55CF-8EE2D5A0592D}"/>
          </ac:spMkLst>
        </pc:spChg>
        <pc:spChg chg="mod">
          <ac:chgData name="Karen E Gutzman" userId="92314e3f-3ce2-4cb8-bda6-4756b0334463" providerId="ADAL" clId="{EE770761-FF03-4126-A4E8-172B8B864AF5}" dt="2025-08-21T16:05:26.233" v="5846" actId="164"/>
          <ac:spMkLst>
            <pc:docMk/>
            <pc:sldMk cId="2746237527" sldId="256"/>
            <ac:spMk id="21" creationId="{B988ACAF-CF3A-AA58-ACD4-AC233E08DE0E}"/>
          </ac:spMkLst>
        </pc:spChg>
        <pc:spChg chg="mod">
          <ac:chgData name="Karen E Gutzman" userId="92314e3f-3ce2-4cb8-bda6-4756b0334463" providerId="ADAL" clId="{EE770761-FF03-4126-A4E8-172B8B864AF5}" dt="2025-08-21T16:05:26.233" v="5846" actId="164"/>
          <ac:spMkLst>
            <pc:docMk/>
            <pc:sldMk cId="2746237527" sldId="256"/>
            <ac:spMk id="24" creationId="{595A1204-4003-1926-C076-5F8CAF2EED9B}"/>
          </ac:spMkLst>
        </pc:spChg>
        <pc:spChg chg="mod">
          <ac:chgData name="Karen E Gutzman" userId="92314e3f-3ce2-4cb8-bda6-4756b0334463" providerId="ADAL" clId="{EE770761-FF03-4126-A4E8-172B8B864AF5}" dt="2025-08-21T16:05:26.233" v="5846" actId="164"/>
          <ac:spMkLst>
            <pc:docMk/>
            <pc:sldMk cId="2746237527" sldId="256"/>
            <ac:spMk id="26" creationId="{1E1B8F09-36DE-E766-E730-88CCFE7E9E02}"/>
          </ac:spMkLst>
        </pc:spChg>
        <pc:grpChg chg="mod">
          <ac:chgData name="Karen E Gutzman" userId="92314e3f-3ce2-4cb8-bda6-4756b0334463" providerId="ADAL" clId="{EE770761-FF03-4126-A4E8-172B8B864AF5}" dt="2025-08-21T16:05:26.233" v="5846" actId="164"/>
          <ac:grpSpMkLst>
            <pc:docMk/>
            <pc:sldMk cId="2746237527" sldId="256"/>
            <ac:grpSpMk id="3" creationId="{71C11C08-B29D-1584-EF63-D7F50ADF8596}"/>
          </ac:grpSpMkLst>
        </pc:grpChg>
        <pc:grpChg chg="add mod">
          <ac:chgData name="Karen E Gutzman" userId="92314e3f-3ce2-4cb8-bda6-4756b0334463" providerId="ADAL" clId="{EE770761-FF03-4126-A4E8-172B8B864AF5}" dt="2025-08-21T16:05:26.233" v="5846" actId="164"/>
          <ac:grpSpMkLst>
            <pc:docMk/>
            <pc:sldMk cId="2746237527" sldId="256"/>
            <ac:grpSpMk id="12" creationId="{76285B07-2E05-8901-CD0C-E97C35EE3898}"/>
          </ac:grpSpMkLst>
        </pc:grpChg>
      </pc:sldChg>
      <pc:sldChg chg="addSp delSp modSp add del mod modNotes">
        <pc:chgData name="Karen E Gutzman" userId="92314e3f-3ce2-4cb8-bda6-4756b0334463" providerId="ADAL" clId="{EE770761-FF03-4126-A4E8-172B8B864AF5}" dt="2025-08-21T15:25:14.223" v="5326" actId="47"/>
        <pc:sldMkLst>
          <pc:docMk/>
          <pc:sldMk cId="2958482597" sldId="256"/>
        </pc:sldMkLst>
        <pc:spChg chg="del mod">
          <ac:chgData name="Karen E Gutzman" userId="92314e3f-3ce2-4cb8-bda6-4756b0334463" providerId="ADAL" clId="{EE770761-FF03-4126-A4E8-172B8B864AF5}" dt="2025-08-21T15:11:27.457" v="5119" actId="478"/>
          <ac:spMkLst>
            <pc:docMk/>
            <pc:sldMk cId="2958482597" sldId="256"/>
            <ac:spMk id="2" creationId="{BF8BC0A5-68E6-97A2-C89D-C0B7C43E76B9}"/>
          </ac:spMkLst>
        </pc:spChg>
        <pc:spChg chg="add del mod">
          <ac:chgData name="Karen E Gutzman" userId="92314e3f-3ce2-4cb8-bda6-4756b0334463" providerId="ADAL" clId="{EE770761-FF03-4126-A4E8-172B8B864AF5}" dt="2025-08-21T15:11:21.952" v="5117" actId="478"/>
          <ac:spMkLst>
            <pc:docMk/>
            <pc:sldMk cId="2958482597" sldId="256"/>
            <ac:spMk id="3" creationId="{65054F30-6D82-4A05-F7D6-A8B4105697E2}"/>
          </ac:spMkLst>
        </pc:spChg>
        <pc:spChg chg="mod">
          <ac:chgData name="Karen E Gutzman" userId="92314e3f-3ce2-4cb8-bda6-4756b0334463" providerId="ADAL" clId="{EE770761-FF03-4126-A4E8-172B8B864AF5}" dt="2025-08-21T15:11:35.576" v="5121" actId="164"/>
          <ac:spMkLst>
            <pc:docMk/>
            <pc:sldMk cId="2958482597" sldId="256"/>
            <ac:spMk id="4" creationId="{8E3A1E9B-5542-67FA-B725-345A012B4C58}"/>
          </ac:spMkLst>
        </pc:spChg>
        <pc:spChg chg="mod">
          <ac:chgData name="Karen E Gutzman" userId="92314e3f-3ce2-4cb8-bda6-4756b0334463" providerId="ADAL" clId="{EE770761-FF03-4126-A4E8-172B8B864AF5}" dt="2025-08-21T15:11:35.576" v="5121" actId="164"/>
          <ac:spMkLst>
            <pc:docMk/>
            <pc:sldMk cId="2958482597" sldId="256"/>
            <ac:spMk id="5" creationId="{512C69BA-9E8F-44F2-BD43-DFC24481E516}"/>
          </ac:spMkLst>
        </pc:spChg>
        <pc:spChg chg="mod">
          <ac:chgData name="Karen E Gutzman" userId="92314e3f-3ce2-4cb8-bda6-4756b0334463" providerId="ADAL" clId="{EE770761-FF03-4126-A4E8-172B8B864AF5}" dt="2025-08-21T15:11:35.576" v="5121" actId="164"/>
          <ac:spMkLst>
            <pc:docMk/>
            <pc:sldMk cId="2958482597" sldId="256"/>
            <ac:spMk id="6" creationId="{B8F173FE-A57E-E9C8-0F61-ACAE1A140069}"/>
          </ac:spMkLst>
        </pc:spChg>
        <pc:spChg chg="mod">
          <ac:chgData name="Karen E Gutzman" userId="92314e3f-3ce2-4cb8-bda6-4756b0334463" providerId="ADAL" clId="{EE770761-FF03-4126-A4E8-172B8B864AF5}" dt="2025-08-21T15:11:35.576" v="5121" actId="164"/>
          <ac:spMkLst>
            <pc:docMk/>
            <pc:sldMk cId="2958482597" sldId="256"/>
            <ac:spMk id="7" creationId="{E22DA397-2981-59BD-DDB0-BBB690DE0726}"/>
          </ac:spMkLst>
        </pc:spChg>
        <pc:spChg chg="mod">
          <ac:chgData name="Karen E Gutzman" userId="92314e3f-3ce2-4cb8-bda6-4756b0334463" providerId="ADAL" clId="{EE770761-FF03-4126-A4E8-172B8B864AF5}" dt="2025-08-21T15:11:35.576" v="5121" actId="164"/>
          <ac:spMkLst>
            <pc:docMk/>
            <pc:sldMk cId="2958482597" sldId="256"/>
            <ac:spMk id="8" creationId="{C7B7AFD9-26EC-27B2-4F96-91BB515B81BC}"/>
          </ac:spMkLst>
        </pc:spChg>
        <pc:spChg chg="mod">
          <ac:chgData name="Karen E Gutzman" userId="92314e3f-3ce2-4cb8-bda6-4756b0334463" providerId="ADAL" clId="{EE770761-FF03-4126-A4E8-172B8B864AF5}" dt="2025-08-21T15:11:35.576" v="5121" actId="164"/>
          <ac:spMkLst>
            <pc:docMk/>
            <pc:sldMk cId="2958482597" sldId="256"/>
            <ac:spMk id="9" creationId="{83878955-42B7-8276-FE87-87DB203D7B7E}"/>
          </ac:spMkLst>
        </pc:spChg>
        <pc:spChg chg="add del mod">
          <ac:chgData name="Karen E Gutzman" userId="92314e3f-3ce2-4cb8-bda6-4756b0334463" providerId="ADAL" clId="{EE770761-FF03-4126-A4E8-172B8B864AF5}" dt="2025-08-21T15:11:23.631" v="5118" actId="478"/>
          <ac:spMkLst>
            <pc:docMk/>
            <pc:sldMk cId="2958482597" sldId="256"/>
            <ac:spMk id="10" creationId="{ADD16E07-761F-1A1A-B45D-4489F89B01F7}"/>
          </ac:spMkLst>
        </pc:spChg>
        <pc:spChg chg="add del mod">
          <ac:chgData name="Karen E Gutzman" userId="92314e3f-3ce2-4cb8-bda6-4756b0334463" providerId="ADAL" clId="{EE770761-FF03-4126-A4E8-172B8B864AF5}" dt="2025-08-21T15:11:29.337" v="5120" actId="478"/>
          <ac:spMkLst>
            <pc:docMk/>
            <pc:sldMk cId="2958482597" sldId="256"/>
            <ac:spMk id="12" creationId="{297322CF-2413-1B7B-A92E-3D2C7D88FEF3}"/>
          </ac:spMkLst>
        </pc:spChg>
        <pc:spChg chg="mod">
          <ac:chgData name="Karen E Gutzman" userId="92314e3f-3ce2-4cb8-bda6-4756b0334463" providerId="ADAL" clId="{EE770761-FF03-4126-A4E8-172B8B864AF5}" dt="2025-08-21T15:11:15.994" v="5108" actId="790"/>
          <ac:spMkLst>
            <pc:docMk/>
            <pc:sldMk cId="2958482597" sldId="256"/>
            <ac:spMk id="16" creationId="{CCA255C4-6FAD-F1FC-9FCF-1224AACA049E}"/>
          </ac:spMkLst>
        </pc:spChg>
        <pc:spChg chg="mod">
          <ac:chgData name="Karen E Gutzman" userId="92314e3f-3ce2-4cb8-bda6-4756b0334463" providerId="ADAL" clId="{EE770761-FF03-4126-A4E8-172B8B864AF5}" dt="2025-08-21T15:11:35.576" v="5121" actId="164"/>
          <ac:spMkLst>
            <pc:docMk/>
            <pc:sldMk cId="2958482597" sldId="256"/>
            <ac:spMk id="17" creationId="{4E28ACBA-D63D-1B9A-EF27-D749E2525EBC}"/>
          </ac:spMkLst>
        </pc:spChg>
        <pc:spChg chg="mod">
          <ac:chgData name="Karen E Gutzman" userId="92314e3f-3ce2-4cb8-bda6-4756b0334463" providerId="ADAL" clId="{EE770761-FF03-4126-A4E8-172B8B864AF5}" dt="2025-08-21T15:11:35.576" v="5121" actId="164"/>
          <ac:spMkLst>
            <pc:docMk/>
            <pc:sldMk cId="2958482597" sldId="256"/>
            <ac:spMk id="18" creationId="{54507691-3B4D-5ACE-B3F7-B522871641AA}"/>
          </ac:spMkLst>
        </pc:spChg>
        <pc:spChg chg="mod">
          <ac:chgData name="Karen E Gutzman" userId="92314e3f-3ce2-4cb8-bda6-4756b0334463" providerId="ADAL" clId="{EE770761-FF03-4126-A4E8-172B8B864AF5}" dt="2025-08-21T15:11:35.576" v="5121" actId="164"/>
          <ac:spMkLst>
            <pc:docMk/>
            <pc:sldMk cId="2958482597" sldId="256"/>
            <ac:spMk id="19" creationId="{7328C9AA-B59F-A820-8002-32BBA58E7C07}"/>
          </ac:spMkLst>
        </pc:spChg>
        <pc:spChg chg="mod">
          <ac:chgData name="Karen E Gutzman" userId="92314e3f-3ce2-4cb8-bda6-4756b0334463" providerId="ADAL" clId="{EE770761-FF03-4126-A4E8-172B8B864AF5}" dt="2025-08-21T15:11:35.576" v="5121" actId="164"/>
          <ac:spMkLst>
            <pc:docMk/>
            <pc:sldMk cId="2958482597" sldId="256"/>
            <ac:spMk id="20" creationId="{CDF85BB7-CA8D-2C97-DEE4-4796A9074E82}"/>
          </ac:spMkLst>
        </pc:spChg>
        <pc:spChg chg="mod">
          <ac:chgData name="Karen E Gutzman" userId="92314e3f-3ce2-4cb8-bda6-4756b0334463" providerId="ADAL" clId="{EE770761-FF03-4126-A4E8-172B8B864AF5}" dt="2025-08-21T15:11:15.999" v="5113" actId="790"/>
          <ac:spMkLst>
            <pc:docMk/>
            <pc:sldMk cId="2958482597" sldId="256"/>
            <ac:spMk id="21" creationId="{B5EA2552-F195-DD99-4108-048EAFDEB76F}"/>
          </ac:spMkLst>
        </pc:spChg>
        <pc:grpChg chg="mod">
          <ac:chgData name="Karen E Gutzman" userId="92314e3f-3ce2-4cb8-bda6-4756b0334463" providerId="ADAL" clId="{EE770761-FF03-4126-A4E8-172B8B864AF5}" dt="2025-08-21T15:11:43.095" v="5122" actId="14100"/>
          <ac:grpSpMkLst>
            <pc:docMk/>
            <pc:sldMk cId="2958482597" sldId="256"/>
            <ac:grpSpMk id="13" creationId="{92D70B35-CEF7-78C9-191B-157CF9434410}"/>
          </ac:grpSpMkLst>
        </pc:grpChg>
      </pc:sldChg>
      <pc:sldChg chg="addSp delSp modSp add del mod modNotes">
        <pc:chgData name="Karen E Gutzman" userId="92314e3f-3ce2-4cb8-bda6-4756b0334463" providerId="ADAL" clId="{EE770761-FF03-4126-A4E8-172B8B864AF5}" dt="2025-08-20T15:34:08.794" v="1649" actId="47"/>
        <pc:sldMkLst>
          <pc:docMk/>
          <pc:sldMk cId="4170269271" sldId="256"/>
        </pc:sldMkLst>
        <pc:spChg chg="add del mod">
          <ac:chgData name="Karen E Gutzman" userId="92314e3f-3ce2-4cb8-bda6-4756b0334463" providerId="ADAL" clId="{EE770761-FF03-4126-A4E8-172B8B864AF5}" dt="2025-08-20T14:24:58.557" v="601" actId="478"/>
          <ac:spMkLst>
            <pc:docMk/>
            <pc:sldMk cId="4170269271" sldId="256"/>
            <ac:spMk id="2" creationId="{B5A89182-AE6C-1FD5-B5D5-0E8C28C6D0FF}"/>
          </ac:spMkLst>
        </pc:spChg>
        <pc:spChg chg="mod">
          <ac:chgData name="Karen E Gutzman" userId="92314e3f-3ce2-4cb8-bda6-4756b0334463" providerId="ADAL" clId="{EE770761-FF03-4126-A4E8-172B8B864AF5}" dt="2025-08-20T14:24:49.497" v="579" actId="790"/>
          <ac:spMkLst>
            <pc:docMk/>
            <pc:sldMk cId="4170269271" sldId="256"/>
            <ac:spMk id="3" creationId="{BE1ED04F-99B2-48D8-A8E4-90F4AB222C93}"/>
          </ac:spMkLst>
        </pc:spChg>
        <pc:spChg chg="add del mod">
          <ac:chgData name="Karen E Gutzman" userId="92314e3f-3ce2-4cb8-bda6-4756b0334463" providerId="ADAL" clId="{EE770761-FF03-4126-A4E8-172B8B864AF5}" dt="2025-08-20T14:25:10.637" v="602" actId="478"/>
          <ac:spMkLst>
            <pc:docMk/>
            <pc:sldMk cId="4170269271" sldId="256"/>
            <ac:spMk id="4" creationId="{7513B111-2301-61E5-2B90-0A4ADDF448D8}"/>
          </ac:spMkLst>
        </pc:spChg>
        <pc:spChg chg="mod">
          <ac:chgData name="Karen E Gutzman" userId="92314e3f-3ce2-4cb8-bda6-4756b0334463" providerId="ADAL" clId="{EE770761-FF03-4126-A4E8-172B8B864AF5}" dt="2025-08-20T14:24:49.511" v="582" actId="790"/>
          <ac:spMkLst>
            <pc:docMk/>
            <pc:sldMk cId="4170269271" sldId="256"/>
            <ac:spMk id="5" creationId="{C219722C-4A3A-4B2B-848C-7497FB99199D}"/>
          </ac:spMkLst>
        </pc:spChg>
        <pc:spChg chg="mod">
          <ac:chgData name="Karen E Gutzman" userId="92314e3f-3ce2-4cb8-bda6-4756b0334463" providerId="ADAL" clId="{EE770761-FF03-4126-A4E8-172B8B864AF5}" dt="2025-08-20T14:24:49.516" v="586" actId="790"/>
          <ac:spMkLst>
            <pc:docMk/>
            <pc:sldMk cId="4170269271" sldId="256"/>
            <ac:spMk id="6" creationId="{D5C534D2-F086-494B-BEA2-5EC4C62EAE80}"/>
          </ac:spMkLst>
        </pc:spChg>
        <pc:spChg chg="mod">
          <ac:chgData name="Karen E Gutzman" userId="92314e3f-3ce2-4cb8-bda6-4756b0334463" providerId="ADAL" clId="{EE770761-FF03-4126-A4E8-172B8B864AF5}" dt="2025-08-20T14:24:49.520" v="590" actId="790"/>
          <ac:spMkLst>
            <pc:docMk/>
            <pc:sldMk cId="4170269271" sldId="256"/>
            <ac:spMk id="7" creationId="{7BA33ECA-DEB2-4DB8-A183-FFFF27E594B3}"/>
          </ac:spMkLst>
        </pc:spChg>
        <pc:spChg chg="mod">
          <ac:chgData name="Karen E Gutzman" userId="92314e3f-3ce2-4cb8-bda6-4756b0334463" providerId="ADAL" clId="{EE770761-FF03-4126-A4E8-172B8B864AF5}" dt="2025-08-20T14:24:49.524" v="594" actId="790"/>
          <ac:spMkLst>
            <pc:docMk/>
            <pc:sldMk cId="4170269271" sldId="256"/>
            <ac:spMk id="8" creationId="{1F8564CB-A445-4893-90ED-80A86A4A3E59}"/>
          </ac:spMkLst>
        </pc:spChg>
        <pc:spChg chg="mod">
          <ac:chgData name="Karen E Gutzman" userId="92314e3f-3ce2-4cb8-bda6-4756b0334463" providerId="ADAL" clId="{EE770761-FF03-4126-A4E8-172B8B864AF5}" dt="2025-08-20T14:24:49.512" v="583" actId="790"/>
          <ac:spMkLst>
            <pc:docMk/>
            <pc:sldMk cId="4170269271" sldId="256"/>
            <ac:spMk id="10" creationId="{4A42C909-5272-42EF-B306-3176D6088587}"/>
          </ac:spMkLst>
        </pc:spChg>
        <pc:spChg chg="mod">
          <ac:chgData name="Karen E Gutzman" userId="92314e3f-3ce2-4cb8-bda6-4756b0334463" providerId="ADAL" clId="{EE770761-FF03-4126-A4E8-172B8B864AF5}" dt="2025-08-20T14:24:49.517" v="587" actId="790"/>
          <ac:spMkLst>
            <pc:docMk/>
            <pc:sldMk cId="4170269271" sldId="256"/>
            <ac:spMk id="11" creationId="{85CFA485-CADE-4FE4-8982-BCF3461E9637}"/>
          </ac:spMkLst>
        </pc:spChg>
        <pc:spChg chg="mod">
          <ac:chgData name="Karen E Gutzman" userId="92314e3f-3ce2-4cb8-bda6-4756b0334463" providerId="ADAL" clId="{EE770761-FF03-4126-A4E8-172B8B864AF5}" dt="2025-08-20T14:24:49.521" v="591" actId="790"/>
          <ac:spMkLst>
            <pc:docMk/>
            <pc:sldMk cId="4170269271" sldId="256"/>
            <ac:spMk id="12" creationId="{18D32E97-00FB-44CB-B91F-A3617773764F}"/>
          </ac:spMkLst>
        </pc:spChg>
        <pc:spChg chg="mod">
          <ac:chgData name="Karen E Gutzman" userId="92314e3f-3ce2-4cb8-bda6-4756b0334463" providerId="ADAL" clId="{EE770761-FF03-4126-A4E8-172B8B864AF5}" dt="2025-08-20T14:24:49.525" v="595" actId="790"/>
          <ac:spMkLst>
            <pc:docMk/>
            <pc:sldMk cId="4170269271" sldId="256"/>
            <ac:spMk id="13" creationId="{434FA54A-83D7-429F-B077-6E3E862D0088}"/>
          </ac:spMkLst>
        </pc:spChg>
        <pc:spChg chg="mod">
          <ac:chgData name="Karen E Gutzman" userId="92314e3f-3ce2-4cb8-bda6-4756b0334463" providerId="ADAL" clId="{EE770761-FF03-4126-A4E8-172B8B864AF5}" dt="2025-08-20T14:24:49.513" v="584" actId="790"/>
          <ac:spMkLst>
            <pc:docMk/>
            <pc:sldMk cId="4170269271" sldId="256"/>
            <ac:spMk id="15" creationId="{8D0DCF81-0EF7-4FA1-92D9-74EAC695BDA4}"/>
          </ac:spMkLst>
        </pc:spChg>
        <pc:spChg chg="mod">
          <ac:chgData name="Karen E Gutzman" userId="92314e3f-3ce2-4cb8-bda6-4756b0334463" providerId="ADAL" clId="{EE770761-FF03-4126-A4E8-172B8B864AF5}" dt="2025-08-20T14:24:49.517" v="588" actId="790"/>
          <ac:spMkLst>
            <pc:docMk/>
            <pc:sldMk cId="4170269271" sldId="256"/>
            <ac:spMk id="16" creationId="{1BDCA496-3734-4CFA-BB5D-FD97E52610BD}"/>
          </ac:spMkLst>
        </pc:spChg>
        <pc:spChg chg="mod">
          <ac:chgData name="Karen E Gutzman" userId="92314e3f-3ce2-4cb8-bda6-4756b0334463" providerId="ADAL" clId="{EE770761-FF03-4126-A4E8-172B8B864AF5}" dt="2025-08-20T14:24:49.521" v="592" actId="790"/>
          <ac:spMkLst>
            <pc:docMk/>
            <pc:sldMk cId="4170269271" sldId="256"/>
            <ac:spMk id="17" creationId="{477C2127-4C49-4BB4-B5F7-212EDF3627B3}"/>
          </ac:spMkLst>
        </pc:spChg>
        <pc:spChg chg="mod">
          <ac:chgData name="Karen E Gutzman" userId="92314e3f-3ce2-4cb8-bda6-4756b0334463" providerId="ADAL" clId="{EE770761-FF03-4126-A4E8-172B8B864AF5}" dt="2025-08-20T14:24:49.525" v="596" actId="790"/>
          <ac:spMkLst>
            <pc:docMk/>
            <pc:sldMk cId="4170269271" sldId="256"/>
            <ac:spMk id="18" creationId="{76BC6D49-8D06-44E7-AE06-FF56C3C1222C}"/>
          </ac:spMkLst>
        </pc:spChg>
        <pc:spChg chg="mod">
          <ac:chgData name="Karen E Gutzman" userId="92314e3f-3ce2-4cb8-bda6-4756b0334463" providerId="ADAL" clId="{EE770761-FF03-4126-A4E8-172B8B864AF5}" dt="2025-08-20T14:25:17.714" v="603" actId="164"/>
          <ac:spMkLst>
            <pc:docMk/>
            <pc:sldMk cId="4170269271" sldId="256"/>
            <ac:spMk id="20" creationId="{1DC0C596-A54C-40CA-99E8-BE4D5923A5E1}"/>
          </ac:spMkLst>
        </pc:spChg>
        <pc:spChg chg="mod">
          <ac:chgData name="Karen E Gutzman" userId="92314e3f-3ce2-4cb8-bda6-4756b0334463" providerId="ADAL" clId="{EE770761-FF03-4126-A4E8-172B8B864AF5}" dt="2025-08-20T14:24:49.518" v="589" actId="790"/>
          <ac:spMkLst>
            <pc:docMk/>
            <pc:sldMk cId="4170269271" sldId="256"/>
            <ac:spMk id="21" creationId="{7997A201-B1F5-46C1-891E-F066EE64AB6A}"/>
          </ac:spMkLst>
        </pc:spChg>
        <pc:spChg chg="mod">
          <ac:chgData name="Karen E Gutzman" userId="92314e3f-3ce2-4cb8-bda6-4756b0334463" providerId="ADAL" clId="{EE770761-FF03-4126-A4E8-172B8B864AF5}" dt="2025-08-20T14:24:49.522" v="593" actId="790"/>
          <ac:spMkLst>
            <pc:docMk/>
            <pc:sldMk cId="4170269271" sldId="256"/>
            <ac:spMk id="22" creationId="{B02BDDB0-0282-4A6C-9F41-E0CB102ACE86}"/>
          </ac:spMkLst>
        </pc:spChg>
        <pc:spChg chg="mod">
          <ac:chgData name="Karen E Gutzman" userId="92314e3f-3ce2-4cb8-bda6-4756b0334463" providerId="ADAL" clId="{EE770761-FF03-4126-A4E8-172B8B864AF5}" dt="2025-08-20T14:24:49.526" v="597" actId="790"/>
          <ac:spMkLst>
            <pc:docMk/>
            <pc:sldMk cId="4170269271" sldId="256"/>
            <ac:spMk id="23" creationId="{BCB57D8C-4FAD-4368-BE19-C2849D5B8C00}"/>
          </ac:spMkLst>
        </pc:spChg>
        <pc:grpChg chg="add mod">
          <ac:chgData name="Karen E Gutzman" userId="92314e3f-3ce2-4cb8-bda6-4756b0334463" providerId="ADAL" clId="{EE770761-FF03-4126-A4E8-172B8B864AF5}" dt="2025-08-20T14:25:17.714" v="603" actId="164"/>
          <ac:grpSpMkLst>
            <pc:docMk/>
            <pc:sldMk cId="4170269271" sldId="256"/>
            <ac:grpSpMk id="9" creationId="{573256A0-4FD0-7B2A-550A-83E7EA6F1A22}"/>
          </ac:grpSpMkLst>
        </pc:grpChg>
        <pc:grpChg chg="mod">
          <ac:chgData name="Karen E Gutzman" userId="92314e3f-3ce2-4cb8-bda6-4756b0334463" providerId="ADAL" clId="{EE770761-FF03-4126-A4E8-172B8B864AF5}" dt="2025-08-20T14:25:17.714" v="603" actId="164"/>
          <ac:grpSpMkLst>
            <pc:docMk/>
            <pc:sldMk cId="4170269271" sldId="256"/>
            <ac:grpSpMk id="30" creationId="{CE945F48-BCDD-4F9F-AF69-6E1FAABE9A8F}"/>
          </ac:grpSpMkLst>
        </pc:grpChg>
      </pc:sldChg>
      <pc:sldChg chg="addSp delSp modSp add del mod">
        <pc:chgData name="Karen E Gutzman" userId="92314e3f-3ce2-4cb8-bda6-4756b0334463" providerId="ADAL" clId="{EE770761-FF03-4126-A4E8-172B8B864AF5}" dt="2025-08-20T13:56:40.956" v="412" actId="47"/>
        <pc:sldMkLst>
          <pc:docMk/>
          <pc:sldMk cId="24227599" sldId="257"/>
        </pc:sldMkLst>
        <pc:spChg chg="del">
          <ac:chgData name="Karen E Gutzman" userId="92314e3f-3ce2-4cb8-bda6-4756b0334463" providerId="ADAL" clId="{EE770761-FF03-4126-A4E8-172B8B864AF5}" dt="2025-08-20T13:55:38.137" v="380" actId="478"/>
          <ac:spMkLst>
            <pc:docMk/>
            <pc:sldMk cId="24227599" sldId="257"/>
            <ac:spMk id="3" creationId="{00000000-0000-0000-0000-000000000000}"/>
          </ac:spMkLst>
        </pc:spChg>
        <pc:spChg chg="add del mod">
          <ac:chgData name="Karen E Gutzman" userId="92314e3f-3ce2-4cb8-bda6-4756b0334463" providerId="ADAL" clId="{EE770761-FF03-4126-A4E8-172B8B864AF5}" dt="2025-08-20T13:56:16.121" v="391"/>
          <ac:spMkLst>
            <pc:docMk/>
            <pc:sldMk cId="24227599" sldId="257"/>
            <ac:spMk id="5" creationId="{15ECBFD1-EDE3-2B18-B5CB-5B5830E038C3}"/>
          </ac:spMkLst>
        </pc:spChg>
        <pc:spChg chg="add del mod">
          <ac:chgData name="Karen E Gutzman" userId="92314e3f-3ce2-4cb8-bda6-4756b0334463" providerId="ADAL" clId="{EE770761-FF03-4126-A4E8-172B8B864AF5}" dt="2025-08-20T13:56:12.643" v="388" actId="14100"/>
          <ac:spMkLst>
            <pc:docMk/>
            <pc:sldMk cId="24227599" sldId="257"/>
            <ac:spMk id="8" creationId="{F00C9CF6-6397-D354-0845-657031497624}"/>
          </ac:spMkLst>
        </pc:spChg>
      </pc:sldChg>
      <pc:sldChg chg="modSp add mod">
        <pc:chgData name="Karen E Gutzman" userId="92314e3f-3ce2-4cb8-bda6-4756b0334463" providerId="ADAL" clId="{EE770761-FF03-4126-A4E8-172B8B864AF5}" dt="2025-08-21T16:46:39.533" v="6344" actId="403"/>
        <pc:sldMkLst>
          <pc:docMk/>
          <pc:sldMk cId="1783127015" sldId="258"/>
        </pc:sldMkLst>
        <pc:spChg chg="mod">
          <ac:chgData name="Karen E Gutzman" userId="92314e3f-3ce2-4cb8-bda6-4756b0334463" providerId="ADAL" clId="{EE770761-FF03-4126-A4E8-172B8B864AF5}" dt="2025-08-21T16:46:39.533" v="6344" actId="403"/>
          <ac:spMkLst>
            <pc:docMk/>
            <pc:sldMk cId="1783127015" sldId="258"/>
            <ac:spMk id="3" creationId="{00000000-0000-0000-0000-000000000000}"/>
          </ac:spMkLst>
        </pc:spChg>
        <pc:spChg chg="mod">
          <ac:chgData name="Karen E Gutzman" userId="92314e3f-3ce2-4cb8-bda6-4756b0334463" providerId="ADAL" clId="{EE770761-FF03-4126-A4E8-172B8B864AF5}" dt="2025-08-19T17:32:40.495" v="6"/>
          <ac:spMkLst>
            <pc:docMk/>
            <pc:sldMk cId="1783127015" sldId="258"/>
            <ac:spMk id="7" creationId="{00000000-0000-0000-0000-000000000000}"/>
          </ac:spMkLst>
        </pc:spChg>
        <pc:spChg chg="mod">
          <ac:chgData name="Karen E Gutzman" userId="92314e3f-3ce2-4cb8-bda6-4756b0334463" providerId="ADAL" clId="{EE770761-FF03-4126-A4E8-172B8B864AF5}" dt="2025-08-19T17:33:12.564" v="83" actId="207"/>
          <ac:spMkLst>
            <pc:docMk/>
            <pc:sldMk cId="1783127015" sldId="258"/>
            <ac:spMk id="8" creationId="{00000000-0000-0000-0000-000000000000}"/>
          </ac:spMkLst>
        </pc:spChg>
        <pc:spChg chg="mod">
          <ac:chgData name="Karen E Gutzman" userId="92314e3f-3ce2-4cb8-bda6-4756b0334463" providerId="ADAL" clId="{EE770761-FF03-4126-A4E8-172B8B864AF5}" dt="2025-08-19T17:33:16.614" v="84" actId="207"/>
          <ac:spMkLst>
            <pc:docMk/>
            <pc:sldMk cId="1783127015" sldId="258"/>
            <ac:spMk id="9" creationId="{00000000-0000-0000-0000-000000000000}"/>
          </ac:spMkLst>
        </pc:spChg>
      </pc:sldChg>
      <pc:sldChg chg="modSp add">
        <pc:chgData name="Karen E Gutzman" userId="92314e3f-3ce2-4cb8-bda6-4756b0334463" providerId="ADAL" clId="{EE770761-FF03-4126-A4E8-172B8B864AF5}" dt="2025-08-19T17:32:40.495" v="6"/>
        <pc:sldMkLst>
          <pc:docMk/>
          <pc:sldMk cId="497199440" sldId="259"/>
        </pc:sldMkLst>
        <pc:spChg chg="mod">
          <ac:chgData name="Karen E Gutzman" userId="92314e3f-3ce2-4cb8-bda6-4756b0334463" providerId="ADAL" clId="{EE770761-FF03-4126-A4E8-172B8B864AF5}" dt="2025-08-19T17:32:40.495" v="6"/>
          <ac:spMkLst>
            <pc:docMk/>
            <pc:sldMk cId="497199440" sldId="259"/>
            <ac:spMk id="7" creationId="{00000000-0000-0000-0000-000000000000}"/>
          </ac:spMkLst>
        </pc:spChg>
      </pc:sldChg>
      <pc:sldChg chg="delSp modSp add mod">
        <pc:chgData name="Karen E Gutzman" userId="92314e3f-3ce2-4cb8-bda6-4756b0334463" providerId="ADAL" clId="{EE770761-FF03-4126-A4E8-172B8B864AF5}" dt="2025-08-21T16:24:38.070" v="5887" actId="478"/>
        <pc:sldMkLst>
          <pc:docMk/>
          <pc:sldMk cId="783238704" sldId="260"/>
        </pc:sldMkLst>
        <pc:spChg chg="del mod">
          <ac:chgData name="Karen E Gutzman" userId="92314e3f-3ce2-4cb8-bda6-4756b0334463" providerId="ADAL" clId="{EE770761-FF03-4126-A4E8-172B8B864AF5}" dt="2025-08-21T16:24:38.070" v="5887" actId="478"/>
          <ac:spMkLst>
            <pc:docMk/>
            <pc:sldMk cId="783238704" sldId="260"/>
            <ac:spMk id="7" creationId="{00000000-0000-0000-0000-000000000000}"/>
          </ac:spMkLst>
        </pc:spChg>
      </pc:sldChg>
      <pc:sldChg chg="delSp modSp add mod">
        <pc:chgData name="Karen E Gutzman" userId="92314e3f-3ce2-4cb8-bda6-4756b0334463" providerId="ADAL" clId="{EE770761-FF03-4126-A4E8-172B8B864AF5}" dt="2025-08-21T16:26:07.191" v="5894" actId="478"/>
        <pc:sldMkLst>
          <pc:docMk/>
          <pc:sldMk cId="4132405264" sldId="261"/>
        </pc:sldMkLst>
        <pc:spChg chg="mod">
          <ac:chgData name="Karen E Gutzman" userId="92314e3f-3ce2-4cb8-bda6-4756b0334463" providerId="ADAL" clId="{EE770761-FF03-4126-A4E8-172B8B864AF5}" dt="2025-08-19T17:34:06.152" v="102" actId="20577"/>
          <ac:spMkLst>
            <pc:docMk/>
            <pc:sldMk cId="4132405264" sldId="261"/>
            <ac:spMk id="2" creationId="{00000000-0000-0000-0000-000000000000}"/>
          </ac:spMkLst>
        </pc:spChg>
        <pc:spChg chg="del mod">
          <ac:chgData name="Karen E Gutzman" userId="92314e3f-3ce2-4cb8-bda6-4756b0334463" providerId="ADAL" clId="{EE770761-FF03-4126-A4E8-172B8B864AF5}" dt="2025-08-21T16:26:07.191" v="5894" actId="478"/>
          <ac:spMkLst>
            <pc:docMk/>
            <pc:sldMk cId="4132405264" sldId="261"/>
            <ac:spMk id="7" creationId="{00000000-0000-0000-0000-000000000000}"/>
          </ac:spMkLst>
        </pc:spChg>
      </pc:sldChg>
      <pc:sldChg chg="delSp modSp add mod modNotesTx">
        <pc:chgData name="Karen E Gutzman" userId="92314e3f-3ce2-4cb8-bda6-4756b0334463" providerId="ADAL" clId="{EE770761-FF03-4126-A4E8-172B8B864AF5}" dt="2025-08-21T16:25:57.278" v="5892" actId="478"/>
        <pc:sldMkLst>
          <pc:docMk/>
          <pc:sldMk cId="3161958171" sldId="262"/>
        </pc:sldMkLst>
        <pc:spChg chg="del mod">
          <ac:chgData name="Karen E Gutzman" userId="92314e3f-3ce2-4cb8-bda6-4756b0334463" providerId="ADAL" clId="{EE770761-FF03-4126-A4E8-172B8B864AF5}" dt="2025-08-21T16:25:57.278" v="5892" actId="478"/>
          <ac:spMkLst>
            <pc:docMk/>
            <pc:sldMk cId="3161958171" sldId="262"/>
            <ac:spMk id="7" creationId="{00000000-0000-0000-0000-000000000000}"/>
          </ac:spMkLst>
        </pc:spChg>
        <pc:spChg chg="mod">
          <ac:chgData name="Karen E Gutzman" userId="92314e3f-3ce2-4cb8-bda6-4756b0334463" providerId="ADAL" clId="{EE770761-FF03-4126-A4E8-172B8B864AF5}" dt="2025-08-19T17:34:27.086" v="106" actId="1076"/>
          <ac:spMkLst>
            <pc:docMk/>
            <pc:sldMk cId="3161958171" sldId="262"/>
            <ac:spMk id="24" creationId="{00000000-0000-0000-0000-000000000000}"/>
          </ac:spMkLst>
        </pc:spChg>
      </pc:sldChg>
      <pc:sldChg chg="delSp modSp add mod modNotesTx">
        <pc:chgData name="Karen E Gutzman" userId="92314e3f-3ce2-4cb8-bda6-4756b0334463" providerId="ADAL" clId="{EE770761-FF03-4126-A4E8-172B8B864AF5}" dt="2025-08-21T16:26:29.558" v="5898" actId="1076"/>
        <pc:sldMkLst>
          <pc:docMk/>
          <pc:sldMk cId="1963598547" sldId="263"/>
        </pc:sldMkLst>
        <pc:spChg chg="mod">
          <ac:chgData name="Karen E Gutzman" userId="92314e3f-3ce2-4cb8-bda6-4756b0334463" providerId="ADAL" clId="{EE770761-FF03-4126-A4E8-172B8B864AF5}" dt="2025-08-19T17:32:40.495" v="6"/>
          <ac:spMkLst>
            <pc:docMk/>
            <pc:sldMk cId="1963598547" sldId="263"/>
            <ac:spMk id="7" creationId="{00000000-0000-0000-0000-000000000000}"/>
          </ac:spMkLst>
        </pc:spChg>
        <pc:spChg chg="del">
          <ac:chgData name="Karen E Gutzman" userId="92314e3f-3ce2-4cb8-bda6-4756b0334463" providerId="ADAL" clId="{EE770761-FF03-4126-A4E8-172B8B864AF5}" dt="2025-08-21T16:25:48.746" v="5891" actId="478"/>
          <ac:spMkLst>
            <pc:docMk/>
            <pc:sldMk cId="1963598547" sldId="263"/>
            <ac:spMk id="10" creationId="{00000000-0000-0000-0000-000000000000}"/>
          </ac:spMkLst>
        </pc:spChg>
        <pc:spChg chg="mod">
          <ac:chgData name="Karen E Gutzman" userId="92314e3f-3ce2-4cb8-bda6-4756b0334463" providerId="ADAL" clId="{EE770761-FF03-4126-A4E8-172B8B864AF5}" dt="2025-08-21T16:26:29.558" v="5898" actId="1076"/>
          <ac:spMkLst>
            <pc:docMk/>
            <pc:sldMk cId="1963598547" sldId="263"/>
            <ac:spMk id="15" creationId="{00000000-0000-0000-0000-000000000000}"/>
          </ac:spMkLst>
        </pc:spChg>
        <pc:spChg chg="mod">
          <ac:chgData name="Karen E Gutzman" userId="92314e3f-3ce2-4cb8-bda6-4756b0334463" providerId="ADAL" clId="{EE770761-FF03-4126-A4E8-172B8B864AF5}" dt="2025-08-21T16:26:22.897" v="5896" actId="1076"/>
          <ac:spMkLst>
            <pc:docMk/>
            <pc:sldMk cId="1963598547" sldId="263"/>
            <ac:spMk id="16" creationId="{00000000-0000-0000-0000-000000000000}"/>
          </ac:spMkLst>
        </pc:spChg>
        <pc:grpChg chg="mod">
          <ac:chgData name="Karen E Gutzman" userId="92314e3f-3ce2-4cb8-bda6-4756b0334463" providerId="ADAL" clId="{EE770761-FF03-4126-A4E8-172B8B864AF5}" dt="2025-08-21T16:25:46.335" v="5890" actId="14100"/>
          <ac:grpSpMkLst>
            <pc:docMk/>
            <pc:sldMk cId="1963598547" sldId="263"/>
            <ac:grpSpMk id="9" creationId="{00000000-0000-0000-0000-000000000000}"/>
          </ac:grpSpMkLst>
        </pc:grpChg>
      </pc:sldChg>
      <pc:sldChg chg="modSp add mod">
        <pc:chgData name="Karen E Gutzman" userId="92314e3f-3ce2-4cb8-bda6-4756b0334463" providerId="ADAL" clId="{EE770761-FF03-4126-A4E8-172B8B864AF5}" dt="2025-08-19T17:34:59.092" v="150" actId="404"/>
        <pc:sldMkLst>
          <pc:docMk/>
          <pc:sldMk cId="1576749574" sldId="264"/>
        </pc:sldMkLst>
        <pc:spChg chg="mod">
          <ac:chgData name="Karen E Gutzman" userId="92314e3f-3ce2-4cb8-bda6-4756b0334463" providerId="ADAL" clId="{EE770761-FF03-4126-A4E8-172B8B864AF5}" dt="2025-08-19T17:32:40.495" v="6"/>
          <ac:spMkLst>
            <pc:docMk/>
            <pc:sldMk cId="1576749574" sldId="264"/>
            <ac:spMk id="7" creationId="{00000000-0000-0000-0000-000000000000}"/>
          </ac:spMkLst>
        </pc:spChg>
        <pc:spChg chg="mod">
          <ac:chgData name="Karen E Gutzman" userId="92314e3f-3ce2-4cb8-bda6-4756b0334463" providerId="ADAL" clId="{EE770761-FF03-4126-A4E8-172B8B864AF5}" dt="2025-08-19T17:34:59.092" v="150" actId="404"/>
          <ac:spMkLst>
            <pc:docMk/>
            <pc:sldMk cId="1576749574" sldId="264"/>
            <ac:spMk id="9" creationId="{00000000-0000-0000-0000-000000000000}"/>
          </ac:spMkLst>
        </pc:spChg>
      </pc:sldChg>
      <pc:sldChg chg="modSp add modNotesTx">
        <pc:chgData name="Karen E Gutzman" userId="92314e3f-3ce2-4cb8-bda6-4756b0334463" providerId="ADAL" clId="{EE770761-FF03-4126-A4E8-172B8B864AF5}" dt="2025-08-21T16:27:16.595" v="5899" actId="20577"/>
        <pc:sldMkLst>
          <pc:docMk/>
          <pc:sldMk cId="2947776251" sldId="265"/>
        </pc:sldMkLst>
        <pc:spChg chg="mod">
          <ac:chgData name="Karen E Gutzman" userId="92314e3f-3ce2-4cb8-bda6-4756b0334463" providerId="ADAL" clId="{EE770761-FF03-4126-A4E8-172B8B864AF5}" dt="2025-08-19T17:32:40.495" v="6"/>
          <ac:spMkLst>
            <pc:docMk/>
            <pc:sldMk cId="2947776251" sldId="265"/>
            <ac:spMk id="7" creationId="{00000000-0000-0000-0000-000000000000}"/>
          </ac:spMkLst>
        </pc:spChg>
      </pc:sldChg>
      <pc:sldChg chg="modSp add modNotesTx">
        <pc:chgData name="Karen E Gutzman" userId="92314e3f-3ce2-4cb8-bda6-4756b0334463" providerId="ADAL" clId="{EE770761-FF03-4126-A4E8-172B8B864AF5}" dt="2025-08-21T16:27:42.791" v="5901" actId="20577"/>
        <pc:sldMkLst>
          <pc:docMk/>
          <pc:sldMk cId="2658078544" sldId="266"/>
        </pc:sldMkLst>
        <pc:spChg chg="mod">
          <ac:chgData name="Karen E Gutzman" userId="92314e3f-3ce2-4cb8-bda6-4756b0334463" providerId="ADAL" clId="{EE770761-FF03-4126-A4E8-172B8B864AF5}" dt="2025-08-19T17:32:40.495" v="6"/>
          <ac:spMkLst>
            <pc:docMk/>
            <pc:sldMk cId="2658078544" sldId="266"/>
            <ac:spMk id="7" creationId="{00000000-0000-0000-0000-000000000000}"/>
          </ac:spMkLst>
        </pc:spChg>
      </pc:sldChg>
      <pc:sldChg chg="delSp modSp add mod">
        <pc:chgData name="Karen E Gutzman" userId="92314e3f-3ce2-4cb8-bda6-4756b0334463" providerId="ADAL" clId="{EE770761-FF03-4126-A4E8-172B8B864AF5}" dt="2025-08-21T16:29:06.766" v="5904" actId="478"/>
        <pc:sldMkLst>
          <pc:docMk/>
          <pc:sldMk cId="1420818549" sldId="267"/>
        </pc:sldMkLst>
        <pc:spChg chg="del mod">
          <ac:chgData name="Karen E Gutzman" userId="92314e3f-3ce2-4cb8-bda6-4756b0334463" providerId="ADAL" clId="{EE770761-FF03-4126-A4E8-172B8B864AF5}" dt="2025-08-21T16:29:06.766" v="5904" actId="478"/>
          <ac:spMkLst>
            <pc:docMk/>
            <pc:sldMk cId="1420818549" sldId="267"/>
            <ac:spMk id="7" creationId="{00000000-0000-0000-0000-000000000000}"/>
          </ac:spMkLst>
        </pc:spChg>
      </pc:sldChg>
      <pc:sldChg chg="delSp modSp add mod">
        <pc:chgData name="Karen E Gutzman" userId="92314e3f-3ce2-4cb8-bda6-4756b0334463" providerId="ADAL" clId="{EE770761-FF03-4126-A4E8-172B8B864AF5}" dt="2025-08-21T16:29:01.139" v="5903" actId="478"/>
        <pc:sldMkLst>
          <pc:docMk/>
          <pc:sldMk cId="2948495282" sldId="268"/>
        </pc:sldMkLst>
        <pc:spChg chg="mod">
          <ac:chgData name="Karen E Gutzman" userId="92314e3f-3ce2-4cb8-bda6-4756b0334463" providerId="ADAL" clId="{EE770761-FF03-4126-A4E8-172B8B864AF5}" dt="2025-08-19T17:35:24.101" v="165" actId="20577"/>
          <ac:spMkLst>
            <pc:docMk/>
            <pc:sldMk cId="2948495282" sldId="268"/>
            <ac:spMk id="2" creationId="{00000000-0000-0000-0000-000000000000}"/>
          </ac:spMkLst>
        </pc:spChg>
        <pc:spChg chg="del mod">
          <ac:chgData name="Karen E Gutzman" userId="92314e3f-3ce2-4cb8-bda6-4756b0334463" providerId="ADAL" clId="{EE770761-FF03-4126-A4E8-172B8B864AF5}" dt="2025-08-21T16:29:01.139" v="5903" actId="478"/>
          <ac:spMkLst>
            <pc:docMk/>
            <pc:sldMk cId="2948495282" sldId="268"/>
            <ac:spMk id="7" creationId="{00000000-0000-0000-0000-000000000000}"/>
          </ac:spMkLst>
        </pc:spChg>
      </pc:sldChg>
      <pc:sldChg chg="delSp modSp add mod">
        <pc:chgData name="Karen E Gutzman" userId="92314e3f-3ce2-4cb8-bda6-4756b0334463" providerId="ADAL" clId="{EE770761-FF03-4126-A4E8-172B8B864AF5}" dt="2025-08-21T16:28:55.188" v="5902" actId="478"/>
        <pc:sldMkLst>
          <pc:docMk/>
          <pc:sldMk cId="2728585853" sldId="269"/>
        </pc:sldMkLst>
        <pc:spChg chg="del mod">
          <ac:chgData name="Karen E Gutzman" userId="92314e3f-3ce2-4cb8-bda6-4756b0334463" providerId="ADAL" clId="{EE770761-FF03-4126-A4E8-172B8B864AF5}" dt="2025-08-21T16:28:55.188" v="5902" actId="478"/>
          <ac:spMkLst>
            <pc:docMk/>
            <pc:sldMk cId="2728585853" sldId="269"/>
            <ac:spMk id="7" creationId="{00000000-0000-0000-0000-000000000000}"/>
          </ac:spMkLst>
        </pc:spChg>
      </pc:sldChg>
      <pc:sldChg chg="modSp add mod">
        <pc:chgData name="Karen E Gutzman" userId="92314e3f-3ce2-4cb8-bda6-4756b0334463" providerId="ADAL" clId="{EE770761-FF03-4126-A4E8-172B8B864AF5}" dt="2025-08-20T21:28:06.083" v="4548" actId="208"/>
        <pc:sldMkLst>
          <pc:docMk/>
          <pc:sldMk cId="1197849638" sldId="270"/>
        </pc:sldMkLst>
        <pc:spChg chg="mod">
          <ac:chgData name="Karen E Gutzman" userId="92314e3f-3ce2-4cb8-bda6-4756b0334463" providerId="ADAL" clId="{EE770761-FF03-4126-A4E8-172B8B864AF5}" dt="2025-08-19T17:32:40.495" v="6"/>
          <ac:spMkLst>
            <pc:docMk/>
            <pc:sldMk cId="1197849638" sldId="270"/>
            <ac:spMk id="7" creationId="{00000000-0000-0000-0000-000000000000}"/>
          </ac:spMkLst>
        </pc:spChg>
        <pc:spChg chg="mod">
          <ac:chgData name="Karen E Gutzman" userId="92314e3f-3ce2-4cb8-bda6-4756b0334463" providerId="ADAL" clId="{EE770761-FF03-4126-A4E8-172B8B864AF5}" dt="2025-08-20T21:28:06.083" v="4548" actId="208"/>
          <ac:spMkLst>
            <pc:docMk/>
            <pc:sldMk cId="1197849638" sldId="270"/>
            <ac:spMk id="14" creationId="{00000000-0000-0000-0000-000000000000}"/>
          </ac:spMkLst>
        </pc:spChg>
      </pc:sldChg>
      <pc:sldChg chg="delSp modSp add mod">
        <pc:chgData name="Karen E Gutzman" userId="92314e3f-3ce2-4cb8-bda6-4756b0334463" providerId="ADAL" clId="{EE770761-FF03-4126-A4E8-172B8B864AF5}" dt="2025-08-19T17:36:21.981" v="174" actId="208"/>
        <pc:sldMkLst>
          <pc:docMk/>
          <pc:sldMk cId="3842157784" sldId="271"/>
        </pc:sldMkLst>
        <pc:spChg chg="mod">
          <ac:chgData name="Karen E Gutzman" userId="92314e3f-3ce2-4cb8-bda6-4756b0334463" providerId="ADAL" clId="{EE770761-FF03-4126-A4E8-172B8B864AF5}" dt="2025-08-19T17:36:21.981" v="174" actId="208"/>
          <ac:spMkLst>
            <pc:docMk/>
            <pc:sldMk cId="3842157784" sldId="271"/>
            <ac:spMk id="27" creationId="{00000000-0000-0000-0000-000000000000}"/>
          </ac:spMkLst>
        </pc:spChg>
        <pc:spChg chg="mod">
          <ac:chgData name="Karen E Gutzman" userId="92314e3f-3ce2-4cb8-bda6-4756b0334463" providerId="ADAL" clId="{EE770761-FF03-4126-A4E8-172B8B864AF5}" dt="2025-08-19T17:36:18.723" v="173" actId="207"/>
          <ac:spMkLst>
            <pc:docMk/>
            <pc:sldMk cId="3842157784" sldId="271"/>
            <ac:spMk id="30" creationId="{00000000-0000-0000-0000-000000000000}"/>
          </ac:spMkLst>
        </pc:spChg>
      </pc:sldChg>
      <pc:sldChg chg="modSp add mod">
        <pc:chgData name="Karen E Gutzman" userId="92314e3f-3ce2-4cb8-bda6-4756b0334463" providerId="ADAL" clId="{EE770761-FF03-4126-A4E8-172B8B864AF5}" dt="2025-08-20T14:06:31.069" v="558" actId="207"/>
        <pc:sldMkLst>
          <pc:docMk/>
          <pc:sldMk cId="3544250273" sldId="272"/>
        </pc:sldMkLst>
        <pc:spChg chg="mod">
          <ac:chgData name="Karen E Gutzman" userId="92314e3f-3ce2-4cb8-bda6-4756b0334463" providerId="ADAL" clId="{EE770761-FF03-4126-A4E8-172B8B864AF5}" dt="2025-08-19T17:32:40.495" v="6"/>
          <ac:spMkLst>
            <pc:docMk/>
            <pc:sldMk cId="3544250273" sldId="272"/>
            <ac:spMk id="7" creationId="{00000000-0000-0000-0000-000000000000}"/>
          </ac:spMkLst>
        </pc:spChg>
        <pc:spChg chg="mod">
          <ac:chgData name="Karen E Gutzman" userId="92314e3f-3ce2-4cb8-bda6-4756b0334463" providerId="ADAL" clId="{EE770761-FF03-4126-A4E8-172B8B864AF5}" dt="2025-08-20T14:06:31.069" v="558" actId="207"/>
          <ac:spMkLst>
            <pc:docMk/>
            <pc:sldMk cId="3544250273" sldId="272"/>
            <ac:spMk id="10" creationId="{00000000-0000-0000-0000-000000000000}"/>
          </ac:spMkLst>
        </pc:spChg>
      </pc:sldChg>
      <pc:sldChg chg="delSp modSp add mod">
        <pc:chgData name="Karen E Gutzman" userId="92314e3f-3ce2-4cb8-bda6-4756b0334463" providerId="ADAL" clId="{EE770761-FF03-4126-A4E8-172B8B864AF5}" dt="2025-08-21T17:27:43.071" v="6496" actId="478"/>
        <pc:sldMkLst>
          <pc:docMk/>
          <pc:sldMk cId="4229939699" sldId="273"/>
        </pc:sldMkLst>
        <pc:spChg chg="del mod">
          <ac:chgData name="Karen E Gutzman" userId="92314e3f-3ce2-4cb8-bda6-4756b0334463" providerId="ADAL" clId="{EE770761-FF03-4126-A4E8-172B8B864AF5}" dt="2025-08-21T17:27:43.071" v="6496" actId="478"/>
          <ac:spMkLst>
            <pc:docMk/>
            <pc:sldMk cId="4229939699" sldId="273"/>
            <ac:spMk id="7" creationId="{00000000-0000-0000-0000-000000000000}"/>
          </ac:spMkLst>
        </pc:spChg>
      </pc:sldChg>
      <pc:sldChg chg="modSp add">
        <pc:chgData name="Karen E Gutzman" userId="92314e3f-3ce2-4cb8-bda6-4756b0334463" providerId="ADAL" clId="{EE770761-FF03-4126-A4E8-172B8B864AF5}" dt="2025-08-19T17:32:40.495" v="6"/>
        <pc:sldMkLst>
          <pc:docMk/>
          <pc:sldMk cId="2294118059" sldId="274"/>
        </pc:sldMkLst>
        <pc:spChg chg="mod">
          <ac:chgData name="Karen E Gutzman" userId="92314e3f-3ce2-4cb8-bda6-4756b0334463" providerId="ADAL" clId="{EE770761-FF03-4126-A4E8-172B8B864AF5}" dt="2025-08-19T17:32:40.495" v="6"/>
          <ac:spMkLst>
            <pc:docMk/>
            <pc:sldMk cId="2294118059" sldId="274"/>
            <ac:spMk id="7" creationId="{00000000-0000-0000-0000-000000000000}"/>
          </ac:spMkLst>
        </pc:spChg>
      </pc:sldChg>
      <pc:sldChg chg="addSp delSp modSp add mod ord">
        <pc:chgData name="Karen E Gutzman" userId="92314e3f-3ce2-4cb8-bda6-4756b0334463" providerId="ADAL" clId="{EE770761-FF03-4126-A4E8-172B8B864AF5}" dt="2025-08-20T20:51:55.064" v="3843" actId="14100"/>
        <pc:sldMkLst>
          <pc:docMk/>
          <pc:sldMk cId="2363426850" sldId="294"/>
        </pc:sldMkLst>
        <pc:spChg chg="mod">
          <ac:chgData name="Karen E Gutzman" userId="92314e3f-3ce2-4cb8-bda6-4756b0334463" providerId="ADAL" clId="{EE770761-FF03-4126-A4E8-172B8B864AF5}" dt="2025-08-20T19:27:26.641" v="2888" actId="14100"/>
          <ac:spMkLst>
            <pc:docMk/>
            <pc:sldMk cId="2363426850" sldId="294"/>
            <ac:spMk id="2" creationId="{00000000-0000-0000-0000-000000000000}"/>
          </ac:spMkLst>
        </pc:spChg>
        <pc:spChg chg="mod">
          <ac:chgData name="Karen E Gutzman" userId="92314e3f-3ce2-4cb8-bda6-4756b0334463" providerId="ADAL" clId="{EE770761-FF03-4126-A4E8-172B8B864AF5}" dt="2025-08-20T20:49:59.783" v="3656" actId="1035"/>
          <ac:spMkLst>
            <pc:docMk/>
            <pc:sldMk cId="2363426850" sldId="294"/>
            <ac:spMk id="4" creationId="{00000000-0000-0000-0000-000000000000}"/>
          </ac:spMkLst>
        </pc:spChg>
        <pc:spChg chg="add del mod ord">
          <ac:chgData name="Karen E Gutzman" userId="92314e3f-3ce2-4cb8-bda6-4756b0334463" providerId="ADAL" clId="{EE770761-FF03-4126-A4E8-172B8B864AF5}" dt="2025-08-20T20:46:09.235" v="3568" actId="14100"/>
          <ac:spMkLst>
            <pc:docMk/>
            <pc:sldMk cId="2363426850" sldId="294"/>
            <ac:spMk id="5" creationId="{578298A8-3D11-A7B1-C579-DE53A25510DC}"/>
          </ac:spMkLst>
        </pc:spChg>
        <pc:spChg chg="add mod ord">
          <ac:chgData name="Karen E Gutzman" userId="92314e3f-3ce2-4cb8-bda6-4756b0334463" providerId="ADAL" clId="{EE770761-FF03-4126-A4E8-172B8B864AF5}" dt="2025-08-20T20:37:04.684" v="3377" actId="167"/>
          <ac:spMkLst>
            <pc:docMk/>
            <pc:sldMk cId="2363426850" sldId="294"/>
            <ac:spMk id="6" creationId="{6727F4E4-7F6D-A1C0-232F-340BD5EAE325}"/>
          </ac:spMkLst>
        </pc:spChg>
        <pc:spChg chg="mod">
          <ac:chgData name="Karen E Gutzman" userId="92314e3f-3ce2-4cb8-bda6-4756b0334463" providerId="ADAL" clId="{EE770761-FF03-4126-A4E8-172B8B864AF5}" dt="2025-08-20T20:51:55.064" v="3843" actId="14100"/>
          <ac:spMkLst>
            <pc:docMk/>
            <pc:sldMk cId="2363426850" sldId="294"/>
            <ac:spMk id="7" creationId="{00000000-0000-0000-0000-000000000000}"/>
          </ac:spMkLst>
        </pc:spChg>
        <pc:spChg chg="add mod ord">
          <ac:chgData name="Karen E Gutzman" userId="92314e3f-3ce2-4cb8-bda6-4756b0334463" providerId="ADAL" clId="{EE770761-FF03-4126-A4E8-172B8B864AF5}" dt="2025-08-20T20:45:57.550" v="3564" actId="164"/>
          <ac:spMkLst>
            <pc:docMk/>
            <pc:sldMk cId="2363426850" sldId="294"/>
            <ac:spMk id="9" creationId="{4476E95A-3EB7-0404-D7EA-88C426355ED9}"/>
          </ac:spMkLst>
        </pc:spChg>
        <pc:spChg chg="add mod">
          <ac:chgData name="Karen E Gutzman" userId="92314e3f-3ce2-4cb8-bda6-4756b0334463" providerId="ADAL" clId="{EE770761-FF03-4126-A4E8-172B8B864AF5}" dt="2025-08-20T20:49:59.783" v="3656" actId="1035"/>
          <ac:spMkLst>
            <pc:docMk/>
            <pc:sldMk cId="2363426850" sldId="294"/>
            <ac:spMk id="11" creationId="{3BDFD092-E24D-60C0-8268-51816F973B7E}"/>
          </ac:spMkLst>
        </pc:spChg>
        <pc:spChg chg="del">
          <ac:chgData name="Karen E Gutzman" userId="92314e3f-3ce2-4cb8-bda6-4756b0334463" providerId="ADAL" clId="{EE770761-FF03-4126-A4E8-172B8B864AF5}" dt="2025-08-20T19:26:28.929" v="2869" actId="478"/>
          <ac:spMkLst>
            <pc:docMk/>
            <pc:sldMk cId="2363426850" sldId="294"/>
            <ac:spMk id="13" creationId="{00000000-0000-0000-0000-000000000000}"/>
          </ac:spMkLst>
        </pc:spChg>
        <pc:spChg chg="add del mod">
          <ac:chgData name="Karen E Gutzman" userId="92314e3f-3ce2-4cb8-bda6-4756b0334463" providerId="ADAL" clId="{EE770761-FF03-4126-A4E8-172B8B864AF5}" dt="2025-08-20T20:47:29.244" v="3598" actId="478"/>
          <ac:spMkLst>
            <pc:docMk/>
            <pc:sldMk cId="2363426850" sldId="294"/>
            <ac:spMk id="20" creationId="{0FDDC3A2-4901-8B9C-49F2-F61B33E4587F}"/>
          </ac:spMkLst>
        </pc:spChg>
        <pc:grpChg chg="add mod">
          <ac:chgData name="Karen E Gutzman" userId="92314e3f-3ce2-4cb8-bda6-4756b0334463" providerId="ADAL" clId="{EE770761-FF03-4126-A4E8-172B8B864AF5}" dt="2025-08-20T20:49:59.783" v="3656" actId="1035"/>
          <ac:grpSpMkLst>
            <pc:docMk/>
            <pc:sldMk cId="2363426850" sldId="294"/>
            <ac:grpSpMk id="10" creationId="{7CC78784-39C3-F310-0393-72EB7AAB2871}"/>
          </ac:grpSpMkLst>
        </pc:grpChg>
        <pc:picChg chg="add mod">
          <ac:chgData name="Karen E Gutzman" userId="92314e3f-3ce2-4cb8-bda6-4756b0334463" providerId="ADAL" clId="{EE770761-FF03-4126-A4E8-172B8B864AF5}" dt="2025-08-20T20:45:57.550" v="3564" actId="164"/>
          <ac:picMkLst>
            <pc:docMk/>
            <pc:sldMk cId="2363426850" sldId="294"/>
            <ac:picMk id="3" creationId="{01E9E026-469B-511C-AC13-E8AA604CB144}"/>
          </ac:picMkLst>
        </pc:picChg>
        <pc:picChg chg="del mod">
          <ac:chgData name="Karen E Gutzman" userId="92314e3f-3ce2-4cb8-bda6-4756b0334463" providerId="ADAL" clId="{EE770761-FF03-4126-A4E8-172B8B864AF5}" dt="2025-08-20T20:46:48.506" v="3574" actId="478"/>
          <ac:picMkLst>
            <pc:docMk/>
            <pc:sldMk cId="2363426850" sldId="294"/>
            <ac:picMk id="8" creationId="{00000000-0000-0000-0000-000000000000}"/>
          </ac:picMkLst>
        </pc:picChg>
      </pc:sldChg>
      <pc:sldChg chg="modSp add del mod ord">
        <pc:chgData name="Karen E Gutzman" userId="92314e3f-3ce2-4cb8-bda6-4756b0334463" providerId="ADAL" clId="{EE770761-FF03-4126-A4E8-172B8B864AF5}" dt="2025-08-20T19:12:55.082" v="2741" actId="47"/>
        <pc:sldMkLst>
          <pc:docMk/>
          <pc:sldMk cId="3770444135" sldId="298"/>
        </pc:sldMkLst>
        <pc:picChg chg="mod">
          <ac:chgData name="Karen E Gutzman" userId="92314e3f-3ce2-4cb8-bda6-4756b0334463" providerId="ADAL" clId="{EE770761-FF03-4126-A4E8-172B8B864AF5}" dt="2025-08-20T19:12:40.164" v="2739" actId="1076"/>
          <ac:picMkLst>
            <pc:docMk/>
            <pc:sldMk cId="3770444135" sldId="298"/>
            <ac:picMk id="3" creationId="{00000000-0000-0000-0000-000000000000}"/>
          </ac:picMkLst>
        </pc:picChg>
      </pc:sldChg>
      <pc:sldChg chg="add">
        <pc:chgData name="Karen E Gutzman" userId="92314e3f-3ce2-4cb8-bda6-4756b0334463" providerId="ADAL" clId="{EE770761-FF03-4126-A4E8-172B8B864AF5}" dt="2025-08-19T17:44:43.596" v="190"/>
        <pc:sldMkLst>
          <pc:docMk/>
          <pc:sldMk cId="3331621685" sldId="314"/>
        </pc:sldMkLst>
      </pc:sldChg>
      <pc:sldChg chg="add">
        <pc:chgData name="Karen E Gutzman" userId="92314e3f-3ce2-4cb8-bda6-4756b0334463" providerId="ADAL" clId="{EE770761-FF03-4126-A4E8-172B8B864AF5}" dt="2025-08-19T17:44:43.596" v="190"/>
        <pc:sldMkLst>
          <pc:docMk/>
          <pc:sldMk cId="1553003340" sldId="315"/>
        </pc:sldMkLst>
      </pc:sldChg>
      <pc:sldChg chg="add">
        <pc:chgData name="Karen E Gutzman" userId="92314e3f-3ce2-4cb8-bda6-4756b0334463" providerId="ADAL" clId="{EE770761-FF03-4126-A4E8-172B8B864AF5}" dt="2025-08-19T17:44:43.596" v="190"/>
        <pc:sldMkLst>
          <pc:docMk/>
          <pc:sldMk cId="809359966" sldId="316"/>
        </pc:sldMkLst>
      </pc:sldChg>
      <pc:sldChg chg="add">
        <pc:chgData name="Karen E Gutzman" userId="92314e3f-3ce2-4cb8-bda6-4756b0334463" providerId="ADAL" clId="{EE770761-FF03-4126-A4E8-172B8B864AF5}" dt="2025-08-19T17:44:43.596" v="190"/>
        <pc:sldMkLst>
          <pc:docMk/>
          <pc:sldMk cId="1968725102" sldId="317"/>
        </pc:sldMkLst>
      </pc:sldChg>
      <pc:sldChg chg="delSp modSp add mod">
        <pc:chgData name="Karen E Gutzman" userId="92314e3f-3ce2-4cb8-bda6-4756b0334463" providerId="ADAL" clId="{EE770761-FF03-4126-A4E8-172B8B864AF5}" dt="2025-08-21T15:09:18.994" v="5031" actId="478"/>
        <pc:sldMkLst>
          <pc:docMk/>
          <pc:sldMk cId="2139723845" sldId="318"/>
        </pc:sldMkLst>
        <pc:spChg chg="del mod">
          <ac:chgData name="Karen E Gutzman" userId="92314e3f-3ce2-4cb8-bda6-4756b0334463" providerId="ADAL" clId="{EE770761-FF03-4126-A4E8-172B8B864AF5}" dt="2025-08-21T15:09:18.994" v="5031" actId="478"/>
          <ac:spMkLst>
            <pc:docMk/>
            <pc:sldMk cId="2139723845" sldId="318"/>
            <ac:spMk id="3" creationId="{00000000-0000-0000-0000-000000000000}"/>
          </ac:spMkLst>
        </pc:spChg>
      </pc:sldChg>
      <pc:sldChg chg="addSp delSp modSp mod modNotesTx">
        <pc:chgData name="Karen E Gutzman" userId="92314e3f-3ce2-4cb8-bda6-4756b0334463" providerId="ADAL" clId="{EE770761-FF03-4126-A4E8-172B8B864AF5}" dt="2025-08-21T15:52:36.721" v="5734" actId="6549"/>
        <pc:sldMkLst>
          <pc:docMk/>
          <pc:sldMk cId="2596291563" sldId="378"/>
        </pc:sldMkLst>
        <pc:spChg chg="mod">
          <ac:chgData name="Karen E Gutzman" userId="92314e3f-3ce2-4cb8-bda6-4756b0334463" providerId="ADAL" clId="{EE770761-FF03-4126-A4E8-172B8B864AF5}" dt="2025-08-19T17:31:58.399" v="2" actId="14100"/>
          <ac:spMkLst>
            <pc:docMk/>
            <pc:sldMk cId="2596291563" sldId="378"/>
            <ac:spMk id="2" creationId="{DCE15F7E-6A21-6800-802C-D0E29D9F63DF}"/>
          </ac:spMkLst>
        </pc:spChg>
      </pc:sldChg>
      <pc:sldChg chg="del">
        <pc:chgData name="Karen E Gutzman" userId="92314e3f-3ce2-4cb8-bda6-4756b0334463" providerId="ADAL" clId="{EE770761-FF03-4126-A4E8-172B8B864AF5}" dt="2025-08-20T19:10:26.050" v="2733" actId="47"/>
        <pc:sldMkLst>
          <pc:docMk/>
          <pc:sldMk cId="3249160312" sldId="403"/>
        </pc:sldMkLst>
      </pc:sldChg>
      <pc:sldChg chg="del">
        <pc:chgData name="Karen E Gutzman" userId="92314e3f-3ce2-4cb8-bda6-4756b0334463" providerId="ADAL" clId="{EE770761-FF03-4126-A4E8-172B8B864AF5}" dt="2025-08-20T19:07:00.935" v="2720" actId="47"/>
        <pc:sldMkLst>
          <pc:docMk/>
          <pc:sldMk cId="3027577094" sldId="404"/>
        </pc:sldMkLst>
      </pc:sldChg>
      <pc:sldChg chg="del">
        <pc:chgData name="Karen E Gutzman" userId="92314e3f-3ce2-4cb8-bda6-4756b0334463" providerId="ADAL" clId="{EE770761-FF03-4126-A4E8-172B8B864AF5}" dt="2025-08-19T17:40:22.403" v="185" actId="47"/>
        <pc:sldMkLst>
          <pc:docMk/>
          <pc:sldMk cId="966880285" sldId="421"/>
        </pc:sldMkLst>
      </pc:sldChg>
      <pc:sldChg chg="del">
        <pc:chgData name="Karen E Gutzman" userId="92314e3f-3ce2-4cb8-bda6-4756b0334463" providerId="ADAL" clId="{EE770761-FF03-4126-A4E8-172B8B864AF5}" dt="2025-08-19T17:40:22.403" v="185" actId="47"/>
        <pc:sldMkLst>
          <pc:docMk/>
          <pc:sldMk cId="4152768135" sldId="459"/>
        </pc:sldMkLst>
      </pc:sldChg>
      <pc:sldChg chg="del">
        <pc:chgData name="Karen E Gutzman" userId="92314e3f-3ce2-4cb8-bda6-4756b0334463" providerId="ADAL" clId="{EE770761-FF03-4126-A4E8-172B8B864AF5}" dt="2025-08-19T17:40:22.403" v="185" actId="47"/>
        <pc:sldMkLst>
          <pc:docMk/>
          <pc:sldMk cId="1506070773" sldId="460"/>
        </pc:sldMkLst>
      </pc:sldChg>
      <pc:sldChg chg="del">
        <pc:chgData name="Karen E Gutzman" userId="92314e3f-3ce2-4cb8-bda6-4756b0334463" providerId="ADAL" clId="{EE770761-FF03-4126-A4E8-172B8B864AF5}" dt="2025-08-19T17:40:22.403" v="185" actId="47"/>
        <pc:sldMkLst>
          <pc:docMk/>
          <pc:sldMk cId="390473977" sldId="462"/>
        </pc:sldMkLst>
      </pc:sldChg>
      <pc:sldChg chg="del">
        <pc:chgData name="Karen E Gutzman" userId="92314e3f-3ce2-4cb8-bda6-4756b0334463" providerId="ADAL" clId="{EE770761-FF03-4126-A4E8-172B8B864AF5}" dt="2025-08-19T17:40:22.403" v="185" actId="47"/>
        <pc:sldMkLst>
          <pc:docMk/>
          <pc:sldMk cId="670432079" sldId="466"/>
        </pc:sldMkLst>
      </pc:sldChg>
      <pc:sldChg chg="del">
        <pc:chgData name="Karen E Gutzman" userId="92314e3f-3ce2-4cb8-bda6-4756b0334463" providerId="ADAL" clId="{EE770761-FF03-4126-A4E8-172B8B864AF5}" dt="2025-08-19T17:40:22.403" v="185" actId="47"/>
        <pc:sldMkLst>
          <pc:docMk/>
          <pc:sldMk cId="1601638964" sldId="469"/>
        </pc:sldMkLst>
      </pc:sldChg>
      <pc:sldChg chg="del">
        <pc:chgData name="Karen E Gutzman" userId="92314e3f-3ce2-4cb8-bda6-4756b0334463" providerId="ADAL" clId="{EE770761-FF03-4126-A4E8-172B8B864AF5}" dt="2025-08-19T17:38:38.110" v="184" actId="47"/>
        <pc:sldMkLst>
          <pc:docMk/>
          <pc:sldMk cId="4219397078" sldId="471"/>
        </pc:sldMkLst>
      </pc:sldChg>
      <pc:sldChg chg="del">
        <pc:chgData name="Karen E Gutzman" userId="92314e3f-3ce2-4cb8-bda6-4756b0334463" providerId="ADAL" clId="{EE770761-FF03-4126-A4E8-172B8B864AF5}" dt="2025-08-19T17:40:22.403" v="185" actId="47"/>
        <pc:sldMkLst>
          <pc:docMk/>
          <pc:sldMk cId="3767618178" sldId="474"/>
        </pc:sldMkLst>
      </pc:sldChg>
      <pc:sldChg chg="del">
        <pc:chgData name="Karen E Gutzman" userId="92314e3f-3ce2-4cb8-bda6-4756b0334463" providerId="ADAL" clId="{EE770761-FF03-4126-A4E8-172B8B864AF5}" dt="2025-08-19T17:38:19.606" v="181" actId="47"/>
        <pc:sldMkLst>
          <pc:docMk/>
          <pc:sldMk cId="445991243" sldId="480"/>
        </pc:sldMkLst>
      </pc:sldChg>
      <pc:sldChg chg="del">
        <pc:chgData name="Karen E Gutzman" userId="92314e3f-3ce2-4cb8-bda6-4756b0334463" providerId="ADAL" clId="{EE770761-FF03-4126-A4E8-172B8B864AF5}" dt="2025-08-19T17:38:19.606" v="181" actId="47"/>
        <pc:sldMkLst>
          <pc:docMk/>
          <pc:sldMk cId="1037316343" sldId="481"/>
        </pc:sldMkLst>
      </pc:sldChg>
      <pc:sldChg chg="del">
        <pc:chgData name="Karen E Gutzman" userId="92314e3f-3ce2-4cb8-bda6-4756b0334463" providerId="ADAL" clId="{EE770761-FF03-4126-A4E8-172B8B864AF5}" dt="2025-08-19T17:40:44.736" v="186" actId="47"/>
        <pc:sldMkLst>
          <pc:docMk/>
          <pc:sldMk cId="642891675" sldId="482"/>
        </pc:sldMkLst>
      </pc:sldChg>
      <pc:sldChg chg="del">
        <pc:chgData name="Karen E Gutzman" userId="92314e3f-3ce2-4cb8-bda6-4756b0334463" providerId="ADAL" clId="{EE770761-FF03-4126-A4E8-172B8B864AF5}" dt="2025-08-19T17:40:22.403" v="185" actId="47"/>
        <pc:sldMkLst>
          <pc:docMk/>
          <pc:sldMk cId="1069571595" sldId="490"/>
        </pc:sldMkLst>
      </pc:sldChg>
      <pc:sldChg chg="del">
        <pc:chgData name="Karen E Gutzman" userId="92314e3f-3ce2-4cb8-bda6-4756b0334463" providerId="ADAL" clId="{EE770761-FF03-4126-A4E8-172B8B864AF5}" dt="2025-08-19T17:40:22.403" v="185" actId="47"/>
        <pc:sldMkLst>
          <pc:docMk/>
          <pc:sldMk cId="1232848055" sldId="493"/>
        </pc:sldMkLst>
      </pc:sldChg>
      <pc:sldChg chg="del">
        <pc:chgData name="Karen E Gutzman" userId="92314e3f-3ce2-4cb8-bda6-4756b0334463" providerId="ADAL" clId="{EE770761-FF03-4126-A4E8-172B8B864AF5}" dt="2025-08-19T17:40:22.403" v="185" actId="47"/>
        <pc:sldMkLst>
          <pc:docMk/>
          <pc:sldMk cId="654029764" sldId="494"/>
        </pc:sldMkLst>
      </pc:sldChg>
      <pc:sldChg chg="del">
        <pc:chgData name="Karen E Gutzman" userId="92314e3f-3ce2-4cb8-bda6-4756b0334463" providerId="ADAL" clId="{EE770761-FF03-4126-A4E8-172B8B864AF5}" dt="2025-08-19T17:40:22.403" v="185" actId="47"/>
        <pc:sldMkLst>
          <pc:docMk/>
          <pc:sldMk cId="3066795784" sldId="495"/>
        </pc:sldMkLst>
      </pc:sldChg>
      <pc:sldChg chg="del">
        <pc:chgData name="Karen E Gutzman" userId="92314e3f-3ce2-4cb8-bda6-4756b0334463" providerId="ADAL" clId="{EE770761-FF03-4126-A4E8-172B8B864AF5}" dt="2025-08-19T17:40:22.403" v="185" actId="47"/>
        <pc:sldMkLst>
          <pc:docMk/>
          <pc:sldMk cId="2130879195" sldId="497"/>
        </pc:sldMkLst>
      </pc:sldChg>
      <pc:sldChg chg="del">
        <pc:chgData name="Karen E Gutzman" userId="92314e3f-3ce2-4cb8-bda6-4756b0334463" providerId="ADAL" clId="{EE770761-FF03-4126-A4E8-172B8B864AF5}" dt="2025-08-19T17:40:22.403" v="185" actId="47"/>
        <pc:sldMkLst>
          <pc:docMk/>
          <pc:sldMk cId="1049487955" sldId="498"/>
        </pc:sldMkLst>
      </pc:sldChg>
      <pc:sldChg chg="del">
        <pc:chgData name="Karen E Gutzman" userId="92314e3f-3ce2-4cb8-bda6-4756b0334463" providerId="ADAL" clId="{EE770761-FF03-4126-A4E8-172B8B864AF5}" dt="2025-08-19T17:40:22.403" v="185" actId="47"/>
        <pc:sldMkLst>
          <pc:docMk/>
          <pc:sldMk cId="51099058" sldId="499"/>
        </pc:sldMkLst>
      </pc:sldChg>
      <pc:sldChg chg="del">
        <pc:chgData name="Karen E Gutzman" userId="92314e3f-3ce2-4cb8-bda6-4756b0334463" providerId="ADAL" clId="{EE770761-FF03-4126-A4E8-172B8B864AF5}" dt="2025-08-19T17:40:22.403" v="185" actId="47"/>
        <pc:sldMkLst>
          <pc:docMk/>
          <pc:sldMk cId="1275572297" sldId="500"/>
        </pc:sldMkLst>
      </pc:sldChg>
      <pc:sldChg chg="del">
        <pc:chgData name="Karen E Gutzman" userId="92314e3f-3ce2-4cb8-bda6-4756b0334463" providerId="ADAL" clId="{EE770761-FF03-4126-A4E8-172B8B864AF5}" dt="2025-08-19T17:40:22.403" v="185" actId="47"/>
        <pc:sldMkLst>
          <pc:docMk/>
          <pc:sldMk cId="2164975816" sldId="501"/>
        </pc:sldMkLst>
      </pc:sldChg>
      <pc:sldChg chg="del">
        <pc:chgData name="Karen E Gutzman" userId="92314e3f-3ce2-4cb8-bda6-4756b0334463" providerId="ADAL" clId="{EE770761-FF03-4126-A4E8-172B8B864AF5}" dt="2025-08-19T17:40:22.403" v="185" actId="47"/>
        <pc:sldMkLst>
          <pc:docMk/>
          <pc:sldMk cId="3158504737" sldId="502"/>
        </pc:sldMkLst>
      </pc:sldChg>
      <pc:sldChg chg="del">
        <pc:chgData name="Karen E Gutzman" userId="92314e3f-3ce2-4cb8-bda6-4756b0334463" providerId="ADAL" clId="{EE770761-FF03-4126-A4E8-172B8B864AF5}" dt="2025-08-19T17:40:22.403" v="185" actId="47"/>
        <pc:sldMkLst>
          <pc:docMk/>
          <pc:sldMk cId="673542" sldId="506"/>
        </pc:sldMkLst>
      </pc:sldChg>
      <pc:sldChg chg="del">
        <pc:chgData name="Karen E Gutzman" userId="92314e3f-3ce2-4cb8-bda6-4756b0334463" providerId="ADAL" clId="{EE770761-FF03-4126-A4E8-172B8B864AF5}" dt="2025-08-19T17:38:38.110" v="184" actId="47"/>
        <pc:sldMkLst>
          <pc:docMk/>
          <pc:sldMk cId="3913193101" sldId="510"/>
        </pc:sldMkLst>
      </pc:sldChg>
      <pc:sldChg chg="del">
        <pc:chgData name="Karen E Gutzman" userId="92314e3f-3ce2-4cb8-bda6-4756b0334463" providerId="ADAL" clId="{EE770761-FF03-4126-A4E8-172B8B864AF5}" dt="2025-08-19T17:38:38.110" v="184" actId="47"/>
        <pc:sldMkLst>
          <pc:docMk/>
          <pc:sldMk cId="3520410526" sldId="511"/>
        </pc:sldMkLst>
      </pc:sldChg>
      <pc:sldChg chg="del">
        <pc:chgData name="Karen E Gutzman" userId="92314e3f-3ce2-4cb8-bda6-4756b0334463" providerId="ADAL" clId="{EE770761-FF03-4126-A4E8-172B8B864AF5}" dt="2025-08-19T17:38:38.110" v="184" actId="47"/>
        <pc:sldMkLst>
          <pc:docMk/>
          <pc:sldMk cId="2981962875" sldId="512"/>
        </pc:sldMkLst>
      </pc:sldChg>
      <pc:sldChg chg="del">
        <pc:chgData name="Karen E Gutzman" userId="92314e3f-3ce2-4cb8-bda6-4756b0334463" providerId="ADAL" clId="{EE770761-FF03-4126-A4E8-172B8B864AF5}" dt="2025-08-19T17:38:38.110" v="184" actId="47"/>
        <pc:sldMkLst>
          <pc:docMk/>
          <pc:sldMk cId="475356711" sldId="513"/>
        </pc:sldMkLst>
      </pc:sldChg>
      <pc:sldChg chg="del">
        <pc:chgData name="Karen E Gutzman" userId="92314e3f-3ce2-4cb8-bda6-4756b0334463" providerId="ADAL" clId="{EE770761-FF03-4126-A4E8-172B8B864AF5}" dt="2025-08-19T17:38:38.110" v="184" actId="47"/>
        <pc:sldMkLst>
          <pc:docMk/>
          <pc:sldMk cId="2992310091" sldId="514"/>
        </pc:sldMkLst>
      </pc:sldChg>
      <pc:sldChg chg="del">
        <pc:chgData name="Karen E Gutzman" userId="92314e3f-3ce2-4cb8-bda6-4756b0334463" providerId="ADAL" clId="{EE770761-FF03-4126-A4E8-172B8B864AF5}" dt="2025-08-20T13:59:24.810" v="476" actId="47"/>
        <pc:sldMkLst>
          <pc:docMk/>
          <pc:sldMk cId="1959607680" sldId="516"/>
        </pc:sldMkLst>
      </pc:sldChg>
      <pc:sldChg chg="del">
        <pc:chgData name="Karen E Gutzman" userId="92314e3f-3ce2-4cb8-bda6-4756b0334463" providerId="ADAL" clId="{EE770761-FF03-4126-A4E8-172B8B864AF5}" dt="2025-08-19T17:37:24.770" v="177" actId="47"/>
        <pc:sldMkLst>
          <pc:docMk/>
          <pc:sldMk cId="4269129897" sldId="517"/>
        </pc:sldMkLst>
      </pc:sldChg>
      <pc:sldChg chg="del">
        <pc:chgData name="Karen E Gutzman" userId="92314e3f-3ce2-4cb8-bda6-4756b0334463" providerId="ADAL" clId="{EE770761-FF03-4126-A4E8-172B8B864AF5}" dt="2025-08-19T17:37:43.131" v="178" actId="47"/>
        <pc:sldMkLst>
          <pc:docMk/>
          <pc:sldMk cId="2108804192" sldId="524"/>
        </pc:sldMkLst>
      </pc:sldChg>
      <pc:sldChg chg="del">
        <pc:chgData name="Karen E Gutzman" userId="92314e3f-3ce2-4cb8-bda6-4756b0334463" providerId="ADAL" clId="{EE770761-FF03-4126-A4E8-172B8B864AF5}" dt="2025-08-19T17:37:43.131" v="178" actId="47"/>
        <pc:sldMkLst>
          <pc:docMk/>
          <pc:sldMk cId="1195188159" sldId="526"/>
        </pc:sldMkLst>
      </pc:sldChg>
      <pc:sldChg chg="del">
        <pc:chgData name="Karen E Gutzman" userId="92314e3f-3ce2-4cb8-bda6-4756b0334463" providerId="ADAL" clId="{EE770761-FF03-4126-A4E8-172B8B864AF5}" dt="2025-08-19T17:37:43.131" v="178" actId="47"/>
        <pc:sldMkLst>
          <pc:docMk/>
          <pc:sldMk cId="1144539207" sldId="529"/>
        </pc:sldMkLst>
      </pc:sldChg>
      <pc:sldChg chg="del">
        <pc:chgData name="Karen E Gutzman" userId="92314e3f-3ce2-4cb8-bda6-4756b0334463" providerId="ADAL" clId="{EE770761-FF03-4126-A4E8-172B8B864AF5}" dt="2025-08-19T17:38:02.269" v="180" actId="47"/>
        <pc:sldMkLst>
          <pc:docMk/>
          <pc:sldMk cId="1359801825" sldId="531"/>
        </pc:sldMkLst>
      </pc:sldChg>
      <pc:sldChg chg="del">
        <pc:chgData name="Karen E Gutzman" userId="92314e3f-3ce2-4cb8-bda6-4756b0334463" providerId="ADAL" clId="{EE770761-FF03-4126-A4E8-172B8B864AF5}" dt="2025-08-19T17:37:43.131" v="178" actId="47"/>
        <pc:sldMkLst>
          <pc:docMk/>
          <pc:sldMk cId="4112177697" sldId="535"/>
        </pc:sldMkLst>
      </pc:sldChg>
      <pc:sldChg chg="del">
        <pc:chgData name="Karen E Gutzman" userId="92314e3f-3ce2-4cb8-bda6-4756b0334463" providerId="ADAL" clId="{EE770761-FF03-4126-A4E8-172B8B864AF5}" dt="2025-08-19T17:37:43.131" v="178" actId="47"/>
        <pc:sldMkLst>
          <pc:docMk/>
          <pc:sldMk cId="3549401228" sldId="539"/>
        </pc:sldMkLst>
      </pc:sldChg>
      <pc:sldChg chg="del">
        <pc:chgData name="Karen E Gutzman" userId="92314e3f-3ce2-4cb8-bda6-4756b0334463" providerId="ADAL" clId="{EE770761-FF03-4126-A4E8-172B8B864AF5}" dt="2025-08-19T17:37:24.770" v="177" actId="47"/>
        <pc:sldMkLst>
          <pc:docMk/>
          <pc:sldMk cId="3695440579" sldId="540"/>
        </pc:sldMkLst>
      </pc:sldChg>
      <pc:sldChg chg="del">
        <pc:chgData name="Karen E Gutzman" userId="92314e3f-3ce2-4cb8-bda6-4756b0334463" providerId="ADAL" clId="{EE770761-FF03-4126-A4E8-172B8B864AF5}" dt="2025-08-19T17:37:24.770" v="177" actId="47"/>
        <pc:sldMkLst>
          <pc:docMk/>
          <pc:sldMk cId="731060567" sldId="541"/>
        </pc:sldMkLst>
      </pc:sldChg>
      <pc:sldChg chg="del">
        <pc:chgData name="Karen E Gutzman" userId="92314e3f-3ce2-4cb8-bda6-4756b0334463" providerId="ADAL" clId="{EE770761-FF03-4126-A4E8-172B8B864AF5}" dt="2025-08-19T17:38:19.606" v="181" actId="47"/>
        <pc:sldMkLst>
          <pc:docMk/>
          <pc:sldMk cId="2408289548" sldId="542"/>
        </pc:sldMkLst>
      </pc:sldChg>
      <pc:sldChg chg="del">
        <pc:chgData name="Karen E Gutzman" userId="92314e3f-3ce2-4cb8-bda6-4756b0334463" providerId="ADAL" clId="{EE770761-FF03-4126-A4E8-172B8B864AF5}" dt="2025-08-19T17:37:43.131" v="178" actId="47"/>
        <pc:sldMkLst>
          <pc:docMk/>
          <pc:sldMk cId="3605255781" sldId="545"/>
        </pc:sldMkLst>
      </pc:sldChg>
      <pc:sldChg chg="del">
        <pc:chgData name="Karen E Gutzman" userId="92314e3f-3ce2-4cb8-bda6-4756b0334463" providerId="ADAL" clId="{EE770761-FF03-4126-A4E8-172B8B864AF5}" dt="2025-08-19T17:38:02.269" v="180" actId="47"/>
        <pc:sldMkLst>
          <pc:docMk/>
          <pc:sldMk cId="4234423769" sldId="546"/>
        </pc:sldMkLst>
      </pc:sldChg>
      <pc:sldChg chg="del">
        <pc:chgData name="Karen E Gutzman" userId="92314e3f-3ce2-4cb8-bda6-4756b0334463" providerId="ADAL" clId="{EE770761-FF03-4126-A4E8-172B8B864AF5}" dt="2025-08-19T17:38:02.269" v="180" actId="47"/>
        <pc:sldMkLst>
          <pc:docMk/>
          <pc:sldMk cId="277321693" sldId="552"/>
        </pc:sldMkLst>
      </pc:sldChg>
      <pc:sldChg chg="del">
        <pc:chgData name="Karen E Gutzman" userId="92314e3f-3ce2-4cb8-bda6-4756b0334463" providerId="ADAL" clId="{EE770761-FF03-4126-A4E8-172B8B864AF5}" dt="2025-08-19T17:38:19.606" v="181" actId="47"/>
        <pc:sldMkLst>
          <pc:docMk/>
          <pc:sldMk cId="1352890275" sldId="553"/>
        </pc:sldMkLst>
      </pc:sldChg>
      <pc:sldChg chg="del">
        <pc:chgData name="Karen E Gutzman" userId="92314e3f-3ce2-4cb8-bda6-4756b0334463" providerId="ADAL" clId="{EE770761-FF03-4126-A4E8-172B8B864AF5}" dt="2025-08-19T17:38:19.606" v="181" actId="47"/>
        <pc:sldMkLst>
          <pc:docMk/>
          <pc:sldMk cId="3124735925" sldId="562"/>
        </pc:sldMkLst>
      </pc:sldChg>
      <pc:sldChg chg="del">
        <pc:chgData name="Karen E Gutzman" userId="92314e3f-3ce2-4cb8-bda6-4756b0334463" providerId="ADAL" clId="{EE770761-FF03-4126-A4E8-172B8B864AF5}" dt="2025-08-19T17:38:19.606" v="181" actId="47"/>
        <pc:sldMkLst>
          <pc:docMk/>
          <pc:sldMk cId="363003491" sldId="563"/>
        </pc:sldMkLst>
      </pc:sldChg>
      <pc:sldChg chg="del">
        <pc:chgData name="Karen E Gutzman" userId="92314e3f-3ce2-4cb8-bda6-4756b0334463" providerId="ADAL" clId="{EE770761-FF03-4126-A4E8-172B8B864AF5}" dt="2025-08-19T17:38:19.606" v="181" actId="47"/>
        <pc:sldMkLst>
          <pc:docMk/>
          <pc:sldMk cId="763283632" sldId="564"/>
        </pc:sldMkLst>
      </pc:sldChg>
      <pc:sldChg chg="del">
        <pc:chgData name="Karen E Gutzman" userId="92314e3f-3ce2-4cb8-bda6-4756b0334463" providerId="ADAL" clId="{EE770761-FF03-4126-A4E8-172B8B864AF5}" dt="2025-08-19T17:38:19.606" v="181" actId="47"/>
        <pc:sldMkLst>
          <pc:docMk/>
          <pc:sldMk cId="503840064" sldId="565"/>
        </pc:sldMkLst>
      </pc:sldChg>
      <pc:sldChg chg="del">
        <pc:chgData name="Karen E Gutzman" userId="92314e3f-3ce2-4cb8-bda6-4756b0334463" providerId="ADAL" clId="{EE770761-FF03-4126-A4E8-172B8B864AF5}" dt="2025-08-19T17:40:44.736" v="186" actId="47"/>
        <pc:sldMkLst>
          <pc:docMk/>
          <pc:sldMk cId="4083182538" sldId="566"/>
        </pc:sldMkLst>
      </pc:sldChg>
      <pc:sldChg chg="del">
        <pc:chgData name="Karen E Gutzman" userId="92314e3f-3ce2-4cb8-bda6-4756b0334463" providerId="ADAL" clId="{EE770761-FF03-4126-A4E8-172B8B864AF5}" dt="2025-08-19T17:40:44.736" v="186" actId="47"/>
        <pc:sldMkLst>
          <pc:docMk/>
          <pc:sldMk cId="1370404476" sldId="568"/>
        </pc:sldMkLst>
      </pc:sldChg>
      <pc:sldChg chg="del">
        <pc:chgData name="Karen E Gutzman" userId="92314e3f-3ce2-4cb8-bda6-4756b0334463" providerId="ADAL" clId="{EE770761-FF03-4126-A4E8-172B8B864AF5}" dt="2025-08-19T17:40:44.736" v="186" actId="47"/>
        <pc:sldMkLst>
          <pc:docMk/>
          <pc:sldMk cId="4264063240" sldId="569"/>
        </pc:sldMkLst>
      </pc:sldChg>
      <pc:sldChg chg="del">
        <pc:chgData name="Karen E Gutzman" userId="92314e3f-3ce2-4cb8-bda6-4756b0334463" providerId="ADAL" clId="{EE770761-FF03-4126-A4E8-172B8B864AF5}" dt="2025-08-19T17:40:44.736" v="186" actId="47"/>
        <pc:sldMkLst>
          <pc:docMk/>
          <pc:sldMk cId="2565712259" sldId="570"/>
        </pc:sldMkLst>
      </pc:sldChg>
      <pc:sldChg chg="del">
        <pc:chgData name="Karen E Gutzman" userId="92314e3f-3ce2-4cb8-bda6-4756b0334463" providerId="ADAL" clId="{EE770761-FF03-4126-A4E8-172B8B864AF5}" dt="2025-08-19T17:38:19.606" v="181" actId="47"/>
        <pc:sldMkLst>
          <pc:docMk/>
          <pc:sldMk cId="3310634324" sldId="571"/>
        </pc:sldMkLst>
      </pc:sldChg>
      <pc:sldChg chg="del">
        <pc:chgData name="Karen E Gutzman" userId="92314e3f-3ce2-4cb8-bda6-4756b0334463" providerId="ADAL" clId="{EE770761-FF03-4126-A4E8-172B8B864AF5}" dt="2025-08-19T17:38:19.606" v="181" actId="47"/>
        <pc:sldMkLst>
          <pc:docMk/>
          <pc:sldMk cId="3501444325" sldId="572"/>
        </pc:sldMkLst>
      </pc:sldChg>
      <pc:sldChg chg="del">
        <pc:chgData name="Karen E Gutzman" userId="92314e3f-3ce2-4cb8-bda6-4756b0334463" providerId="ADAL" clId="{EE770761-FF03-4126-A4E8-172B8B864AF5}" dt="2025-08-19T17:38:19.606" v="181" actId="47"/>
        <pc:sldMkLst>
          <pc:docMk/>
          <pc:sldMk cId="4178640360" sldId="573"/>
        </pc:sldMkLst>
      </pc:sldChg>
      <pc:sldChg chg="del">
        <pc:chgData name="Karen E Gutzman" userId="92314e3f-3ce2-4cb8-bda6-4756b0334463" providerId="ADAL" clId="{EE770761-FF03-4126-A4E8-172B8B864AF5}" dt="2025-08-19T17:38:19.606" v="181" actId="47"/>
        <pc:sldMkLst>
          <pc:docMk/>
          <pc:sldMk cId="365318931" sldId="574"/>
        </pc:sldMkLst>
      </pc:sldChg>
      <pc:sldChg chg="del">
        <pc:chgData name="Karen E Gutzman" userId="92314e3f-3ce2-4cb8-bda6-4756b0334463" providerId="ADAL" clId="{EE770761-FF03-4126-A4E8-172B8B864AF5}" dt="2025-08-19T17:38:19.606" v="181" actId="47"/>
        <pc:sldMkLst>
          <pc:docMk/>
          <pc:sldMk cId="3196018893" sldId="575"/>
        </pc:sldMkLst>
      </pc:sldChg>
      <pc:sldChg chg="del">
        <pc:chgData name="Karen E Gutzman" userId="92314e3f-3ce2-4cb8-bda6-4756b0334463" providerId="ADAL" clId="{EE770761-FF03-4126-A4E8-172B8B864AF5}" dt="2025-08-19T17:38:02.269" v="180" actId="47"/>
        <pc:sldMkLst>
          <pc:docMk/>
          <pc:sldMk cId="405584851" sldId="576"/>
        </pc:sldMkLst>
      </pc:sldChg>
      <pc:sldChg chg="del">
        <pc:chgData name="Karen E Gutzman" userId="92314e3f-3ce2-4cb8-bda6-4756b0334463" providerId="ADAL" clId="{EE770761-FF03-4126-A4E8-172B8B864AF5}" dt="2025-08-19T17:38:19.606" v="181" actId="47"/>
        <pc:sldMkLst>
          <pc:docMk/>
          <pc:sldMk cId="1481813689" sldId="577"/>
        </pc:sldMkLst>
      </pc:sldChg>
      <pc:sldChg chg="del">
        <pc:chgData name="Karen E Gutzman" userId="92314e3f-3ce2-4cb8-bda6-4756b0334463" providerId="ADAL" clId="{EE770761-FF03-4126-A4E8-172B8B864AF5}" dt="2025-08-19T17:38:19.606" v="181" actId="47"/>
        <pc:sldMkLst>
          <pc:docMk/>
          <pc:sldMk cId="3920536302" sldId="578"/>
        </pc:sldMkLst>
      </pc:sldChg>
      <pc:sldChg chg="del">
        <pc:chgData name="Karen E Gutzman" userId="92314e3f-3ce2-4cb8-bda6-4756b0334463" providerId="ADAL" clId="{EE770761-FF03-4126-A4E8-172B8B864AF5}" dt="2025-08-19T17:38:38.110" v="184" actId="47"/>
        <pc:sldMkLst>
          <pc:docMk/>
          <pc:sldMk cId="3151193669" sldId="579"/>
        </pc:sldMkLst>
      </pc:sldChg>
      <pc:sldChg chg="del">
        <pc:chgData name="Karen E Gutzman" userId="92314e3f-3ce2-4cb8-bda6-4756b0334463" providerId="ADAL" clId="{EE770761-FF03-4126-A4E8-172B8B864AF5}" dt="2025-08-19T17:40:22.403" v="185" actId="47"/>
        <pc:sldMkLst>
          <pc:docMk/>
          <pc:sldMk cId="276412788" sldId="580"/>
        </pc:sldMkLst>
      </pc:sldChg>
      <pc:sldChg chg="del">
        <pc:chgData name="Karen E Gutzman" userId="92314e3f-3ce2-4cb8-bda6-4756b0334463" providerId="ADAL" clId="{EE770761-FF03-4126-A4E8-172B8B864AF5}" dt="2025-08-19T17:40:22.403" v="185" actId="47"/>
        <pc:sldMkLst>
          <pc:docMk/>
          <pc:sldMk cId="881200810" sldId="581"/>
        </pc:sldMkLst>
      </pc:sldChg>
      <pc:sldChg chg="del">
        <pc:chgData name="Karen E Gutzman" userId="92314e3f-3ce2-4cb8-bda6-4756b0334463" providerId="ADAL" clId="{EE770761-FF03-4126-A4E8-172B8B864AF5}" dt="2025-08-19T17:40:22.403" v="185" actId="47"/>
        <pc:sldMkLst>
          <pc:docMk/>
          <pc:sldMk cId="264522893" sldId="582"/>
        </pc:sldMkLst>
      </pc:sldChg>
      <pc:sldChg chg="del">
        <pc:chgData name="Karen E Gutzman" userId="92314e3f-3ce2-4cb8-bda6-4756b0334463" providerId="ADAL" clId="{EE770761-FF03-4126-A4E8-172B8B864AF5}" dt="2025-08-19T17:37:43.131" v="178" actId="47"/>
        <pc:sldMkLst>
          <pc:docMk/>
          <pc:sldMk cId="792065578" sldId="583"/>
        </pc:sldMkLst>
      </pc:sldChg>
      <pc:sldChg chg="del">
        <pc:chgData name="Karen E Gutzman" userId="92314e3f-3ce2-4cb8-bda6-4756b0334463" providerId="ADAL" clId="{EE770761-FF03-4126-A4E8-172B8B864AF5}" dt="2025-08-19T17:38:19.606" v="181" actId="47"/>
        <pc:sldMkLst>
          <pc:docMk/>
          <pc:sldMk cId="2392441323" sldId="584"/>
        </pc:sldMkLst>
      </pc:sldChg>
      <pc:sldChg chg="del">
        <pc:chgData name="Karen E Gutzman" userId="92314e3f-3ce2-4cb8-bda6-4756b0334463" providerId="ADAL" clId="{EE770761-FF03-4126-A4E8-172B8B864AF5}" dt="2025-08-19T17:37:43.131" v="178" actId="47"/>
        <pc:sldMkLst>
          <pc:docMk/>
          <pc:sldMk cId="1384424947" sldId="587"/>
        </pc:sldMkLst>
      </pc:sldChg>
      <pc:sldChg chg="del">
        <pc:chgData name="Karen E Gutzman" userId="92314e3f-3ce2-4cb8-bda6-4756b0334463" providerId="ADAL" clId="{EE770761-FF03-4126-A4E8-172B8B864AF5}" dt="2025-08-19T17:37:43.131" v="178" actId="47"/>
        <pc:sldMkLst>
          <pc:docMk/>
          <pc:sldMk cId="2165658869" sldId="589"/>
        </pc:sldMkLst>
      </pc:sldChg>
      <pc:sldChg chg="del">
        <pc:chgData name="Karen E Gutzman" userId="92314e3f-3ce2-4cb8-bda6-4756b0334463" providerId="ADAL" clId="{EE770761-FF03-4126-A4E8-172B8B864AF5}" dt="2025-08-19T17:37:24.770" v="177" actId="47"/>
        <pc:sldMkLst>
          <pc:docMk/>
          <pc:sldMk cId="3865592254" sldId="590"/>
        </pc:sldMkLst>
      </pc:sldChg>
      <pc:sldChg chg="del">
        <pc:chgData name="Karen E Gutzman" userId="92314e3f-3ce2-4cb8-bda6-4756b0334463" providerId="ADAL" clId="{EE770761-FF03-4126-A4E8-172B8B864AF5}" dt="2025-08-19T17:40:44.736" v="186" actId="47"/>
        <pc:sldMkLst>
          <pc:docMk/>
          <pc:sldMk cId="3490951106" sldId="591"/>
        </pc:sldMkLst>
      </pc:sldChg>
      <pc:sldChg chg="add modNotesTx">
        <pc:chgData name="Karen E Gutzman" userId="92314e3f-3ce2-4cb8-bda6-4756b0334463" providerId="ADAL" clId="{EE770761-FF03-4126-A4E8-172B8B864AF5}" dt="2025-08-21T16:54:46.992" v="6426" actId="20577"/>
        <pc:sldMkLst>
          <pc:docMk/>
          <pc:sldMk cId="4015743024" sldId="593"/>
        </pc:sldMkLst>
      </pc:sldChg>
      <pc:sldChg chg="add modNotesTx">
        <pc:chgData name="Karen E Gutzman" userId="92314e3f-3ce2-4cb8-bda6-4756b0334463" providerId="ADAL" clId="{EE770761-FF03-4126-A4E8-172B8B864AF5}" dt="2025-08-21T16:55:01.393" v="6440" actId="20577"/>
        <pc:sldMkLst>
          <pc:docMk/>
          <pc:sldMk cId="1927176417" sldId="594"/>
        </pc:sldMkLst>
      </pc:sldChg>
      <pc:sldChg chg="add modNotesTx">
        <pc:chgData name="Karen E Gutzman" userId="92314e3f-3ce2-4cb8-bda6-4756b0334463" providerId="ADAL" clId="{EE770761-FF03-4126-A4E8-172B8B864AF5}" dt="2025-08-21T16:55:22.761" v="6441" actId="20577"/>
        <pc:sldMkLst>
          <pc:docMk/>
          <pc:sldMk cId="774253930" sldId="595"/>
        </pc:sldMkLst>
      </pc:sldChg>
      <pc:sldChg chg="add modNotesTx">
        <pc:chgData name="Karen E Gutzman" userId="92314e3f-3ce2-4cb8-bda6-4756b0334463" providerId="ADAL" clId="{EE770761-FF03-4126-A4E8-172B8B864AF5}" dt="2025-08-21T16:55:36.205" v="6442" actId="20577"/>
        <pc:sldMkLst>
          <pc:docMk/>
          <pc:sldMk cId="3581684398" sldId="596"/>
        </pc:sldMkLst>
      </pc:sldChg>
      <pc:sldChg chg="add modNotesTx">
        <pc:chgData name="Karen E Gutzman" userId="92314e3f-3ce2-4cb8-bda6-4756b0334463" providerId="ADAL" clId="{EE770761-FF03-4126-A4E8-172B8B864AF5}" dt="2025-08-21T16:55:47.580" v="6443" actId="20577"/>
        <pc:sldMkLst>
          <pc:docMk/>
          <pc:sldMk cId="1755030899" sldId="597"/>
        </pc:sldMkLst>
      </pc:sldChg>
      <pc:sldChg chg="add modNotesTx">
        <pc:chgData name="Karen E Gutzman" userId="92314e3f-3ce2-4cb8-bda6-4756b0334463" providerId="ADAL" clId="{EE770761-FF03-4126-A4E8-172B8B864AF5}" dt="2025-08-21T16:56:01.294" v="6444" actId="20577"/>
        <pc:sldMkLst>
          <pc:docMk/>
          <pc:sldMk cId="4156911663" sldId="598"/>
        </pc:sldMkLst>
      </pc:sldChg>
      <pc:sldChg chg="add modNotesTx">
        <pc:chgData name="Karen E Gutzman" userId="92314e3f-3ce2-4cb8-bda6-4756b0334463" providerId="ADAL" clId="{EE770761-FF03-4126-A4E8-172B8B864AF5}" dt="2025-08-21T16:56:13.112" v="6446" actId="20577"/>
        <pc:sldMkLst>
          <pc:docMk/>
          <pc:sldMk cId="2306230509" sldId="599"/>
        </pc:sldMkLst>
      </pc:sldChg>
      <pc:sldChg chg="add modNotesTx">
        <pc:chgData name="Karen E Gutzman" userId="92314e3f-3ce2-4cb8-bda6-4756b0334463" providerId="ADAL" clId="{EE770761-FF03-4126-A4E8-172B8B864AF5}" dt="2025-08-21T16:56:32.777" v="6451" actId="6549"/>
        <pc:sldMkLst>
          <pc:docMk/>
          <pc:sldMk cId="899953288" sldId="600"/>
        </pc:sldMkLst>
      </pc:sldChg>
      <pc:sldChg chg="add modNotesTx">
        <pc:chgData name="Karen E Gutzman" userId="92314e3f-3ce2-4cb8-bda6-4756b0334463" providerId="ADAL" clId="{EE770761-FF03-4126-A4E8-172B8B864AF5}" dt="2025-08-21T16:56:48.499" v="6454" actId="20577"/>
        <pc:sldMkLst>
          <pc:docMk/>
          <pc:sldMk cId="3356328313" sldId="601"/>
        </pc:sldMkLst>
      </pc:sldChg>
      <pc:sldChg chg="add modNotesTx">
        <pc:chgData name="Karen E Gutzman" userId="92314e3f-3ce2-4cb8-bda6-4756b0334463" providerId="ADAL" clId="{EE770761-FF03-4126-A4E8-172B8B864AF5}" dt="2025-08-21T16:57:00.821" v="6456" actId="20577"/>
        <pc:sldMkLst>
          <pc:docMk/>
          <pc:sldMk cId="3775909043" sldId="602"/>
        </pc:sldMkLst>
      </pc:sldChg>
      <pc:sldChg chg="add modNotesTx">
        <pc:chgData name="Karen E Gutzman" userId="92314e3f-3ce2-4cb8-bda6-4756b0334463" providerId="ADAL" clId="{EE770761-FF03-4126-A4E8-172B8B864AF5}" dt="2025-08-21T16:57:14.390" v="6458" actId="20577"/>
        <pc:sldMkLst>
          <pc:docMk/>
          <pc:sldMk cId="3920580197" sldId="603"/>
        </pc:sldMkLst>
      </pc:sldChg>
      <pc:sldChg chg="add modNotesTx">
        <pc:chgData name="Karen E Gutzman" userId="92314e3f-3ce2-4cb8-bda6-4756b0334463" providerId="ADAL" clId="{EE770761-FF03-4126-A4E8-172B8B864AF5}" dt="2025-08-21T16:57:26.569" v="6459" actId="20577"/>
        <pc:sldMkLst>
          <pc:docMk/>
          <pc:sldMk cId="4143691490" sldId="604"/>
        </pc:sldMkLst>
      </pc:sldChg>
      <pc:sldChg chg="add modNotesTx">
        <pc:chgData name="Karen E Gutzman" userId="92314e3f-3ce2-4cb8-bda6-4756b0334463" providerId="ADAL" clId="{EE770761-FF03-4126-A4E8-172B8B864AF5}" dt="2025-08-21T16:57:40.806" v="6461" actId="20577"/>
        <pc:sldMkLst>
          <pc:docMk/>
          <pc:sldMk cId="4014315035" sldId="605"/>
        </pc:sldMkLst>
      </pc:sldChg>
      <pc:sldChg chg="add modNotesTx">
        <pc:chgData name="Karen E Gutzman" userId="92314e3f-3ce2-4cb8-bda6-4756b0334463" providerId="ADAL" clId="{EE770761-FF03-4126-A4E8-172B8B864AF5}" dt="2025-08-21T16:57:54.589" v="6464" actId="20577"/>
        <pc:sldMkLst>
          <pc:docMk/>
          <pc:sldMk cId="535845153" sldId="606"/>
        </pc:sldMkLst>
      </pc:sldChg>
      <pc:sldChg chg="add modNotesTx">
        <pc:chgData name="Karen E Gutzman" userId="92314e3f-3ce2-4cb8-bda6-4756b0334463" providerId="ADAL" clId="{EE770761-FF03-4126-A4E8-172B8B864AF5}" dt="2025-08-21T16:58:13.822" v="6468" actId="20577"/>
        <pc:sldMkLst>
          <pc:docMk/>
          <pc:sldMk cId="3439166481" sldId="607"/>
        </pc:sldMkLst>
      </pc:sldChg>
      <pc:sldChg chg="add modNotesTx">
        <pc:chgData name="Karen E Gutzman" userId="92314e3f-3ce2-4cb8-bda6-4756b0334463" providerId="ADAL" clId="{EE770761-FF03-4126-A4E8-172B8B864AF5}" dt="2025-08-21T16:58:27.427" v="6470" actId="20577"/>
        <pc:sldMkLst>
          <pc:docMk/>
          <pc:sldMk cId="906597172" sldId="608"/>
        </pc:sldMkLst>
      </pc:sldChg>
      <pc:sldChg chg="add modNotesTx">
        <pc:chgData name="Karen E Gutzman" userId="92314e3f-3ce2-4cb8-bda6-4756b0334463" providerId="ADAL" clId="{EE770761-FF03-4126-A4E8-172B8B864AF5}" dt="2025-08-21T16:58:46.800" v="6472" actId="20577"/>
        <pc:sldMkLst>
          <pc:docMk/>
          <pc:sldMk cId="2270780217" sldId="609"/>
        </pc:sldMkLst>
      </pc:sldChg>
      <pc:sldChg chg="del">
        <pc:chgData name="Karen E Gutzman" userId="92314e3f-3ce2-4cb8-bda6-4756b0334463" providerId="ADAL" clId="{EE770761-FF03-4126-A4E8-172B8B864AF5}" dt="2025-08-19T17:40:22.403" v="185" actId="47"/>
        <pc:sldMkLst>
          <pc:docMk/>
          <pc:sldMk cId="3429162991" sldId="610"/>
        </pc:sldMkLst>
      </pc:sldChg>
      <pc:sldChg chg="modSp mod">
        <pc:chgData name="Karen E Gutzman" userId="92314e3f-3ce2-4cb8-bda6-4756b0334463" providerId="ADAL" clId="{EE770761-FF03-4126-A4E8-172B8B864AF5}" dt="2025-08-21T17:25:47.180" v="6482" actId="20577"/>
        <pc:sldMkLst>
          <pc:docMk/>
          <pc:sldMk cId="1026214422" sldId="611"/>
        </pc:sldMkLst>
        <pc:spChg chg="mod">
          <ac:chgData name="Karen E Gutzman" userId="92314e3f-3ce2-4cb8-bda6-4756b0334463" providerId="ADAL" clId="{EE770761-FF03-4126-A4E8-172B8B864AF5}" dt="2025-08-21T17:25:34.658" v="6480" actId="20577"/>
          <ac:spMkLst>
            <pc:docMk/>
            <pc:sldMk cId="1026214422" sldId="611"/>
            <ac:spMk id="2" creationId="{5D58D4C4-9D03-1C10-ED34-0F510ECC506F}"/>
          </ac:spMkLst>
        </pc:spChg>
        <pc:spChg chg="mod">
          <ac:chgData name="Karen E Gutzman" userId="92314e3f-3ce2-4cb8-bda6-4756b0334463" providerId="ADAL" clId="{EE770761-FF03-4126-A4E8-172B8B864AF5}" dt="2025-08-21T17:25:47.180" v="6482" actId="20577"/>
          <ac:spMkLst>
            <pc:docMk/>
            <pc:sldMk cId="1026214422" sldId="611"/>
            <ac:spMk id="7" creationId="{441B1B05-DA5C-2F10-60D6-FDE209EDA777}"/>
          </ac:spMkLst>
        </pc:spChg>
      </pc:sldChg>
      <pc:sldChg chg="del ord">
        <pc:chgData name="Karen E Gutzman" userId="92314e3f-3ce2-4cb8-bda6-4756b0334463" providerId="ADAL" clId="{EE770761-FF03-4126-A4E8-172B8B864AF5}" dt="2025-08-21T16:58:54.113" v="6473" actId="47"/>
        <pc:sldMkLst>
          <pc:docMk/>
          <pc:sldMk cId="1354465022" sldId="612"/>
        </pc:sldMkLst>
      </pc:sldChg>
      <pc:sldChg chg="del">
        <pc:chgData name="Karen E Gutzman" userId="92314e3f-3ce2-4cb8-bda6-4756b0334463" providerId="ADAL" clId="{EE770761-FF03-4126-A4E8-172B8B864AF5}" dt="2025-08-19T17:40:22.403" v="185" actId="47"/>
        <pc:sldMkLst>
          <pc:docMk/>
          <pc:sldMk cId="3265366693" sldId="613"/>
        </pc:sldMkLst>
      </pc:sldChg>
      <pc:sldChg chg="del">
        <pc:chgData name="Karen E Gutzman" userId="92314e3f-3ce2-4cb8-bda6-4756b0334463" providerId="ADAL" clId="{EE770761-FF03-4126-A4E8-172B8B864AF5}" dt="2025-08-19T17:40:22.403" v="185" actId="47"/>
        <pc:sldMkLst>
          <pc:docMk/>
          <pc:sldMk cId="3945559835" sldId="614"/>
        </pc:sldMkLst>
      </pc:sldChg>
      <pc:sldChg chg="add">
        <pc:chgData name="Karen E Gutzman" userId="92314e3f-3ce2-4cb8-bda6-4756b0334463" providerId="ADAL" clId="{EE770761-FF03-4126-A4E8-172B8B864AF5}" dt="2025-08-19T17:44:43.596" v="190"/>
        <pc:sldMkLst>
          <pc:docMk/>
          <pc:sldMk cId="1534938958" sldId="616"/>
        </pc:sldMkLst>
      </pc:sldChg>
      <pc:sldChg chg="ord">
        <pc:chgData name="Karen E Gutzman" userId="92314e3f-3ce2-4cb8-bda6-4756b0334463" providerId="ADAL" clId="{EE770761-FF03-4126-A4E8-172B8B864AF5}" dt="2025-08-20T19:07:47.461" v="2725"/>
        <pc:sldMkLst>
          <pc:docMk/>
          <pc:sldMk cId="1867028958" sldId="624"/>
        </pc:sldMkLst>
      </pc:sldChg>
      <pc:sldChg chg="del">
        <pc:chgData name="Karen E Gutzman" userId="92314e3f-3ce2-4cb8-bda6-4756b0334463" providerId="ADAL" clId="{EE770761-FF03-4126-A4E8-172B8B864AF5}" dt="2025-08-20T21:12:11.691" v="4467" actId="47"/>
        <pc:sldMkLst>
          <pc:docMk/>
          <pc:sldMk cId="3931265620" sldId="625"/>
        </pc:sldMkLst>
      </pc:sldChg>
      <pc:sldChg chg="addSp delSp modSp mod ord modNotesTx">
        <pc:chgData name="Karen E Gutzman" userId="92314e3f-3ce2-4cb8-bda6-4756b0334463" providerId="ADAL" clId="{EE770761-FF03-4126-A4E8-172B8B864AF5}" dt="2025-08-21T15:55:34.112" v="5753" actId="6549"/>
        <pc:sldMkLst>
          <pc:docMk/>
          <pc:sldMk cId="3552508629" sldId="627"/>
        </pc:sldMkLst>
        <pc:spChg chg="mod">
          <ac:chgData name="Karen E Gutzman" userId="92314e3f-3ce2-4cb8-bda6-4756b0334463" providerId="ADAL" clId="{EE770761-FF03-4126-A4E8-172B8B864AF5}" dt="2025-08-20T20:32:06.406" v="3330" actId="1076"/>
          <ac:spMkLst>
            <pc:docMk/>
            <pc:sldMk cId="3552508629" sldId="627"/>
            <ac:spMk id="2" creationId="{5495A6FC-C954-CC4B-A98E-AC15DEBB2A55}"/>
          </ac:spMkLst>
        </pc:spChg>
        <pc:spChg chg="del mod">
          <ac:chgData name="Karen E Gutzman" userId="92314e3f-3ce2-4cb8-bda6-4756b0334463" providerId="ADAL" clId="{EE770761-FF03-4126-A4E8-172B8B864AF5}" dt="2025-08-20T20:35:12.905" v="3362" actId="478"/>
          <ac:spMkLst>
            <pc:docMk/>
            <pc:sldMk cId="3552508629" sldId="627"/>
            <ac:spMk id="3" creationId="{CCF2CB12-CE2A-1C16-27E6-ED2C6E39064B}"/>
          </ac:spMkLst>
        </pc:spChg>
        <pc:spChg chg="mod">
          <ac:chgData name="Karen E Gutzman" userId="92314e3f-3ce2-4cb8-bda6-4756b0334463" providerId="ADAL" clId="{EE770761-FF03-4126-A4E8-172B8B864AF5}" dt="2025-08-20T20:51:47.252" v="3840" actId="14100"/>
          <ac:spMkLst>
            <pc:docMk/>
            <pc:sldMk cId="3552508629" sldId="627"/>
            <ac:spMk id="7" creationId="{5B046F7B-FD55-9924-7C00-73056835AAC5}"/>
          </ac:spMkLst>
        </pc:spChg>
        <pc:spChg chg="add mod">
          <ac:chgData name="Karen E Gutzman" userId="92314e3f-3ce2-4cb8-bda6-4756b0334463" providerId="ADAL" clId="{EE770761-FF03-4126-A4E8-172B8B864AF5}" dt="2025-08-20T20:34:55.078" v="3360" actId="113"/>
          <ac:spMkLst>
            <pc:docMk/>
            <pc:sldMk cId="3552508629" sldId="627"/>
            <ac:spMk id="8" creationId="{2B9AB72D-2A39-0936-BA88-3998D1A79649}"/>
          </ac:spMkLst>
        </pc:spChg>
        <pc:spChg chg="add mod">
          <ac:chgData name="Karen E Gutzman" userId="92314e3f-3ce2-4cb8-bda6-4756b0334463" providerId="ADAL" clId="{EE770761-FF03-4126-A4E8-172B8B864AF5}" dt="2025-08-20T19:22:27.458" v="2803" actId="1076"/>
          <ac:spMkLst>
            <pc:docMk/>
            <pc:sldMk cId="3552508629" sldId="627"/>
            <ac:spMk id="9" creationId="{1A0C9A49-326D-95D2-9948-7374B4EB8B0B}"/>
          </ac:spMkLst>
        </pc:spChg>
        <pc:spChg chg="add del mod">
          <ac:chgData name="Karen E Gutzman" userId="92314e3f-3ce2-4cb8-bda6-4756b0334463" providerId="ADAL" clId="{EE770761-FF03-4126-A4E8-172B8B864AF5}" dt="2025-08-20T19:20:52.616" v="2786" actId="478"/>
          <ac:spMkLst>
            <pc:docMk/>
            <pc:sldMk cId="3552508629" sldId="627"/>
            <ac:spMk id="11" creationId="{DB683719-58B5-E4ED-613C-93A6D836EA36}"/>
          </ac:spMkLst>
        </pc:spChg>
        <pc:spChg chg="add del mod ord">
          <ac:chgData name="Karen E Gutzman" userId="92314e3f-3ce2-4cb8-bda6-4756b0334463" providerId="ADAL" clId="{EE770761-FF03-4126-A4E8-172B8B864AF5}" dt="2025-08-20T20:47:55.195" v="3619" actId="478"/>
          <ac:spMkLst>
            <pc:docMk/>
            <pc:sldMk cId="3552508629" sldId="627"/>
            <ac:spMk id="12" creationId="{5D864488-214B-F3A8-C954-F3C9884D2806}"/>
          </ac:spMkLst>
        </pc:spChg>
        <pc:spChg chg="add mod ord">
          <ac:chgData name="Karen E Gutzman" userId="92314e3f-3ce2-4cb8-bda6-4756b0334463" providerId="ADAL" clId="{EE770761-FF03-4126-A4E8-172B8B864AF5}" dt="2025-08-20T20:31:29.708" v="3320" actId="164"/>
          <ac:spMkLst>
            <pc:docMk/>
            <pc:sldMk cId="3552508629" sldId="627"/>
            <ac:spMk id="13" creationId="{8DB468B8-CE79-EC69-26FF-76240E5A1AC8}"/>
          </ac:spMkLst>
        </pc:spChg>
        <pc:spChg chg="add del mod">
          <ac:chgData name="Karen E Gutzman" userId="92314e3f-3ce2-4cb8-bda6-4756b0334463" providerId="ADAL" clId="{EE770761-FF03-4126-A4E8-172B8B864AF5}" dt="2025-08-20T20:35:15.194" v="3363" actId="478"/>
          <ac:spMkLst>
            <pc:docMk/>
            <pc:sldMk cId="3552508629" sldId="627"/>
            <ac:spMk id="16" creationId="{3DCB62F4-ECC6-1140-D80C-78145F9C2676}"/>
          </ac:spMkLst>
        </pc:spChg>
        <pc:spChg chg="add del mod">
          <ac:chgData name="Karen E Gutzman" userId="92314e3f-3ce2-4cb8-bda6-4756b0334463" providerId="ADAL" clId="{EE770761-FF03-4126-A4E8-172B8B864AF5}" dt="2025-08-20T20:42:40.057" v="3505" actId="478"/>
          <ac:spMkLst>
            <pc:docMk/>
            <pc:sldMk cId="3552508629" sldId="627"/>
            <ac:spMk id="17" creationId="{8CFCE63A-A5E6-A6FE-A249-46F7F16E402C}"/>
          </ac:spMkLst>
        </pc:spChg>
        <pc:spChg chg="add del mod">
          <ac:chgData name="Karen E Gutzman" userId="92314e3f-3ce2-4cb8-bda6-4756b0334463" providerId="ADAL" clId="{EE770761-FF03-4126-A4E8-172B8B864AF5}" dt="2025-08-20T20:49:09.751" v="3638" actId="478"/>
          <ac:spMkLst>
            <pc:docMk/>
            <pc:sldMk cId="3552508629" sldId="627"/>
            <ac:spMk id="18" creationId="{C2CF9FE2-AC99-036D-8763-754A348B93D5}"/>
          </ac:spMkLst>
        </pc:spChg>
        <pc:spChg chg="add del mod ord topLvl">
          <ac:chgData name="Karen E Gutzman" userId="92314e3f-3ce2-4cb8-bda6-4756b0334463" providerId="ADAL" clId="{EE770761-FF03-4126-A4E8-172B8B864AF5}" dt="2025-08-20T20:54:45.867" v="3877" actId="478"/>
          <ac:spMkLst>
            <pc:docMk/>
            <pc:sldMk cId="3552508629" sldId="627"/>
            <ac:spMk id="19" creationId="{1773443C-3820-C0E5-5F9B-93F66B5821EC}"/>
          </ac:spMkLst>
        </pc:spChg>
        <pc:spChg chg="add mod">
          <ac:chgData name="Karen E Gutzman" userId="92314e3f-3ce2-4cb8-bda6-4756b0334463" providerId="ADAL" clId="{EE770761-FF03-4126-A4E8-172B8B864AF5}" dt="2025-08-20T20:54:45.344" v="3876" actId="196"/>
          <ac:spMkLst>
            <pc:docMk/>
            <pc:sldMk cId="3552508629" sldId="627"/>
            <ac:spMk id="20" creationId="{F5E9FD2F-8BB7-E803-9D8B-26CC150C0771}"/>
          </ac:spMkLst>
        </pc:spChg>
        <pc:grpChg chg="add mod">
          <ac:chgData name="Karen E Gutzman" userId="92314e3f-3ce2-4cb8-bda6-4756b0334463" providerId="ADAL" clId="{EE770761-FF03-4126-A4E8-172B8B864AF5}" dt="2025-08-20T20:31:29.708" v="3320" actId="164"/>
          <ac:grpSpMkLst>
            <pc:docMk/>
            <pc:sldMk cId="3552508629" sldId="627"/>
            <ac:grpSpMk id="10" creationId="{29B19B0D-7A6E-979E-73B7-32F959CDB7F9}"/>
          </ac:grpSpMkLst>
        </pc:grpChg>
        <pc:grpChg chg="add mod topLvl">
          <ac:chgData name="Karen E Gutzman" userId="92314e3f-3ce2-4cb8-bda6-4756b0334463" providerId="ADAL" clId="{EE770761-FF03-4126-A4E8-172B8B864AF5}" dt="2025-08-20T20:54:45.867" v="3877" actId="478"/>
          <ac:grpSpMkLst>
            <pc:docMk/>
            <pc:sldMk cId="3552508629" sldId="627"/>
            <ac:grpSpMk id="14" creationId="{B3FA88D2-0B64-433B-F4E1-A0357107713B}"/>
          </ac:grpSpMkLst>
        </pc:grpChg>
        <pc:grpChg chg="add del mod">
          <ac:chgData name="Karen E Gutzman" userId="92314e3f-3ce2-4cb8-bda6-4756b0334463" providerId="ADAL" clId="{EE770761-FF03-4126-A4E8-172B8B864AF5}" dt="2025-08-20T20:54:45.867" v="3877" actId="478"/>
          <ac:grpSpMkLst>
            <pc:docMk/>
            <pc:sldMk cId="3552508629" sldId="627"/>
            <ac:grpSpMk id="21" creationId="{DB6DD9CD-F93C-A9F3-120A-E8C9E68642A9}"/>
          </ac:grpSpMkLst>
        </pc:grpChg>
        <pc:picChg chg="add mod modCrop">
          <ac:chgData name="Karen E Gutzman" userId="92314e3f-3ce2-4cb8-bda6-4756b0334463" providerId="ADAL" clId="{EE770761-FF03-4126-A4E8-172B8B864AF5}" dt="2025-08-20T19:19:45.530" v="2768" actId="164"/>
          <ac:picMkLst>
            <pc:docMk/>
            <pc:sldMk cId="3552508629" sldId="627"/>
            <ac:picMk id="4" creationId="{DA481301-650F-DA05-6FF8-8CBBF6512FCC}"/>
          </ac:picMkLst>
        </pc:picChg>
        <pc:picChg chg="del mod modCrop">
          <ac:chgData name="Karen E Gutzman" userId="92314e3f-3ce2-4cb8-bda6-4756b0334463" providerId="ADAL" clId="{EE770761-FF03-4126-A4E8-172B8B864AF5}" dt="2025-08-20T20:47:40.521" v="3600" actId="478"/>
          <ac:picMkLst>
            <pc:docMk/>
            <pc:sldMk cId="3552508629" sldId="627"/>
            <ac:picMk id="6" creationId="{8B080D71-B48D-AC93-F0D7-A8FB72107280}"/>
          </ac:picMkLst>
        </pc:picChg>
      </pc:sldChg>
      <pc:sldChg chg="add ord modNotesTx">
        <pc:chgData name="Karen E Gutzman" userId="92314e3f-3ce2-4cb8-bda6-4756b0334463" providerId="ADAL" clId="{EE770761-FF03-4126-A4E8-172B8B864AF5}" dt="2025-08-21T15:57:12.896" v="5769" actId="113"/>
        <pc:sldMkLst>
          <pc:docMk/>
          <pc:sldMk cId="2868643169" sldId="629"/>
        </pc:sldMkLst>
      </pc:sldChg>
      <pc:sldChg chg="addSp delSp modSp mod">
        <pc:chgData name="Karen E Gutzman" userId="92314e3f-3ce2-4cb8-bda6-4756b0334463" providerId="ADAL" clId="{EE770761-FF03-4126-A4E8-172B8B864AF5}" dt="2025-08-20T21:05:14.447" v="4092" actId="1076"/>
        <pc:sldMkLst>
          <pc:docMk/>
          <pc:sldMk cId="2723542310" sldId="631"/>
        </pc:sldMkLst>
        <pc:spChg chg="del">
          <ac:chgData name="Karen E Gutzman" userId="92314e3f-3ce2-4cb8-bda6-4756b0334463" providerId="ADAL" clId="{EE770761-FF03-4126-A4E8-172B8B864AF5}" dt="2025-08-20T19:44:59.507" v="3247" actId="478"/>
          <ac:spMkLst>
            <pc:docMk/>
            <pc:sldMk cId="2723542310" sldId="631"/>
            <ac:spMk id="6" creationId="{CBA726DA-EA66-AA23-522D-2E32B945FCBF}"/>
          </ac:spMkLst>
        </pc:spChg>
        <pc:spChg chg="mod">
          <ac:chgData name="Karen E Gutzman" userId="92314e3f-3ce2-4cb8-bda6-4756b0334463" providerId="ADAL" clId="{EE770761-FF03-4126-A4E8-172B8B864AF5}" dt="2025-08-20T21:05:14.447" v="4092" actId="1076"/>
          <ac:spMkLst>
            <pc:docMk/>
            <pc:sldMk cId="2723542310" sldId="631"/>
            <ac:spMk id="7" creationId="{521AFBED-EB99-A742-D25C-C51241AD1D84}"/>
          </ac:spMkLst>
        </pc:spChg>
        <pc:spChg chg="del">
          <ac:chgData name="Karen E Gutzman" userId="92314e3f-3ce2-4cb8-bda6-4756b0334463" providerId="ADAL" clId="{EE770761-FF03-4126-A4E8-172B8B864AF5}" dt="2025-08-20T19:45:00.450" v="3248" actId="478"/>
          <ac:spMkLst>
            <pc:docMk/>
            <pc:sldMk cId="2723542310" sldId="631"/>
            <ac:spMk id="8" creationId="{7B124ABB-C04E-F5FA-83D5-1D69CF9FAEC8}"/>
          </ac:spMkLst>
        </pc:spChg>
        <pc:spChg chg="del">
          <ac:chgData name="Karen E Gutzman" userId="92314e3f-3ce2-4cb8-bda6-4756b0334463" providerId="ADAL" clId="{EE770761-FF03-4126-A4E8-172B8B864AF5}" dt="2025-08-20T19:45:01.176" v="3249" actId="478"/>
          <ac:spMkLst>
            <pc:docMk/>
            <pc:sldMk cId="2723542310" sldId="631"/>
            <ac:spMk id="9" creationId="{FCAD0903-B259-3823-6DEC-E0322BD41780}"/>
          </ac:spMkLst>
        </pc:spChg>
        <pc:spChg chg="add mod">
          <ac:chgData name="Karen E Gutzman" userId="92314e3f-3ce2-4cb8-bda6-4756b0334463" providerId="ADAL" clId="{EE770761-FF03-4126-A4E8-172B8B864AF5}" dt="2025-08-20T21:01:54.627" v="4001" actId="164"/>
          <ac:spMkLst>
            <pc:docMk/>
            <pc:sldMk cId="2723542310" sldId="631"/>
            <ac:spMk id="16" creationId="{DFD87860-F1F7-1556-2F9D-ED8915A1106D}"/>
          </ac:spMkLst>
        </pc:spChg>
        <pc:spChg chg="add mod">
          <ac:chgData name="Karen E Gutzman" userId="92314e3f-3ce2-4cb8-bda6-4756b0334463" providerId="ADAL" clId="{EE770761-FF03-4126-A4E8-172B8B864AF5}" dt="2025-08-20T21:02:09.780" v="4006" actId="14100"/>
          <ac:spMkLst>
            <pc:docMk/>
            <pc:sldMk cId="2723542310" sldId="631"/>
            <ac:spMk id="17" creationId="{87858607-D6FC-772E-F3A9-51993A35D812}"/>
          </ac:spMkLst>
        </pc:spChg>
        <pc:spChg chg="mod">
          <ac:chgData name="Karen E Gutzman" userId="92314e3f-3ce2-4cb8-bda6-4756b0334463" providerId="ADAL" clId="{EE770761-FF03-4126-A4E8-172B8B864AF5}" dt="2025-08-20T21:02:12.457" v="4007"/>
          <ac:spMkLst>
            <pc:docMk/>
            <pc:sldMk cId="2723542310" sldId="631"/>
            <ac:spMk id="20" creationId="{76C1E06D-387E-A60D-F16F-7FD7EE6DEC05}"/>
          </ac:spMkLst>
        </pc:spChg>
        <pc:spChg chg="mod">
          <ac:chgData name="Karen E Gutzman" userId="92314e3f-3ce2-4cb8-bda6-4756b0334463" providerId="ADAL" clId="{EE770761-FF03-4126-A4E8-172B8B864AF5}" dt="2025-08-20T21:03:46.672" v="4031" actId="14100"/>
          <ac:spMkLst>
            <pc:docMk/>
            <pc:sldMk cId="2723542310" sldId="631"/>
            <ac:spMk id="21" creationId="{B74B8D8D-AD12-5C94-F3BA-22C5D5D94B04}"/>
          </ac:spMkLst>
        </pc:spChg>
        <pc:spChg chg="add mod">
          <ac:chgData name="Karen E Gutzman" userId="92314e3f-3ce2-4cb8-bda6-4756b0334463" providerId="ADAL" clId="{EE770761-FF03-4126-A4E8-172B8B864AF5}" dt="2025-08-20T21:04:43.251" v="4043" actId="108"/>
          <ac:spMkLst>
            <pc:docMk/>
            <pc:sldMk cId="2723542310" sldId="631"/>
            <ac:spMk id="24" creationId="{1F7FB7FE-F390-FAEB-99EE-1E401E42363D}"/>
          </ac:spMkLst>
        </pc:spChg>
        <pc:grpChg chg="add mod ord">
          <ac:chgData name="Karen E Gutzman" userId="92314e3f-3ce2-4cb8-bda6-4756b0334463" providerId="ADAL" clId="{EE770761-FF03-4126-A4E8-172B8B864AF5}" dt="2025-08-20T21:04:18.086" v="4038" actId="164"/>
          <ac:grpSpMkLst>
            <pc:docMk/>
            <pc:sldMk cId="2723542310" sldId="631"/>
            <ac:grpSpMk id="18" creationId="{BDD439B1-EDD3-1325-EFF6-81270B738BBB}"/>
          </ac:grpSpMkLst>
        </pc:grpChg>
        <pc:grpChg chg="add mod ord">
          <ac:chgData name="Karen E Gutzman" userId="92314e3f-3ce2-4cb8-bda6-4756b0334463" providerId="ADAL" clId="{EE770761-FF03-4126-A4E8-172B8B864AF5}" dt="2025-08-20T21:03:58.025" v="4034" actId="164"/>
          <ac:grpSpMkLst>
            <pc:docMk/>
            <pc:sldMk cId="2723542310" sldId="631"/>
            <ac:grpSpMk id="19" creationId="{00649605-8B6A-9C78-1EFC-7E3798A606BC}"/>
          </ac:grpSpMkLst>
        </pc:grpChg>
        <pc:grpChg chg="add mod">
          <ac:chgData name="Karen E Gutzman" userId="92314e3f-3ce2-4cb8-bda6-4756b0334463" providerId="ADAL" clId="{EE770761-FF03-4126-A4E8-172B8B864AF5}" dt="2025-08-20T21:04:26.704" v="4040" actId="1076"/>
          <ac:grpSpMkLst>
            <pc:docMk/>
            <pc:sldMk cId="2723542310" sldId="631"/>
            <ac:grpSpMk id="22" creationId="{CB457DFD-4AE7-535A-A9E1-3654CD4CF04A}"/>
          </ac:grpSpMkLst>
        </pc:grpChg>
        <pc:grpChg chg="add mod">
          <ac:chgData name="Karen E Gutzman" userId="92314e3f-3ce2-4cb8-bda6-4756b0334463" providerId="ADAL" clId="{EE770761-FF03-4126-A4E8-172B8B864AF5}" dt="2025-08-20T21:04:21.597" v="4039" actId="1076"/>
          <ac:grpSpMkLst>
            <pc:docMk/>
            <pc:sldMk cId="2723542310" sldId="631"/>
            <ac:grpSpMk id="23" creationId="{D3453E2A-F15B-BFE6-2FAA-8C00CE055798}"/>
          </ac:grpSpMkLst>
        </pc:grpChg>
        <pc:picChg chg="add del mod">
          <ac:chgData name="Karen E Gutzman" userId="92314e3f-3ce2-4cb8-bda6-4756b0334463" providerId="ADAL" clId="{EE770761-FF03-4126-A4E8-172B8B864AF5}" dt="2025-08-20T19:57:47.480" v="3276" actId="478"/>
          <ac:picMkLst>
            <pc:docMk/>
            <pc:sldMk cId="2723542310" sldId="631"/>
            <ac:picMk id="4" creationId="{425963C2-1CC9-BC47-2F13-A5E6F80834AC}"/>
          </ac:picMkLst>
        </pc:picChg>
        <pc:picChg chg="add mod modCrop">
          <ac:chgData name="Karen E Gutzman" userId="92314e3f-3ce2-4cb8-bda6-4756b0334463" providerId="ADAL" clId="{EE770761-FF03-4126-A4E8-172B8B864AF5}" dt="2025-08-20T21:04:18.086" v="4038" actId="164"/>
          <ac:picMkLst>
            <pc:docMk/>
            <pc:sldMk cId="2723542310" sldId="631"/>
            <ac:picMk id="10" creationId="{967360BA-A779-F95C-7B75-E0E7F67EEB19}"/>
          </ac:picMkLst>
        </pc:picChg>
        <pc:picChg chg="add mod modCrop">
          <ac:chgData name="Karen E Gutzman" userId="92314e3f-3ce2-4cb8-bda6-4756b0334463" providerId="ADAL" clId="{EE770761-FF03-4126-A4E8-172B8B864AF5}" dt="2025-08-20T21:04:18.086" v="4038" actId="164"/>
          <ac:picMkLst>
            <pc:docMk/>
            <pc:sldMk cId="2723542310" sldId="631"/>
            <ac:picMk id="11" creationId="{48017B92-6F53-C4EE-F3CD-A23B04B659FB}"/>
          </ac:picMkLst>
        </pc:picChg>
        <pc:picChg chg="add mod modCrop">
          <ac:chgData name="Karen E Gutzman" userId="92314e3f-3ce2-4cb8-bda6-4756b0334463" providerId="ADAL" clId="{EE770761-FF03-4126-A4E8-172B8B864AF5}" dt="2025-08-20T21:04:18.086" v="4038" actId="164"/>
          <ac:picMkLst>
            <pc:docMk/>
            <pc:sldMk cId="2723542310" sldId="631"/>
            <ac:picMk id="12" creationId="{DC5AB66C-1E94-D968-3B5C-B2B7E8C72FFA}"/>
          </ac:picMkLst>
        </pc:picChg>
        <pc:picChg chg="add mod modCrop">
          <ac:chgData name="Karen E Gutzman" userId="92314e3f-3ce2-4cb8-bda6-4756b0334463" providerId="ADAL" clId="{EE770761-FF03-4126-A4E8-172B8B864AF5}" dt="2025-08-20T21:04:18.086" v="4038" actId="164"/>
          <ac:picMkLst>
            <pc:docMk/>
            <pc:sldMk cId="2723542310" sldId="631"/>
            <ac:picMk id="13" creationId="{7A3CF614-0E1F-D284-5180-79D7F2F2C8B0}"/>
          </ac:picMkLst>
        </pc:picChg>
        <pc:picChg chg="add mod">
          <ac:chgData name="Karen E Gutzman" userId="92314e3f-3ce2-4cb8-bda6-4756b0334463" providerId="ADAL" clId="{EE770761-FF03-4126-A4E8-172B8B864AF5}" dt="2025-08-20T21:04:02.900" v="4036" actId="1076"/>
          <ac:picMkLst>
            <pc:docMk/>
            <pc:sldMk cId="2723542310" sldId="631"/>
            <ac:picMk id="15" creationId="{F817EC30-F0DD-29FA-D0FB-B8A901AE08CA}"/>
          </ac:picMkLst>
        </pc:picChg>
        <pc:picChg chg="del">
          <ac:chgData name="Karen E Gutzman" userId="92314e3f-3ce2-4cb8-bda6-4756b0334463" providerId="ADAL" clId="{EE770761-FF03-4126-A4E8-172B8B864AF5}" dt="2025-08-20T19:44:52.158" v="3241" actId="478"/>
          <ac:picMkLst>
            <pc:docMk/>
            <pc:sldMk cId="2723542310" sldId="631"/>
            <ac:picMk id="12290" creationId="{DAFF0144-6708-D90B-9151-99B1F16AA2B9}"/>
          </ac:picMkLst>
        </pc:picChg>
        <pc:picChg chg="del">
          <ac:chgData name="Karen E Gutzman" userId="92314e3f-3ce2-4cb8-bda6-4756b0334463" providerId="ADAL" clId="{EE770761-FF03-4126-A4E8-172B8B864AF5}" dt="2025-08-20T19:44:53.402" v="3242" actId="478"/>
          <ac:picMkLst>
            <pc:docMk/>
            <pc:sldMk cId="2723542310" sldId="631"/>
            <ac:picMk id="12292" creationId="{C977ADF2-F074-B920-2211-751E87AFCDB1}"/>
          </ac:picMkLst>
        </pc:picChg>
        <pc:picChg chg="del">
          <ac:chgData name="Karen E Gutzman" userId="92314e3f-3ce2-4cb8-bda6-4756b0334463" providerId="ADAL" clId="{EE770761-FF03-4126-A4E8-172B8B864AF5}" dt="2025-08-20T19:44:54.056" v="3243" actId="478"/>
          <ac:picMkLst>
            <pc:docMk/>
            <pc:sldMk cId="2723542310" sldId="631"/>
            <ac:picMk id="12295" creationId="{BC7EAB02-B6B6-9ACF-EE39-47F1DAB76EFD}"/>
          </ac:picMkLst>
        </pc:picChg>
        <pc:picChg chg="del">
          <ac:chgData name="Karen E Gutzman" userId="92314e3f-3ce2-4cb8-bda6-4756b0334463" providerId="ADAL" clId="{EE770761-FF03-4126-A4E8-172B8B864AF5}" dt="2025-08-20T19:44:54.639" v="3244" actId="478"/>
          <ac:picMkLst>
            <pc:docMk/>
            <pc:sldMk cId="2723542310" sldId="631"/>
            <ac:picMk id="12297" creationId="{B2CE429C-4DBF-7228-3DB2-7035646CD5F1}"/>
          </ac:picMkLst>
        </pc:picChg>
        <pc:picChg chg="del">
          <ac:chgData name="Karen E Gutzman" userId="92314e3f-3ce2-4cb8-bda6-4756b0334463" providerId="ADAL" clId="{EE770761-FF03-4126-A4E8-172B8B864AF5}" dt="2025-08-20T19:44:55.242" v="3245" actId="478"/>
          <ac:picMkLst>
            <pc:docMk/>
            <pc:sldMk cId="2723542310" sldId="631"/>
            <ac:picMk id="12299" creationId="{5FBDBD70-7914-0B27-1819-A2CEF555B681}"/>
          </ac:picMkLst>
        </pc:picChg>
        <pc:picChg chg="del">
          <ac:chgData name="Karen E Gutzman" userId="92314e3f-3ce2-4cb8-bda6-4756b0334463" providerId="ADAL" clId="{EE770761-FF03-4126-A4E8-172B8B864AF5}" dt="2025-08-20T19:44:55.761" v="3246" actId="478"/>
          <ac:picMkLst>
            <pc:docMk/>
            <pc:sldMk cId="2723542310" sldId="631"/>
            <ac:picMk id="12301" creationId="{4D344B34-C8E6-954C-E7A4-79526B12A8B9}"/>
          </ac:picMkLst>
        </pc:picChg>
      </pc:sldChg>
      <pc:sldChg chg="delSp modSp mod ord modNotesTx">
        <pc:chgData name="Karen E Gutzman" userId="92314e3f-3ce2-4cb8-bda6-4756b0334463" providerId="ADAL" clId="{EE770761-FF03-4126-A4E8-172B8B864AF5}" dt="2025-08-21T17:28:14.630" v="6519" actId="20577"/>
        <pc:sldMkLst>
          <pc:docMk/>
          <pc:sldMk cId="1687083787" sldId="632"/>
        </pc:sldMkLst>
        <pc:spChg chg="del">
          <ac:chgData name="Karen E Gutzman" userId="92314e3f-3ce2-4cb8-bda6-4756b0334463" providerId="ADAL" clId="{EE770761-FF03-4126-A4E8-172B8B864AF5}" dt="2025-08-20T21:05:35.828" v="4093" actId="478"/>
          <ac:spMkLst>
            <pc:docMk/>
            <pc:sldMk cId="1687083787" sldId="632"/>
            <ac:spMk id="9" creationId="{D397E09C-F79D-C584-8041-34F975F1FD1D}"/>
          </ac:spMkLst>
        </pc:spChg>
        <pc:spChg chg="del">
          <ac:chgData name="Karen E Gutzman" userId="92314e3f-3ce2-4cb8-bda6-4756b0334463" providerId="ADAL" clId="{EE770761-FF03-4126-A4E8-172B8B864AF5}" dt="2025-08-20T21:05:35.828" v="4093" actId="478"/>
          <ac:spMkLst>
            <pc:docMk/>
            <pc:sldMk cId="1687083787" sldId="632"/>
            <ac:spMk id="22" creationId="{FC563B1A-0678-F7FB-B44F-CF345B213AF6}"/>
          </ac:spMkLst>
        </pc:spChg>
        <pc:spChg chg="del">
          <ac:chgData name="Karen E Gutzman" userId="92314e3f-3ce2-4cb8-bda6-4756b0334463" providerId="ADAL" clId="{EE770761-FF03-4126-A4E8-172B8B864AF5}" dt="2025-08-20T21:05:35.828" v="4093" actId="478"/>
          <ac:spMkLst>
            <pc:docMk/>
            <pc:sldMk cId="1687083787" sldId="632"/>
            <ac:spMk id="26" creationId="{EEAD7CED-AD52-7A39-1EB2-74B58F72CBC6}"/>
          </ac:spMkLst>
        </pc:spChg>
        <pc:spChg chg="del">
          <ac:chgData name="Karen E Gutzman" userId="92314e3f-3ce2-4cb8-bda6-4756b0334463" providerId="ADAL" clId="{EE770761-FF03-4126-A4E8-172B8B864AF5}" dt="2025-08-20T21:05:35.828" v="4093" actId="478"/>
          <ac:spMkLst>
            <pc:docMk/>
            <pc:sldMk cId="1687083787" sldId="632"/>
            <ac:spMk id="28" creationId="{87DB38F9-198D-A28A-1425-53F33D10F657}"/>
          </ac:spMkLst>
        </pc:spChg>
        <pc:spChg chg="del">
          <ac:chgData name="Karen E Gutzman" userId="92314e3f-3ce2-4cb8-bda6-4756b0334463" providerId="ADAL" clId="{EE770761-FF03-4126-A4E8-172B8B864AF5}" dt="2025-08-20T21:05:35.828" v="4093" actId="478"/>
          <ac:spMkLst>
            <pc:docMk/>
            <pc:sldMk cId="1687083787" sldId="632"/>
            <ac:spMk id="30" creationId="{31070763-7729-6351-2040-772CD3DFB086}"/>
          </ac:spMkLst>
        </pc:spChg>
        <pc:grpChg chg="mod">
          <ac:chgData name="Karen E Gutzman" userId="92314e3f-3ce2-4cb8-bda6-4756b0334463" providerId="ADAL" clId="{EE770761-FF03-4126-A4E8-172B8B864AF5}" dt="2025-08-20T21:05:44.538" v="4151" actId="1035"/>
          <ac:grpSpMkLst>
            <pc:docMk/>
            <pc:sldMk cId="1687083787" sldId="632"/>
            <ac:grpSpMk id="34" creationId="{5A78C44D-DC17-4A4D-A515-890B2D104AA3}"/>
          </ac:grpSpMkLst>
        </pc:grpChg>
      </pc:sldChg>
      <pc:sldChg chg="del">
        <pc:chgData name="Karen E Gutzman" userId="92314e3f-3ce2-4cb8-bda6-4756b0334463" providerId="ADAL" clId="{EE770761-FF03-4126-A4E8-172B8B864AF5}" dt="2025-08-20T19:07:02.097" v="2721" actId="47"/>
        <pc:sldMkLst>
          <pc:docMk/>
          <pc:sldMk cId="1115917286" sldId="633"/>
        </pc:sldMkLst>
      </pc:sldChg>
      <pc:sldChg chg="modSp del mod">
        <pc:chgData name="Karen E Gutzman" userId="92314e3f-3ce2-4cb8-bda6-4756b0334463" providerId="ADAL" clId="{EE770761-FF03-4126-A4E8-172B8B864AF5}" dt="2025-08-20T19:36:54.139" v="3228" actId="47"/>
        <pc:sldMkLst>
          <pc:docMk/>
          <pc:sldMk cId="842907366" sldId="634"/>
        </pc:sldMkLst>
        <pc:spChg chg="mod">
          <ac:chgData name="Karen E Gutzman" userId="92314e3f-3ce2-4cb8-bda6-4756b0334463" providerId="ADAL" clId="{EE770761-FF03-4126-A4E8-172B8B864AF5}" dt="2025-08-20T19:36:28.516" v="3197" actId="20577"/>
          <ac:spMkLst>
            <pc:docMk/>
            <pc:sldMk cId="842907366" sldId="634"/>
            <ac:spMk id="2" creationId="{44C2BF4B-4F44-1502-6B73-37C2D168D093}"/>
          </ac:spMkLst>
        </pc:spChg>
      </pc:sldChg>
      <pc:sldChg chg="addSp delSp modSp mod modNotesTx">
        <pc:chgData name="Karen E Gutzman" userId="92314e3f-3ce2-4cb8-bda6-4756b0334463" providerId="ADAL" clId="{EE770761-FF03-4126-A4E8-172B8B864AF5}" dt="2025-08-20T21:07:27.708" v="4226" actId="1076"/>
        <pc:sldMkLst>
          <pc:docMk/>
          <pc:sldMk cId="1199012620" sldId="635"/>
        </pc:sldMkLst>
        <pc:spChg chg="mod">
          <ac:chgData name="Karen E Gutzman" userId="92314e3f-3ce2-4cb8-bda6-4756b0334463" providerId="ADAL" clId="{EE770761-FF03-4126-A4E8-172B8B864AF5}" dt="2025-08-20T21:06:24.248" v="4193" actId="1076"/>
          <ac:spMkLst>
            <pc:docMk/>
            <pc:sldMk cId="1199012620" sldId="635"/>
            <ac:spMk id="2" creationId="{D5A496CF-C8F2-6E92-F838-25051594A331}"/>
          </ac:spMkLst>
        </pc:spChg>
        <pc:spChg chg="mod">
          <ac:chgData name="Karen E Gutzman" userId="92314e3f-3ce2-4cb8-bda6-4756b0334463" providerId="ADAL" clId="{EE770761-FF03-4126-A4E8-172B8B864AF5}" dt="2025-08-20T21:07:27.708" v="4226" actId="1076"/>
          <ac:spMkLst>
            <pc:docMk/>
            <pc:sldMk cId="1199012620" sldId="635"/>
            <ac:spMk id="3" creationId="{BE978DFA-643D-B2EA-9C94-A82FCF4D2046}"/>
          </ac:spMkLst>
        </pc:spChg>
        <pc:spChg chg="del">
          <ac:chgData name="Karen E Gutzman" userId="92314e3f-3ce2-4cb8-bda6-4756b0334463" providerId="ADAL" clId="{EE770761-FF03-4126-A4E8-172B8B864AF5}" dt="2025-08-20T21:06:35.408" v="4200" actId="478"/>
          <ac:spMkLst>
            <pc:docMk/>
            <pc:sldMk cId="1199012620" sldId="635"/>
            <ac:spMk id="6" creationId="{616FBFAF-020B-270B-8CC9-CE95FE17D458}"/>
          </ac:spMkLst>
        </pc:spChg>
        <pc:spChg chg="add del mod">
          <ac:chgData name="Karen E Gutzman" userId="92314e3f-3ce2-4cb8-bda6-4756b0334463" providerId="ADAL" clId="{EE770761-FF03-4126-A4E8-172B8B864AF5}" dt="2025-08-20T21:06:29.132" v="4195" actId="478"/>
          <ac:spMkLst>
            <pc:docMk/>
            <pc:sldMk cId="1199012620" sldId="635"/>
            <ac:spMk id="7" creationId="{964E57E9-5838-AB64-69AB-2D31FEFC0F72}"/>
          </ac:spMkLst>
        </pc:spChg>
        <pc:spChg chg="add del mod">
          <ac:chgData name="Karen E Gutzman" userId="92314e3f-3ce2-4cb8-bda6-4756b0334463" providerId="ADAL" clId="{EE770761-FF03-4126-A4E8-172B8B864AF5}" dt="2025-08-20T21:06:27.465" v="4194" actId="478"/>
          <ac:spMkLst>
            <pc:docMk/>
            <pc:sldMk cId="1199012620" sldId="635"/>
            <ac:spMk id="10" creationId="{012AF6A5-5E5D-5FA5-0116-A77576E68C19}"/>
          </ac:spMkLst>
        </pc:spChg>
        <pc:spChg chg="del mod">
          <ac:chgData name="Karen E Gutzman" userId="92314e3f-3ce2-4cb8-bda6-4756b0334463" providerId="ADAL" clId="{EE770761-FF03-4126-A4E8-172B8B864AF5}" dt="2025-08-20T21:06:32.872" v="4198" actId="478"/>
          <ac:spMkLst>
            <pc:docMk/>
            <pc:sldMk cId="1199012620" sldId="635"/>
            <ac:spMk id="13" creationId="{19C49279-FF2B-63C8-94F2-C3A5A7511C20}"/>
          </ac:spMkLst>
        </pc:spChg>
        <pc:spChg chg="del">
          <ac:chgData name="Karen E Gutzman" userId="92314e3f-3ce2-4cb8-bda6-4756b0334463" providerId="ADAL" clId="{EE770761-FF03-4126-A4E8-172B8B864AF5}" dt="2025-08-20T21:06:20.230" v="4190" actId="478"/>
          <ac:spMkLst>
            <pc:docMk/>
            <pc:sldMk cId="1199012620" sldId="635"/>
            <ac:spMk id="20" creationId="{19CB23F2-B6B2-80A2-D5A3-BDC22857BE14}"/>
          </ac:spMkLst>
        </pc:spChg>
        <pc:spChg chg="del">
          <ac:chgData name="Karen E Gutzman" userId="92314e3f-3ce2-4cb8-bda6-4756b0334463" providerId="ADAL" clId="{EE770761-FF03-4126-A4E8-172B8B864AF5}" dt="2025-08-20T21:06:33.568" v="4199" actId="478"/>
          <ac:spMkLst>
            <pc:docMk/>
            <pc:sldMk cId="1199012620" sldId="635"/>
            <ac:spMk id="28" creationId="{2420D751-8B04-708C-60F0-63178B29C2CD}"/>
          </ac:spMkLst>
        </pc:spChg>
        <pc:spChg chg="del">
          <ac:chgData name="Karen E Gutzman" userId="92314e3f-3ce2-4cb8-bda6-4756b0334463" providerId="ADAL" clId="{EE770761-FF03-4126-A4E8-172B8B864AF5}" dt="2025-08-20T21:06:21.695" v="4191" actId="478"/>
          <ac:spMkLst>
            <pc:docMk/>
            <pc:sldMk cId="1199012620" sldId="635"/>
            <ac:spMk id="30" creationId="{8961C60E-B35C-F1DA-14A2-A6EF6F063332}"/>
          </ac:spMkLst>
        </pc:spChg>
        <pc:spChg chg="del">
          <ac:chgData name="Karen E Gutzman" userId="92314e3f-3ce2-4cb8-bda6-4756b0334463" providerId="ADAL" clId="{EE770761-FF03-4126-A4E8-172B8B864AF5}" dt="2025-08-20T21:06:14.660" v="4189" actId="478"/>
          <ac:spMkLst>
            <pc:docMk/>
            <pc:sldMk cId="1199012620" sldId="635"/>
            <ac:spMk id="33" creationId="{396DD7CC-F5AE-2E37-C95D-1161E9EA661E}"/>
          </ac:spMkLst>
        </pc:spChg>
        <pc:spChg chg="del">
          <ac:chgData name="Karen E Gutzman" userId="92314e3f-3ce2-4cb8-bda6-4756b0334463" providerId="ADAL" clId="{EE770761-FF03-4126-A4E8-172B8B864AF5}" dt="2025-08-20T21:06:13.642" v="4188" actId="478"/>
          <ac:spMkLst>
            <pc:docMk/>
            <pc:sldMk cId="1199012620" sldId="635"/>
            <ac:spMk id="34" creationId="{2CA93A4A-1F60-02E7-8F77-6CB903F69CEB}"/>
          </ac:spMkLst>
        </pc:spChg>
        <pc:grpChg chg="del">
          <ac:chgData name="Karen E Gutzman" userId="92314e3f-3ce2-4cb8-bda6-4756b0334463" providerId="ADAL" clId="{EE770761-FF03-4126-A4E8-172B8B864AF5}" dt="2025-08-20T21:06:29.970" v="4196" actId="478"/>
          <ac:grpSpMkLst>
            <pc:docMk/>
            <pc:sldMk cId="1199012620" sldId="635"/>
            <ac:grpSpMk id="25" creationId="{041B1963-97FB-B2E8-B8FE-1B9015E4C725}"/>
          </ac:grpSpMkLst>
        </pc:grpChg>
        <pc:picChg chg="mod">
          <ac:chgData name="Karen E Gutzman" userId="92314e3f-3ce2-4cb8-bda6-4756b0334463" providerId="ADAL" clId="{EE770761-FF03-4126-A4E8-172B8B864AF5}" dt="2025-08-20T21:07:14.934" v="4222" actId="1076"/>
          <ac:picMkLst>
            <pc:docMk/>
            <pc:sldMk cId="1199012620" sldId="635"/>
            <ac:picMk id="29" creationId="{298A976B-ECB0-58F2-BCAC-115C63BDAC38}"/>
          </ac:picMkLst>
        </pc:picChg>
      </pc:sldChg>
      <pc:sldChg chg="del">
        <pc:chgData name="Karen E Gutzman" userId="92314e3f-3ce2-4cb8-bda6-4756b0334463" providerId="ADAL" clId="{EE770761-FF03-4126-A4E8-172B8B864AF5}" dt="2025-08-19T17:40:22.403" v="185" actId="47"/>
        <pc:sldMkLst>
          <pc:docMk/>
          <pc:sldMk cId="4184774678" sldId="637"/>
        </pc:sldMkLst>
      </pc:sldChg>
      <pc:sldChg chg="del">
        <pc:chgData name="Karen E Gutzman" userId="92314e3f-3ce2-4cb8-bda6-4756b0334463" providerId="ADAL" clId="{EE770761-FF03-4126-A4E8-172B8B864AF5}" dt="2025-08-19T17:40:22.403" v="185" actId="47"/>
        <pc:sldMkLst>
          <pc:docMk/>
          <pc:sldMk cId="3186510209" sldId="641"/>
        </pc:sldMkLst>
      </pc:sldChg>
      <pc:sldChg chg="del">
        <pc:chgData name="Karen E Gutzman" userId="92314e3f-3ce2-4cb8-bda6-4756b0334463" providerId="ADAL" clId="{EE770761-FF03-4126-A4E8-172B8B864AF5}" dt="2025-08-19T17:40:22.403" v="185" actId="47"/>
        <pc:sldMkLst>
          <pc:docMk/>
          <pc:sldMk cId="4075135725" sldId="642"/>
        </pc:sldMkLst>
      </pc:sldChg>
      <pc:sldChg chg="del">
        <pc:chgData name="Karen E Gutzman" userId="92314e3f-3ce2-4cb8-bda6-4756b0334463" providerId="ADAL" clId="{EE770761-FF03-4126-A4E8-172B8B864AF5}" dt="2025-08-19T17:40:22.403" v="185" actId="47"/>
        <pc:sldMkLst>
          <pc:docMk/>
          <pc:sldMk cId="2834364544" sldId="643"/>
        </pc:sldMkLst>
      </pc:sldChg>
      <pc:sldChg chg="del">
        <pc:chgData name="Karen E Gutzman" userId="92314e3f-3ce2-4cb8-bda6-4756b0334463" providerId="ADAL" clId="{EE770761-FF03-4126-A4E8-172B8B864AF5}" dt="2025-08-19T17:40:22.403" v="185" actId="47"/>
        <pc:sldMkLst>
          <pc:docMk/>
          <pc:sldMk cId="3883634945" sldId="644"/>
        </pc:sldMkLst>
      </pc:sldChg>
      <pc:sldChg chg="del">
        <pc:chgData name="Karen E Gutzman" userId="92314e3f-3ce2-4cb8-bda6-4756b0334463" providerId="ADAL" clId="{EE770761-FF03-4126-A4E8-172B8B864AF5}" dt="2025-08-19T17:40:22.403" v="185" actId="47"/>
        <pc:sldMkLst>
          <pc:docMk/>
          <pc:sldMk cId="3204730391" sldId="645"/>
        </pc:sldMkLst>
      </pc:sldChg>
      <pc:sldChg chg="del">
        <pc:chgData name="Karen E Gutzman" userId="92314e3f-3ce2-4cb8-bda6-4756b0334463" providerId="ADAL" clId="{EE770761-FF03-4126-A4E8-172B8B864AF5}" dt="2025-08-19T17:40:22.403" v="185" actId="47"/>
        <pc:sldMkLst>
          <pc:docMk/>
          <pc:sldMk cId="1741627287" sldId="646"/>
        </pc:sldMkLst>
      </pc:sldChg>
      <pc:sldChg chg="modNotesTx">
        <pc:chgData name="Karen E Gutzman" userId="92314e3f-3ce2-4cb8-bda6-4756b0334463" providerId="ADAL" clId="{EE770761-FF03-4126-A4E8-172B8B864AF5}" dt="2025-08-21T15:56:34.029" v="5768" actId="20577"/>
        <pc:sldMkLst>
          <pc:docMk/>
          <pc:sldMk cId="3468190033" sldId="648"/>
        </pc:sldMkLst>
      </pc:sldChg>
      <pc:sldChg chg="del">
        <pc:chgData name="Karen E Gutzman" userId="92314e3f-3ce2-4cb8-bda6-4756b0334463" providerId="ADAL" clId="{EE770761-FF03-4126-A4E8-172B8B864AF5}" dt="2025-08-20T19:10:00.588" v="2726" actId="47"/>
        <pc:sldMkLst>
          <pc:docMk/>
          <pc:sldMk cId="3775800807" sldId="649"/>
        </pc:sldMkLst>
      </pc:sldChg>
      <pc:sldChg chg="addSp delSp modSp mod modNotesTx">
        <pc:chgData name="Karen E Gutzman" userId="92314e3f-3ce2-4cb8-bda6-4756b0334463" providerId="ADAL" clId="{EE770761-FF03-4126-A4E8-172B8B864AF5}" dt="2025-08-21T16:48:31.651" v="6380" actId="20577"/>
        <pc:sldMkLst>
          <pc:docMk/>
          <pc:sldMk cId="1769598844" sldId="651"/>
        </pc:sldMkLst>
        <pc:spChg chg="mod">
          <ac:chgData name="Karen E Gutzman" userId="92314e3f-3ce2-4cb8-bda6-4756b0334463" providerId="ADAL" clId="{EE770761-FF03-4126-A4E8-172B8B864AF5}" dt="2025-08-20T20:28:32.035" v="3308" actId="20577"/>
          <ac:spMkLst>
            <pc:docMk/>
            <pc:sldMk cId="1769598844" sldId="651"/>
            <ac:spMk id="3" creationId="{A179607D-883D-54DB-3739-998DE32EA8C4}"/>
          </ac:spMkLst>
        </pc:spChg>
        <pc:spChg chg="del">
          <ac:chgData name="Karen E Gutzman" userId="92314e3f-3ce2-4cb8-bda6-4756b0334463" providerId="ADAL" clId="{EE770761-FF03-4126-A4E8-172B8B864AF5}" dt="2025-08-20T20:30:15.368" v="3310" actId="478"/>
          <ac:spMkLst>
            <pc:docMk/>
            <pc:sldMk cId="1769598844" sldId="651"/>
            <ac:spMk id="4" creationId="{F8B3C4E6-9067-D419-8686-2DDBF349F649}"/>
          </ac:spMkLst>
        </pc:spChg>
        <pc:spChg chg="add mod">
          <ac:chgData name="Karen E Gutzman" userId="92314e3f-3ce2-4cb8-bda6-4756b0334463" providerId="ADAL" clId="{EE770761-FF03-4126-A4E8-172B8B864AF5}" dt="2025-08-21T15:50:35.417" v="5706" actId="14100"/>
          <ac:spMkLst>
            <pc:docMk/>
            <pc:sldMk cId="1769598844" sldId="651"/>
            <ac:spMk id="7" creationId="{4D5AF717-F6D7-E729-E2E1-D8DBCDF2A831}"/>
          </ac:spMkLst>
        </pc:spChg>
        <pc:picChg chg="del">
          <ac:chgData name="Karen E Gutzman" userId="92314e3f-3ce2-4cb8-bda6-4756b0334463" providerId="ADAL" clId="{EE770761-FF03-4126-A4E8-172B8B864AF5}" dt="2025-08-20T20:30:12.706" v="3309" actId="478"/>
          <ac:picMkLst>
            <pc:docMk/>
            <pc:sldMk cId="1769598844" sldId="651"/>
            <ac:picMk id="5" creationId="{8DBD6C14-2311-9F9E-8110-9145D1A0C2C6}"/>
          </ac:picMkLst>
        </pc:picChg>
        <pc:picChg chg="del">
          <ac:chgData name="Karen E Gutzman" userId="92314e3f-3ce2-4cb8-bda6-4756b0334463" providerId="ADAL" clId="{EE770761-FF03-4126-A4E8-172B8B864AF5}" dt="2025-08-20T20:30:16.782" v="3311" actId="478"/>
          <ac:picMkLst>
            <pc:docMk/>
            <pc:sldMk cId="1769598844" sldId="651"/>
            <ac:picMk id="6" creationId="{41284A76-A510-7E58-F1BC-C5EB9D9E32A3}"/>
          </ac:picMkLst>
        </pc:picChg>
        <pc:picChg chg="add mod">
          <ac:chgData name="Karen E Gutzman" userId="92314e3f-3ce2-4cb8-bda6-4756b0334463" providerId="ADAL" clId="{EE770761-FF03-4126-A4E8-172B8B864AF5}" dt="2025-08-20T20:30:30.981" v="3312"/>
          <ac:picMkLst>
            <pc:docMk/>
            <pc:sldMk cId="1769598844" sldId="651"/>
            <ac:picMk id="8" creationId="{CEF17C5E-E19E-44FB-11A3-84E454E475D4}"/>
          </ac:picMkLst>
        </pc:picChg>
        <pc:picChg chg="add mod">
          <ac:chgData name="Karen E Gutzman" userId="92314e3f-3ce2-4cb8-bda6-4756b0334463" providerId="ADAL" clId="{EE770761-FF03-4126-A4E8-172B8B864AF5}" dt="2025-08-20T20:30:30.981" v="3312"/>
          <ac:picMkLst>
            <pc:docMk/>
            <pc:sldMk cId="1769598844" sldId="651"/>
            <ac:picMk id="9" creationId="{E479FDA0-5AFD-0536-A9AE-155911A23CCB}"/>
          </ac:picMkLst>
        </pc:picChg>
      </pc:sldChg>
      <pc:sldChg chg="del">
        <pc:chgData name="Karen E Gutzman" userId="92314e3f-3ce2-4cb8-bda6-4756b0334463" providerId="ADAL" clId="{EE770761-FF03-4126-A4E8-172B8B864AF5}" dt="2025-08-19T17:40:44.736" v="186" actId="47"/>
        <pc:sldMkLst>
          <pc:docMk/>
          <pc:sldMk cId="2252946083" sldId="653"/>
        </pc:sldMkLst>
      </pc:sldChg>
      <pc:sldChg chg="del">
        <pc:chgData name="Karen E Gutzman" userId="92314e3f-3ce2-4cb8-bda6-4756b0334463" providerId="ADAL" clId="{EE770761-FF03-4126-A4E8-172B8B864AF5}" dt="2025-08-19T17:38:02.269" v="180" actId="47"/>
        <pc:sldMkLst>
          <pc:docMk/>
          <pc:sldMk cId="1668130626" sldId="654"/>
        </pc:sldMkLst>
      </pc:sldChg>
      <pc:sldChg chg="del">
        <pc:chgData name="Karen E Gutzman" userId="92314e3f-3ce2-4cb8-bda6-4756b0334463" providerId="ADAL" clId="{EE770761-FF03-4126-A4E8-172B8B864AF5}" dt="2025-08-19T17:38:02.269" v="180" actId="47"/>
        <pc:sldMkLst>
          <pc:docMk/>
          <pc:sldMk cId="945355743" sldId="655"/>
        </pc:sldMkLst>
      </pc:sldChg>
      <pc:sldChg chg="del">
        <pc:chgData name="Karen E Gutzman" userId="92314e3f-3ce2-4cb8-bda6-4756b0334463" providerId="ADAL" clId="{EE770761-FF03-4126-A4E8-172B8B864AF5}" dt="2025-08-19T17:38:02.269" v="180" actId="47"/>
        <pc:sldMkLst>
          <pc:docMk/>
          <pc:sldMk cId="1470347878" sldId="656"/>
        </pc:sldMkLst>
      </pc:sldChg>
      <pc:sldChg chg="del">
        <pc:chgData name="Karen E Gutzman" userId="92314e3f-3ce2-4cb8-bda6-4756b0334463" providerId="ADAL" clId="{EE770761-FF03-4126-A4E8-172B8B864AF5}" dt="2025-08-19T17:38:02.269" v="180" actId="47"/>
        <pc:sldMkLst>
          <pc:docMk/>
          <pc:sldMk cId="8979328" sldId="660"/>
        </pc:sldMkLst>
      </pc:sldChg>
      <pc:sldChg chg="del">
        <pc:chgData name="Karen E Gutzman" userId="92314e3f-3ce2-4cb8-bda6-4756b0334463" providerId="ADAL" clId="{EE770761-FF03-4126-A4E8-172B8B864AF5}" dt="2025-08-19T17:38:02.269" v="180" actId="47"/>
        <pc:sldMkLst>
          <pc:docMk/>
          <pc:sldMk cId="2188146559" sldId="661"/>
        </pc:sldMkLst>
      </pc:sldChg>
      <pc:sldChg chg="del">
        <pc:chgData name="Karen E Gutzman" userId="92314e3f-3ce2-4cb8-bda6-4756b0334463" providerId="ADAL" clId="{EE770761-FF03-4126-A4E8-172B8B864AF5}" dt="2025-08-19T17:38:02.269" v="180" actId="47"/>
        <pc:sldMkLst>
          <pc:docMk/>
          <pc:sldMk cId="868365260" sldId="662"/>
        </pc:sldMkLst>
      </pc:sldChg>
      <pc:sldChg chg="del">
        <pc:chgData name="Karen E Gutzman" userId="92314e3f-3ce2-4cb8-bda6-4756b0334463" providerId="ADAL" clId="{EE770761-FF03-4126-A4E8-172B8B864AF5}" dt="2025-08-19T17:38:02.269" v="180" actId="47"/>
        <pc:sldMkLst>
          <pc:docMk/>
          <pc:sldMk cId="2261222114" sldId="664"/>
        </pc:sldMkLst>
      </pc:sldChg>
      <pc:sldChg chg="del">
        <pc:chgData name="Karen E Gutzman" userId="92314e3f-3ce2-4cb8-bda6-4756b0334463" providerId="ADAL" clId="{EE770761-FF03-4126-A4E8-172B8B864AF5}" dt="2025-08-19T17:37:43.131" v="178" actId="47"/>
        <pc:sldMkLst>
          <pc:docMk/>
          <pc:sldMk cId="899690688" sldId="665"/>
        </pc:sldMkLst>
      </pc:sldChg>
      <pc:sldChg chg="del">
        <pc:chgData name="Karen E Gutzman" userId="92314e3f-3ce2-4cb8-bda6-4756b0334463" providerId="ADAL" clId="{EE770761-FF03-4126-A4E8-172B8B864AF5}" dt="2025-08-19T17:38:19.606" v="181" actId="47"/>
        <pc:sldMkLst>
          <pc:docMk/>
          <pc:sldMk cId="3475057954" sldId="666"/>
        </pc:sldMkLst>
      </pc:sldChg>
      <pc:sldChg chg="del">
        <pc:chgData name="Karen E Gutzman" userId="92314e3f-3ce2-4cb8-bda6-4756b0334463" providerId="ADAL" clId="{EE770761-FF03-4126-A4E8-172B8B864AF5}" dt="2025-08-19T17:38:02.269" v="180" actId="47"/>
        <pc:sldMkLst>
          <pc:docMk/>
          <pc:sldMk cId="632126891" sldId="668"/>
        </pc:sldMkLst>
      </pc:sldChg>
      <pc:sldChg chg="del">
        <pc:chgData name="Karen E Gutzman" userId="92314e3f-3ce2-4cb8-bda6-4756b0334463" providerId="ADAL" clId="{EE770761-FF03-4126-A4E8-172B8B864AF5}" dt="2025-08-19T17:38:26.538" v="183" actId="47"/>
        <pc:sldMkLst>
          <pc:docMk/>
          <pc:sldMk cId="4268879309" sldId="669"/>
        </pc:sldMkLst>
      </pc:sldChg>
      <pc:sldChg chg="modSp mod modNotesTx">
        <pc:chgData name="Karen E Gutzman" userId="92314e3f-3ce2-4cb8-bda6-4756b0334463" providerId="ADAL" clId="{EE770761-FF03-4126-A4E8-172B8B864AF5}" dt="2025-08-21T16:50:46.095" v="6411" actId="20577"/>
        <pc:sldMkLst>
          <pc:docMk/>
          <pc:sldMk cId="2270689233" sldId="670"/>
        </pc:sldMkLst>
        <pc:spChg chg="mod">
          <ac:chgData name="Karen E Gutzman" userId="92314e3f-3ce2-4cb8-bda6-4756b0334463" providerId="ADAL" clId="{EE770761-FF03-4126-A4E8-172B8B864AF5}" dt="2025-08-21T15:51:50.885" v="5729"/>
          <ac:spMkLst>
            <pc:docMk/>
            <pc:sldMk cId="2270689233" sldId="670"/>
            <ac:spMk id="2" creationId="{32B3A558-222A-04AB-151E-E2705265365E}"/>
          </ac:spMkLst>
        </pc:spChg>
        <pc:spChg chg="mod">
          <ac:chgData name="Karen E Gutzman" userId="92314e3f-3ce2-4cb8-bda6-4756b0334463" providerId="ADAL" clId="{EE770761-FF03-4126-A4E8-172B8B864AF5}" dt="2025-08-21T15:51:57.574" v="5730"/>
          <ac:spMkLst>
            <pc:docMk/>
            <pc:sldMk cId="2270689233" sldId="670"/>
            <ac:spMk id="3" creationId="{B9E25105-9180-FB08-C513-0E5E6932F50F}"/>
          </ac:spMkLst>
        </pc:spChg>
      </pc:sldChg>
      <pc:sldChg chg="addSp modSp mod modNotesTx">
        <pc:chgData name="Karen E Gutzman" userId="92314e3f-3ce2-4cb8-bda6-4756b0334463" providerId="ADAL" clId="{EE770761-FF03-4126-A4E8-172B8B864AF5}" dt="2025-08-21T17:28:59.677" v="6546" actId="20577"/>
        <pc:sldMkLst>
          <pc:docMk/>
          <pc:sldMk cId="3796228700" sldId="671"/>
        </pc:sldMkLst>
        <pc:spChg chg="add mod">
          <ac:chgData name="Karen E Gutzman" userId="92314e3f-3ce2-4cb8-bda6-4756b0334463" providerId="ADAL" clId="{EE770761-FF03-4126-A4E8-172B8B864AF5}" dt="2025-08-21T15:59:27.608" v="5790" actId="1076"/>
          <ac:spMkLst>
            <pc:docMk/>
            <pc:sldMk cId="3796228700" sldId="671"/>
            <ac:spMk id="4" creationId="{8C2AAEE0-7D0F-270C-8122-399507C4E661}"/>
          </ac:spMkLst>
        </pc:spChg>
        <pc:spChg chg="mod">
          <ac:chgData name="Karen E Gutzman" userId="92314e3f-3ce2-4cb8-bda6-4756b0334463" providerId="ADAL" clId="{EE770761-FF03-4126-A4E8-172B8B864AF5}" dt="2025-08-21T15:59:35.547" v="5793" actId="1076"/>
          <ac:spMkLst>
            <pc:docMk/>
            <pc:sldMk cId="3796228700" sldId="671"/>
            <ac:spMk id="6" creationId="{C3E7DC65-7D1D-3A6D-C4C5-0AB6D810E498}"/>
          </ac:spMkLst>
        </pc:spChg>
        <pc:spChg chg="add mod">
          <ac:chgData name="Karen E Gutzman" userId="92314e3f-3ce2-4cb8-bda6-4756b0334463" providerId="ADAL" clId="{EE770761-FF03-4126-A4E8-172B8B864AF5}" dt="2025-08-21T16:00:05.026" v="5803" actId="1076"/>
          <ac:spMkLst>
            <pc:docMk/>
            <pc:sldMk cId="3796228700" sldId="671"/>
            <ac:spMk id="8" creationId="{D9E57452-2C3C-A4E9-3E90-2400DEDA7DB5}"/>
          </ac:spMkLst>
        </pc:spChg>
      </pc:sldChg>
      <pc:sldChg chg="modSp mod modNotesTx">
        <pc:chgData name="Karen E Gutzman" userId="92314e3f-3ce2-4cb8-bda6-4756b0334463" providerId="ADAL" clId="{EE770761-FF03-4126-A4E8-172B8B864AF5}" dt="2025-08-21T16:01:44.309" v="5821" actId="6549"/>
        <pc:sldMkLst>
          <pc:docMk/>
          <pc:sldMk cId="1642192576" sldId="672"/>
        </pc:sldMkLst>
        <pc:spChg chg="mod">
          <ac:chgData name="Karen E Gutzman" userId="92314e3f-3ce2-4cb8-bda6-4756b0334463" providerId="ADAL" clId="{EE770761-FF03-4126-A4E8-172B8B864AF5}" dt="2025-08-21T16:01:44.309" v="5821" actId="6549"/>
          <ac:spMkLst>
            <pc:docMk/>
            <pc:sldMk cId="1642192576" sldId="672"/>
            <ac:spMk id="3" creationId="{7E4A9DB3-A87D-9091-D879-ADFFA2059F08}"/>
          </ac:spMkLst>
        </pc:spChg>
      </pc:sldChg>
      <pc:sldChg chg="del">
        <pc:chgData name="Karen E Gutzman" userId="92314e3f-3ce2-4cb8-bda6-4756b0334463" providerId="ADAL" clId="{EE770761-FF03-4126-A4E8-172B8B864AF5}" dt="2025-08-19T17:37:43.131" v="178" actId="47"/>
        <pc:sldMkLst>
          <pc:docMk/>
          <pc:sldMk cId="414840739" sldId="673"/>
        </pc:sldMkLst>
      </pc:sldChg>
      <pc:sldChg chg="del">
        <pc:chgData name="Karen E Gutzman" userId="92314e3f-3ce2-4cb8-bda6-4756b0334463" providerId="ADAL" clId="{EE770761-FF03-4126-A4E8-172B8B864AF5}" dt="2025-08-19T17:37:43.131" v="178" actId="47"/>
        <pc:sldMkLst>
          <pc:docMk/>
          <pc:sldMk cId="1508619547" sldId="674"/>
        </pc:sldMkLst>
      </pc:sldChg>
      <pc:sldChg chg="del">
        <pc:chgData name="Karen E Gutzman" userId="92314e3f-3ce2-4cb8-bda6-4756b0334463" providerId="ADAL" clId="{EE770761-FF03-4126-A4E8-172B8B864AF5}" dt="2025-08-19T17:37:43.131" v="178" actId="47"/>
        <pc:sldMkLst>
          <pc:docMk/>
          <pc:sldMk cId="337959349" sldId="675"/>
        </pc:sldMkLst>
      </pc:sldChg>
      <pc:sldChg chg="del">
        <pc:chgData name="Karen E Gutzman" userId="92314e3f-3ce2-4cb8-bda6-4756b0334463" providerId="ADAL" clId="{EE770761-FF03-4126-A4E8-172B8B864AF5}" dt="2025-08-19T17:37:48.398" v="179" actId="47"/>
        <pc:sldMkLst>
          <pc:docMk/>
          <pc:sldMk cId="3891934425" sldId="676"/>
        </pc:sldMkLst>
      </pc:sldChg>
      <pc:sldChg chg="del">
        <pc:chgData name="Karen E Gutzman" userId="92314e3f-3ce2-4cb8-bda6-4756b0334463" providerId="ADAL" clId="{EE770761-FF03-4126-A4E8-172B8B864AF5}" dt="2025-08-20T21:12:09.479" v="4466" actId="47"/>
        <pc:sldMkLst>
          <pc:docMk/>
          <pc:sldMk cId="2438051427" sldId="678"/>
        </pc:sldMkLst>
      </pc:sldChg>
      <pc:sldChg chg="del">
        <pc:chgData name="Karen E Gutzman" userId="92314e3f-3ce2-4cb8-bda6-4756b0334463" providerId="ADAL" clId="{EE770761-FF03-4126-A4E8-172B8B864AF5}" dt="2025-08-19T17:40:22.403" v="185" actId="47"/>
        <pc:sldMkLst>
          <pc:docMk/>
          <pc:sldMk cId="4050615340" sldId="679"/>
        </pc:sldMkLst>
      </pc:sldChg>
      <pc:sldChg chg="del">
        <pc:chgData name="Karen E Gutzman" userId="92314e3f-3ce2-4cb8-bda6-4756b0334463" providerId="ADAL" clId="{EE770761-FF03-4126-A4E8-172B8B864AF5}" dt="2025-08-20T19:10:02.150" v="2727" actId="47"/>
        <pc:sldMkLst>
          <pc:docMk/>
          <pc:sldMk cId="1000167620" sldId="680"/>
        </pc:sldMkLst>
      </pc:sldChg>
      <pc:sldChg chg="del">
        <pc:chgData name="Karen E Gutzman" userId="92314e3f-3ce2-4cb8-bda6-4756b0334463" providerId="ADAL" clId="{EE770761-FF03-4126-A4E8-172B8B864AF5}" dt="2025-08-20T19:10:03.592" v="2728" actId="47"/>
        <pc:sldMkLst>
          <pc:docMk/>
          <pc:sldMk cId="3912819198" sldId="681"/>
        </pc:sldMkLst>
      </pc:sldChg>
      <pc:sldChg chg="add modNotesTx">
        <pc:chgData name="Karen E Gutzman" userId="92314e3f-3ce2-4cb8-bda6-4756b0334463" providerId="ADAL" clId="{EE770761-FF03-4126-A4E8-172B8B864AF5}" dt="2025-08-21T15:57:46.732" v="5771" actId="20577"/>
        <pc:sldMkLst>
          <pc:docMk/>
          <pc:sldMk cId="2124243318" sldId="682"/>
        </pc:sldMkLst>
      </pc:sldChg>
      <pc:sldChg chg="add del">
        <pc:chgData name="Karen E Gutzman" userId="92314e3f-3ce2-4cb8-bda6-4756b0334463" providerId="ADAL" clId="{EE770761-FF03-4126-A4E8-172B8B864AF5}" dt="2025-08-21T15:44:35.485" v="5614" actId="2696"/>
        <pc:sldMkLst>
          <pc:docMk/>
          <pc:sldMk cId="2704463047" sldId="682"/>
        </pc:sldMkLst>
      </pc:sldChg>
      <pc:sldChg chg="del ord">
        <pc:chgData name="Karen E Gutzman" userId="92314e3f-3ce2-4cb8-bda6-4756b0334463" providerId="ADAL" clId="{EE770761-FF03-4126-A4E8-172B8B864AF5}" dt="2025-08-20T21:30:00.543" v="4592" actId="2696"/>
        <pc:sldMkLst>
          <pc:docMk/>
          <pc:sldMk cId="2782744975" sldId="682"/>
        </pc:sldMkLst>
      </pc:sldChg>
      <pc:sldChg chg="del">
        <pc:chgData name="Karen E Gutzman" userId="92314e3f-3ce2-4cb8-bda6-4756b0334463" providerId="ADAL" clId="{EE770761-FF03-4126-A4E8-172B8B864AF5}" dt="2025-08-19T17:38:24.245" v="182" actId="47"/>
        <pc:sldMkLst>
          <pc:docMk/>
          <pc:sldMk cId="1838926943" sldId="684"/>
        </pc:sldMkLst>
      </pc:sldChg>
      <pc:sldChg chg="del">
        <pc:chgData name="Karen E Gutzman" userId="92314e3f-3ce2-4cb8-bda6-4756b0334463" providerId="ADAL" clId="{EE770761-FF03-4126-A4E8-172B8B864AF5}" dt="2025-08-19T17:38:24.245" v="182" actId="47"/>
        <pc:sldMkLst>
          <pc:docMk/>
          <pc:sldMk cId="1465512982" sldId="685"/>
        </pc:sldMkLst>
      </pc:sldChg>
      <pc:sldChg chg="del">
        <pc:chgData name="Karen E Gutzman" userId="92314e3f-3ce2-4cb8-bda6-4756b0334463" providerId="ADAL" clId="{EE770761-FF03-4126-A4E8-172B8B864AF5}" dt="2025-08-19T17:37:43.131" v="178" actId="47"/>
        <pc:sldMkLst>
          <pc:docMk/>
          <pc:sldMk cId="3660325323" sldId="686"/>
        </pc:sldMkLst>
      </pc:sldChg>
      <pc:sldChg chg="del">
        <pc:chgData name="Karen E Gutzman" userId="92314e3f-3ce2-4cb8-bda6-4756b0334463" providerId="ADAL" clId="{EE770761-FF03-4126-A4E8-172B8B864AF5}" dt="2025-08-19T17:40:22.403" v="185" actId="47"/>
        <pc:sldMkLst>
          <pc:docMk/>
          <pc:sldMk cId="1371516940" sldId="688"/>
        </pc:sldMkLst>
      </pc:sldChg>
      <pc:sldChg chg="add">
        <pc:chgData name="Karen E Gutzman" userId="92314e3f-3ce2-4cb8-bda6-4756b0334463" providerId="ADAL" clId="{EE770761-FF03-4126-A4E8-172B8B864AF5}" dt="2025-08-19T17:44:10.292" v="189"/>
        <pc:sldMkLst>
          <pc:docMk/>
          <pc:sldMk cId="29986926" sldId="690"/>
        </pc:sldMkLst>
      </pc:sldChg>
      <pc:sldChg chg="add del">
        <pc:chgData name="Karen E Gutzman" userId="92314e3f-3ce2-4cb8-bda6-4756b0334463" providerId="ADAL" clId="{EE770761-FF03-4126-A4E8-172B8B864AF5}" dt="2025-08-19T17:32:10.334" v="5" actId="47"/>
        <pc:sldMkLst>
          <pc:docMk/>
          <pc:sldMk cId="3212053971" sldId="690"/>
        </pc:sldMkLst>
      </pc:sldChg>
      <pc:sldChg chg="modSp new del ord">
        <pc:chgData name="Karen E Gutzman" userId="92314e3f-3ce2-4cb8-bda6-4756b0334463" providerId="ADAL" clId="{EE770761-FF03-4126-A4E8-172B8B864AF5}" dt="2025-08-20T14:03:00.086" v="488" actId="47"/>
        <pc:sldMkLst>
          <pc:docMk/>
          <pc:sldMk cId="215553747" sldId="691"/>
        </pc:sldMkLst>
      </pc:sldChg>
      <pc:sldChg chg="add del">
        <pc:chgData name="Karen E Gutzman" userId="92314e3f-3ce2-4cb8-bda6-4756b0334463" providerId="ADAL" clId="{EE770761-FF03-4126-A4E8-172B8B864AF5}" dt="2025-08-19T17:44:54.690" v="192"/>
        <pc:sldMkLst>
          <pc:docMk/>
          <pc:sldMk cId="3665161631" sldId="691"/>
        </pc:sldMkLst>
      </pc:sldChg>
      <pc:sldChg chg="addSp delSp modSp new del">
        <pc:chgData name="Karen E Gutzman" userId="92314e3f-3ce2-4cb8-bda6-4756b0334463" providerId="ADAL" clId="{EE770761-FF03-4126-A4E8-172B8B864AF5}" dt="2025-08-20T14:02:48.562" v="487" actId="47"/>
        <pc:sldMkLst>
          <pc:docMk/>
          <pc:sldMk cId="3278454432" sldId="692"/>
        </pc:sldMkLst>
      </pc:sldChg>
      <pc:sldChg chg="add del">
        <pc:chgData name="Karen E Gutzman" userId="92314e3f-3ce2-4cb8-bda6-4756b0334463" providerId="ADAL" clId="{EE770761-FF03-4126-A4E8-172B8B864AF5}" dt="2025-08-19T17:44:54.690" v="192"/>
        <pc:sldMkLst>
          <pc:docMk/>
          <pc:sldMk cId="3755585701" sldId="692"/>
        </pc:sldMkLst>
      </pc:sldChg>
      <pc:sldChg chg="add del">
        <pc:chgData name="Karen E Gutzman" userId="92314e3f-3ce2-4cb8-bda6-4756b0334463" providerId="ADAL" clId="{EE770761-FF03-4126-A4E8-172B8B864AF5}" dt="2025-08-19T17:44:54.690" v="192"/>
        <pc:sldMkLst>
          <pc:docMk/>
          <pc:sldMk cId="3764530852" sldId="693"/>
        </pc:sldMkLst>
      </pc:sldChg>
      <pc:sldChg chg="modSp new del mod">
        <pc:chgData name="Karen E Gutzman" userId="92314e3f-3ce2-4cb8-bda6-4756b0334463" providerId="ADAL" clId="{EE770761-FF03-4126-A4E8-172B8B864AF5}" dt="2025-08-20T13:59:51.811" v="479" actId="47"/>
        <pc:sldMkLst>
          <pc:docMk/>
          <pc:sldMk cId="4184295902" sldId="693"/>
        </pc:sldMkLst>
      </pc:sldChg>
      <pc:sldChg chg="add del">
        <pc:chgData name="Karen E Gutzman" userId="92314e3f-3ce2-4cb8-bda6-4756b0334463" providerId="ADAL" clId="{EE770761-FF03-4126-A4E8-172B8B864AF5}" dt="2025-08-19T17:44:54.690" v="192"/>
        <pc:sldMkLst>
          <pc:docMk/>
          <pc:sldMk cId="2222338870" sldId="694"/>
        </pc:sldMkLst>
      </pc:sldChg>
      <pc:sldChg chg="modSp new del mod">
        <pc:chgData name="Karen E Gutzman" userId="92314e3f-3ce2-4cb8-bda6-4756b0334463" providerId="ADAL" clId="{EE770761-FF03-4126-A4E8-172B8B864AF5}" dt="2025-08-20T13:59:54.321" v="480" actId="47"/>
        <pc:sldMkLst>
          <pc:docMk/>
          <pc:sldMk cId="2578131902" sldId="694"/>
        </pc:sldMkLst>
      </pc:sldChg>
      <pc:sldChg chg="modSp new del mod">
        <pc:chgData name="Karen E Gutzman" userId="92314e3f-3ce2-4cb8-bda6-4756b0334463" providerId="ADAL" clId="{EE770761-FF03-4126-A4E8-172B8B864AF5}" dt="2025-08-20T13:59:56.570" v="481" actId="47"/>
        <pc:sldMkLst>
          <pc:docMk/>
          <pc:sldMk cId="3260465365" sldId="695"/>
        </pc:sldMkLst>
      </pc:sldChg>
      <pc:sldChg chg="add del">
        <pc:chgData name="Karen E Gutzman" userId="92314e3f-3ce2-4cb8-bda6-4756b0334463" providerId="ADAL" clId="{EE770761-FF03-4126-A4E8-172B8B864AF5}" dt="2025-08-19T17:44:54.690" v="192"/>
        <pc:sldMkLst>
          <pc:docMk/>
          <pc:sldMk cId="4004063250" sldId="695"/>
        </pc:sldMkLst>
      </pc:sldChg>
      <pc:sldChg chg="add del">
        <pc:chgData name="Karen E Gutzman" userId="92314e3f-3ce2-4cb8-bda6-4756b0334463" providerId="ADAL" clId="{EE770761-FF03-4126-A4E8-172B8B864AF5}" dt="2025-08-19T17:44:54.690" v="192"/>
        <pc:sldMkLst>
          <pc:docMk/>
          <pc:sldMk cId="1760941808" sldId="696"/>
        </pc:sldMkLst>
      </pc:sldChg>
      <pc:sldChg chg="modSp new del mod">
        <pc:chgData name="Karen E Gutzman" userId="92314e3f-3ce2-4cb8-bda6-4756b0334463" providerId="ADAL" clId="{EE770761-FF03-4126-A4E8-172B8B864AF5}" dt="2025-08-20T14:00:00.903" v="482" actId="47"/>
        <pc:sldMkLst>
          <pc:docMk/>
          <pc:sldMk cId="3585042267" sldId="696"/>
        </pc:sldMkLst>
      </pc:sldChg>
      <pc:sldChg chg="modSp new del">
        <pc:chgData name="Karen E Gutzman" userId="92314e3f-3ce2-4cb8-bda6-4756b0334463" providerId="ADAL" clId="{EE770761-FF03-4126-A4E8-172B8B864AF5}" dt="2025-08-20T14:00:08.622" v="483" actId="47"/>
        <pc:sldMkLst>
          <pc:docMk/>
          <pc:sldMk cId="3733708534" sldId="697"/>
        </pc:sldMkLst>
      </pc:sldChg>
      <pc:sldChg chg="modSp new del">
        <pc:chgData name="Karen E Gutzman" userId="92314e3f-3ce2-4cb8-bda6-4756b0334463" providerId="ADAL" clId="{EE770761-FF03-4126-A4E8-172B8B864AF5}" dt="2025-08-20T14:00:12.520" v="484" actId="47"/>
        <pc:sldMkLst>
          <pc:docMk/>
          <pc:sldMk cId="1071149703" sldId="698"/>
        </pc:sldMkLst>
      </pc:sldChg>
      <pc:sldChg chg="addSp delSp modSp new del">
        <pc:chgData name="Karen E Gutzman" userId="92314e3f-3ce2-4cb8-bda6-4756b0334463" providerId="ADAL" clId="{EE770761-FF03-4126-A4E8-172B8B864AF5}" dt="2025-08-20T14:00:19.166" v="485" actId="47"/>
        <pc:sldMkLst>
          <pc:docMk/>
          <pc:sldMk cId="1272671675" sldId="699"/>
        </pc:sldMkLst>
      </pc:sldChg>
      <pc:sldChg chg="addSp delSp modSp new del">
        <pc:chgData name="Karen E Gutzman" userId="92314e3f-3ce2-4cb8-bda6-4756b0334463" providerId="ADAL" clId="{EE770761-FF03-4126-A4E8-172B8B864AF5}" dt="2025-08-20T14:00:21.394" v="486" actId="47"/>
        <pc:sldMkLst>
          <pc:docMk/>
          <pc:sldMk cId="3271107188" sldId="700"/>
        </pc:sldMkLst>
      </pc:sldChg>
      <pc:sldChg chg="add del">
        <pc:chgData name="Karen E Gutzman" userId="92314e3f-3ce2-4cb8-bda6-4756b0334463" providerId="ADAL" clId="{EE770761-FF03-4126-A4E8-172B8B864AF5}" dt="2025-08-21T15:25:23.815" v="5327" actId="2696"/>
        <pc:sldMkLst>
          <pc:docMk/>
          <pc:sldMk cId="878022812" sldId="701"/>
        </pc:sldMkLst>
      </pc:sldChg>
      <pc:sldChg chg="add del">
        <pc:chgData name="Karen E Gutzman" userId="92314e3f-3ce2-4cb8-bda6-4756b0334463" providerId="ADAL" clId="{EE770761-FF03-4126-A4E8-172B8B864AF5}" dt="2025-08-20T21:26:54.151" v="4545" actId="2696"/>
        <pc:sldMkLst>
          <pc:docMk/>
          <pc:sldMk cId="1749539942" sldId="701"/>
        </pc:sldMkLst>
      </pc:sldChg>
      <pc:sldChg chg="add">
        <pc:chgData name="Karen E Gutzman" userId="92314e3f-3ce2-4cb8-bda6-4756b0334463" providerId="ADAL" clId="{EE770761-FF03-4126-A4E8-172B8B864AF5}" dt="2025-08-21T15:44:49.323" v="5615"/>
        <pc:sldMkLst>
          <pc:docMk/>
          <pc:sldMk cId="3085703441" sldId="701"/>
        </pc:sldMkLst>
      </pc:sldChg>
      <pc:sldChg chg="addSp delSp modSp add del mod">
        <pc:chgData name="Karen E Gutzman" userId="92314e3f-3ce2-4cb8-bda6-4756b0334463" providerId="ADAL" clId="{EE770761-FF03-4126-A4E8-172B8B864AF5}" dt="2025-08-21T15:44:35.485" v="5614" actId="2696"/>
        <pc:sldMkLst>
          <pc:docMk/>
          <pc:sldMk cId="3492715912" sldId="701"/>
        </pc:sldMkLst>
        <pc:spChg chg="del mod">
          <ac:chgData name="Karen E Gutzman" userId="92314e3f-3ce2-4cb8-bda6-4756b0334463" providerId="ADAL" clId="{EE770761-FF03-4126-A4E8-172B8B864AF5}" dt="2025-08-21T15:28:23.651" v="5332" actId="478"/>
          <ac:spMkLst>
            <pc:docMk/>
            <pc:sldMk cId="3492715912" sldId="701"/>
            <ac:spMk id="3" creationId="{643EC54D-4FEE-FADA-2B14-649A93EA48DE}"/>
          </ac:spMkLst>
        </pc:spChg>
        <pc:spChg chg="mod">
          <ac:chgData name="Karen E Gutzman" userId="92314e3f-3ce2-4cb8-bda6-4756b0334463" providerId="ADAL" clId="{EE770761-FF03-4126-A4E8-172B8B864AF5}" dt="2025-08-21T15:28:47.121" v="5339" actId="108"/>
          <ac:spMkLst>
            <pc:docMk/>
            <pc:sldMk cId="3492715912" sldId="701"/>
            <ac:spMk id="4" creationId="{00311AA3-01D5-80F8-F018-63151BAD1120}"/>
          </ac:spMkLst>
        </pc:spChg>
        <pc:spChg chg="add mod">
          <ac:chgData name="Karen E Gutzman" userId="92314e3f-3ce2-4cb8-bda6-4756b0334463" providerId="ADAL" clId="{EE770761-FF03-4126-A4E8-172B8B864AF5}" dt="2025-08-21T15:40:19.053" v="5580" actId="5793"/>
          <ac:spMkLst>
            <pc:docMk/>
            <pc:sldMk cId="3492715912" sldId="701"/>
            <ac:spMk id="7" creationId="{76293FC7-5501-F475-5E39-26C5D5D222F1}"/>
          </ac:spMkLst>
        </pc:spChg>
        <pc:spChg chg="add mod">
          <ac:chgData name="Karen E Gutzman" userId="92314e3f-3ce2-4cb8-bda6-4756b0334463" providerId="ADAL" clId="{EE770761-FF03-4126-A4E8-172B8B864AF5}" dt="2025-08-21T15:41:44.111" v="5603" actId="1076"/>
          <ac:spMkLst>
            <pc:docMk/>
            <pc:sldMk cId="3492715912" sldId="701"/>
            <ac:spMk id="9" creationId="{0BD099AD-A9A4-4A40-939D-8D9556A3CD8F}"/>
          </ac:spMkLst>
        </pc:spChg>
        <pc:spChg chg="add mod">
          <ac:chgData name="Karen E Gutzman" userId="92314e3f-3ce2-4cb8-bda6-4756b0334463" providerId="ADAL" clId="{EE770761-FF03-4126-A4E8-172B8B864AF5}" dt="2025-08-21T15:39:57.294" v="5574" actId="14100"/>
          <ac:spMkLst>
            <pc:docMk/>
            <pc:sldMk cId="3492715912" sldId="701"/>
            <ac:spMk id="11" creationId="{83EA920B-1AAA-76ED-0843-751D406BFCEA}"/>
          </ac:spMkLst>
        </pc:spChg>
        <pc:spChg chg="add mod ord">
          <ac:chgData name="Karen E Gutzman" userId="92314e3f-3ce2-4cb8-bda6-4756b0334463" providerId="ADAL" clId="{EE770761-FF03-4126-A4E8-172B8B864AF5}" dt="2025-08-21T15:39:08.527" v="5562" actId="164"/>
          <ac:spMkLst>
            <pc:docMk/>
            <pc:sldMk cId="3492715912" sldId="701"/>
            <ac:spMk id="12" creationId="{B09A7591-B511-9843-D2D4-60862FF14A2D}"/>
          </ac:spMkLst>
        </pc:spChg>
        <pc:spChg chg="add mod ord">
          <ac:chgData name="Karen E Gutzman" userId="92314e3f-3ce2-4cb8-bda6-4756b0334463" providerId="ADAL" clId="{EE770761-FF03-4126-A4E8-172B8B864AF5}" dt="2025-08-21T15:41:39.950" v="5602" actId="14100"/>
          <ac:spMkLst>
            <pc:docMk/>
            <pc:sldMk cId="3492715912" sldId="701"/>
            <ac:spMk id="13" creationId="{3C6D36F4-BA74-6927-A46E-1305BE27D3CD}"/>
          </ac:spMkLst>
        </pc:spChg>
        <pc:spChg chg="add mod ord">
          <ac:chgData name="Karen E Gutzman" userId="92314e3f-3ce2-4cb8-bda6-4756b0334463" providerId="ADAL" clId="{EE770761-FF03-4126-A4E8-172B8B864AF5}" dt="2025-08-21T15:40:03.496" v="5576" actId="14100"/>
          <ac:spMkLst>
            <pc:docMk/>
            <pc:sldMk cId="3492715912" sldId="701"/>
            <ac:spMk id="14" creationId="{3B3EBDDC-4673-8C74-31A7-CE1062D45063}"/>
          </ac:spMkLst>
        </pc:spChg>
        <pc:grpChg chg="add mod">
          <ac:chgData name="Karen E Gutzman" userId="92314e3f-3ce2-4cb8-bda6-4756b0334463" providerId="ADAL" clId="{EE770761-FF03-4126-A4E8-172B8B864AF5}" dt="2025-08-21T15:41:57.746" v="5606" actId="1076"/>
          <ac:grpSpMkLst>
            <pc:docMk/>
            <pc:sldMk cId="3492715912" sldId="701"/>
            <ac:grpSpMk id="15" creationId="{74141F95-551B-BFE4-04C0-BA97C35630F7}"/>
          </ac:grpSpMkLst>
        </pc:grpChg>
        <pc:grpChg chg="add del mod">
          <ac:chgData name="Karen E Gutzman" userId="92314e3f-3ce2-4cb8-bda6-4756b0334463" providerId="ADAL" clId="{EE770761-FF03-4126-A4E8-172B8B864AF5}" dt="2025-08-21T15:42:25.226" v="5611" actId="478"/>
          <ac:grpSpMkLst>
            <pc:docMk/>
            <pc:sldMk cId="3492715912" sldId="701"/>
            <ac:grpSpMk id="16" creationId="{4D7C529D-E990-A73F-778F-C51A9F941D90}"/>
          </ac:grpSpMkLst>
        </pc:grpChg>
        <pc:grpChg chg="add del mod">
          <ac:chgData name="Karen E Gutzman" userId="92314e3f-3ce2-4cb8-bda6-4756b0334463" providerId="ADAL" clId="{EE770761-FF03-4126-A4E8-172B8B864AF5}" dt="2025-08-21T15:42:28.882" v="5612" actId="478"/>
          <ac:grpSpMkLst>
            <pc:docMk/>
            <pc:sldMk cId="3492715912" sldId="701"/>
            <ac:grpSpMk id="17" creationId="{828FB4D9-8426-AD6B-77A4-E6CB152B04E1}"/>
          </ac:grpSpMkLst>
        </pc:grpChg>
      </pc:sldChg>
      <pc:sldChg chg="modSp new del mod">
        <pc:chgData name="Karen E Gutzman" userId="92314e3f-3ce2-4cb8-bda6-4756b0334463" providerId="ADAL" clId="{EE770761-FF03-4126-A4E8-172B8B864AF5}" dt="2025-08-20T14:03:31.183" v="508" actId="2696"/>
        <pc:sldMkLst>
          <pc:docMk/>
          <pc:sldMk cId="3684977161" sldId="701"/>
        </pc:sldMkLst>
        <pc:spChg chg="mod">
          <ac:chgData name="Karen E Gutzman" userId="92314e3f-3ce2-4cb8-bda6-4756b0334463" providerId="ADAL" clId="{EE770761-FF03-4126-A4E8-172B8B864AF5}" dt="2025-08-20T13:52:18.698" v="378"/>
          <ac:spMkLst>
            <pc:docMk/>
            <pc:sldMk cId="3684977161" sldId="701"/>
            <ac:spMk id="3" creationId="{643EC54D-4FEE-FADA-2B14-649A93EA48DE}"/>
          </ac:spMkLst>
        </pc:spChg>
      </pc:sldChg>
      <pc:sldChg chg="modSp new mod">
        <pc:chgData name="Karen E Gutzman" userId="92314e3f-3ce2-4cb8-bda6-4756b0334463" providerId="ADAL" clId="{EE770761-FF03-4126-A4E8-172B8B864AF5}" dt="2025-08-21T16:44:02.377" v="6250" actId="6549"/>
        <pc:sldMkLst>
          <pc:docMk/>
          <pc:sldMk cId="3451900203" sldId="702"/>
        </pc:sldMkLst>
        <pc:spChg chg="mod">
          <ac:chgData name="Karen E Gutzman" userId="92314e3f-3ce2-4cb8-bda6-4756b0334463" providerId="ADAL" clId="{EE770761-FF03-4126-A4E8-172B8B864AF5}" dt="2025-08-20T13:56:36.951" v="411" actId="20577"/>
          <ac:spMkLst>
            <pc:docMk/>
            <pc:sldMk cId="3451900203" sldId="702"/>
            <ac:spMk id="2" creationId="{BB23F97B-C231-8F98-D625-ACB591FCE45C}"/>
          </ac:spMkLst>
        </pc:spChg>
        <pc:spChg chg="mod">
          <ac:chgData name="Karen E Gutzman" userId="92314e3f-3ce2-4cb8-bda6-4756b0334463" providerId="ADAL" clId="{EE770761-FF03-4126-A4E8-172B8B864AF5}" dt="2025-08-21T16:44:02.377" v="6250" actId="6549"/>
          <ac:spMkLst>
            <pc:docMk/>
            <pc:sldMk cId="3451900203" sldId="702"/>
            <ac:spMk id="3" creationId="{2EEEA08B-2388-BFAC-AF44-30148C183B8F}"/>
          </ac:spMkLst>
        </pc:spChg>
      </pc:sldChg>
      <pc:sldChg chg="new del">
        <pc:chgData name="Karen E Gutzman" userId="92314e3f-3ce2-4cb8-bda6-4756b0334463" providerId="ADAL" clId="{EE770761-FF03-4126-A4E8-172B8B864AF5}" dt="2025-08-20T13:56:01.177" v="386" actId="47"/>
        <pc:sldMkLst>
          <pc:docMk/>
          <pc:sldMk cId="3493098014" sldId="702"/>
        </pc:sldMkLst>
      </pc:sldChg>
      <pc:sldChg chg="addSp delSp modSp new mod modClrScheme chgLayout modNotesTx">
        <pc:chgData name="Karen E Gutzman" userId="92314e3f-3ce2-4cb8-bda6-4756b0334463" providerId="ADAL" clId="{EE770761-FF03-4126-A4E8-172B8B864AF5}" dt="2025-08-21T16:08:12.315" v="5885" actId="20577"/>
        <pc:sldMkLst>
          <pc:docMk/>
          <pc:sldMk cId="2793583342" sldId="703"/>
        </pc:sldMkLst>
        <pc:spChg chg="mod">
          <ac:chgData name="Karen E Gutzman" userId="92314e3f-3ce2-4cb8-bda6-4756b0334463" providerId="ADAL" clId="{EE770761-FF03-4126-A4E8-172B8B864AF5}" dt="2025-08-20T17:22:30.733" v="2618" actId="26606"/>
          <ac:spMkLst>
            <pc:docMk/>
            <pc:sldMk cId="2793583342" sldId="703"/>
            <ac:spMk id="2" creationId="{FB65D16C-7302-8769-83EE-10A17A8C2C97}"/>
          </ac:spMkLst>
        </pc:spChg>
        <pc:spChg chg="del">
          <ac:chgData name="Karen E Gutzman" userId="92314e3f-3ce2-4cb8-bda6-4756b0334463" providerId="ADAL" clId="{EE770761-FF03-4126-A4E8-172B8B864AF5}" dt="2025-08-20T13:58:01.865" v="445"/>
          <ac:spMkLst>
            <pc:docMk/>
            <pc:sldMk cId="2793583342" sldId="703"/>
            <ac:spMk id="3" creationId="{7A84AB50-E5AD-C8C3-2CD8-CE9AC1A7560B}"/>
          </ac:spMkLst>
        </pc:spChg>
        <pc:spChg chg="add del">
          <ac:chgData name="Karen E Gutzman" userId="92314e3f-3ce2-4cb8-bda6-4756b0334463" providerId="ADAL" clId="{EE770761-FF03-4126-A4E8-172B8B864AF5}" dt="2025-08-21T16:06:43.987" v="5870" actId="478"/>
          <ac:spMkLst>
            <pc:docMk/>
            <pc:sldMk cId="2793583342" sldId="703"/>
            <ac:spMk id="4" creationId="{A48B7A1A-6A69-C093-7820-CCB4B23D9A1A}"/>
          </ac:spMkLst>
        </pc:spChg>
        <pc:spChg chg="mod ord">
          <ac:chgData name="Karen E Gutzman" userId="92314e3f-3ce2-4cb8-bda6-4756b0334463" providerId="ADAL" clId="{EE770761-FF03-4126-A4E8-172B8B864AF5}" dt="2025-08-20T17:22:30.733" v="2618" actId="26606"/>
          <ac:spMkLst>
            <pc:docMk/>
            <pc:sldMk cId="2793583342" sldId="703"/>
            <ac:spMk id="5" creationId="{02E167E0-F23A-247E-900C-ED006D8C2B4F}"/>
          </ac:spMkLst>
        </pc:spChg>
        <pc:spChg chg="add del mod">
          <ac:chgData name="Karen E Gutzman" userId="92314e3f-3ce2-4cb8-bda6-4756b0334463" providerId="ADAL" clId="{EE770761-FF03-4126-A4E8-172B8B864AF5}" dt="2025-08-21T16:06:39.916" v="5868" actId="478"/>
          <ac:spMkLst>
            <pc:docMk/>
            <pc:sldMk cId="2793583342" sldId="703"/>
            <ac:spMk id="6" creationId="{35DD512F-9F6C-8091-14C4-65E5F6CFDEC1}"/>
          </ac:spMkLst>
        </pc:spChg>
        <pc:spChg chg="mod">
          <ac:chgData name="Karen E Gutzman" userId="92314e3f-3ce2-4cb8-bda6-4756b0334463" providerId="ADAL" clId="{EE770761-FF03-4126-A4E8-172B8B864AF5}" dt="2025-08-21T16:06:32.908" v="5866"/>
          <ac:spMkLst>
            <pc:docMk/>
            <pc:sldMk cId="2793583342" sldId="703"/>
            <ac:spMk id="8" creationId="{30855C7F-B597-8274-9ABD-54B5443C78F6}"/>
          </ac:spMkLst>
        </pc:spChg>
        <pc:spChg chg="mod">
          <ac:chgData name="Karen E Gutzman" userId="92314e3f-3ce2-4cb8-bda6-4756b0334463" providerId="ADAL" clId="{EE770761-FF03-4126-A4E8-172B8B864AF5}" dt="2025-08-21T16:07:00.582" v="5872" actId="207"/>
          <ac:spMkLst>
            <pc:docMk/>
            <pc:sldMk cId="2793583342" sldId="703"/>
            <ac:spMk id="9" creationId="{041754AC-237C-FD65-7CBD-EA054B0E7AF8}"/>
          </ac:spMkLst>
        </pc:spChg>
        <pc:spChg chg="mod">
          <ac:chgData name="Karen E Gutzman" userId="92314e3f-3ce2-4cb8-bda6-4756b0334463" providerId="ADAL" clId="{EE770761-FF03-4126-A4E8-172B8B864AF5}" dt="2025-08-21T16:06:32.908" v="5866"/>
          <ac:spMkLst>
            <pc:docMk/>
            <pc:sldMk cId="2793583342" sldId="703"/>
            <ac:spMk id="10" creationId="{4DC673ED-ED34-F3CA-1B65-5AA67AAED4C3}"/>
          </ac:spMkLst>
        </pc:spChg>
        <pc:spChg chg="mod">
          <ac:chgData name="Karen E Gutzman" userId="92314e3f-3ce2-4cb8-bda6-4756b0334463" providerId="ADAL" clId="{EE770761-FF03-4126-A4E8-172B8B864AF5}" dt="2025-08-21T16:07:05.540" v="5873" actId="207"/>
          <ac:spMkLst>
            <pc:docMk/>
            <pc:sldMk cId="2793583342" sldId="703"/>
            <ac:spMk id="11" creationId="{CC5DC0F6-F20C-A558-D084-A02EE41D9DEA}"/>
          </ac:spMkLst>
        </pc:spChg>
        <pc:spChg chg="mod">
          <ac:chgData name="Karen E Gutzman" userId="92314e3f-3ce2-4cb8-bda6-4756b0334463" providerId="ADAL" clId="{EE770761-FF03-4126-A4E8-172B8B864AF5}" dt="2025-08-21T16:07:54.413" v="5882" actId="5793"/>
          <ac:spMkLst>
            <pc:docMk/>
            <pc:sldMk cId="2793583342" sldId="703"/>
            <ac:spMk id="12" creationId="{CC462947-DC04-70AB-C24C-728EB82DBBCE}"/>
          </ac:spMkLst>
        </pc:spChg>
        <pc:spChg chg="mod">
          <ac:chgData name="Karen E Gutzman" userId="92314e3f-3ce2-4cb8-bda6-4756b0334463" providerId="ADAL" clId="{EE770761-FF03-4126-A4E8-172B8B864AF5}" dt="2025-08-21T16:07:09.877" v="5874" actId="207"/>
          <ac:spMkLst>
            <pc:docMk/>
            <pc:sldMk cId="2793583342" sldId="703"/>
            <ac:spMk id="13" creationId="{9E705BF3-C126-E901-1806-76CD25D73AE6}"/>
          </ac:spMkLst>
        </pc:spChg>
        <pc:spChg chg="mod">
          <ac:chgData name="Karen E Gutzman" userId="92314e3f-3ce2-4cb8-bda6-4756b0334463" providerId="ADAL" clId="{EE770761-FF03-4126-A4E8-172B8B864AF5}" dt="2025-08-21T16:06:32.908" v="5866"/>
          <ac:spMkLst>
            <pc:docMk/>
            <pc:sldMk cId="2793583342" sldId="703"/>
            <ac:spMk id="14" creationId="{B323BC32-7AED-7F9A-77C6-1F2BE5279338}"/>
          </ac:spMkLst>
        </pc:spChg>
        <pc:spChg chg="mod">
          <ac:chgData name="Karen E Gutzman" userId="92314e3f-3ce2-4cb8-bda6-4756b0334463" providerId="ADAL" clId="{EE770761-FF03-4126-A4E8-172B8B864AF5}" dt="2025-08-21T16:07:18.380" v="5875" actId="207"/>
          <ac:spMkLst>
            <pc:docMk/>
            <pc:sldMk cId="2793583342" sldId="703"/>
            <ac:spMk id="15" creationId="{7D0C5CB7-B901-78A8-A777-4B0C97CF3202}"/>
          </ac:spMkLst>
        </pc:spChg>
        <pc:spChg chg="mod">
          <ac:chgData name="Karen E Gutzman" userId="92314e3f-3ce2-4cb8-bda6-4756b0334463" providerId="ADAL" clId="{EE770761-FF03-4126-A4E8-172B8B864AF5}" dt="2025-08-21T16:07:38.262" v="5879" actId="208"/>
          <ac:spMkLst>
            <pc:docMk/>
            <pc:sldMk cId="2793583342" sldId="703"/>
            <ac:spMk id="16" creationId="{2D44E59A-3130-E4E2-FE26-8F04DAC43079}"/>
          </ac:spMkLst>
        </pc:spChg>
        <pc:spChg chg="mod">
          <ac:chgData name="Karen E Gutzman" userId="92314e3f-3ce2-4cb8-bda6-4756b0334463" providerId="ADAL" clId="{EE770761-FF03-4126-A4E8-172B8B864AF5}" dt="2025-08-21T16:07:42.444" v="5880" actId="208"/>
          <ac:spMkLst>
            <pc:docMk/>
            <pc:sldMk cId="2793583342" sldId="703"/>
            <ac:spMk id="17" creationId="{341A1E3F-1A37-933C-8FC2-49A9E5ED6FAC}"/>
          </ac:spMkLst>
        </pc:spChg>
        <pc:spChg chg="mod">
          <ac:chgData name="Karen E Gutzman" userId="92314e3f-3ce2-4cb8-bda6-4756b0334463" providerId="ADAL" clId="{EE770761-FF03-4126-A4E8-172B8B864AF5}" dt="2025-08-21T16:07:48.774" v="5881" actId="208"/>
          <ac:spMkLst>
            <pc:docMk/>
            <pc:sldMk cId="2793583342" sldId="703"/>
            <ac:spMk id="18" creationId="{264968CB-CA04-FC0D-31A6-A3328FDD41CD}"/>
          </ac:spMkLst>
        </pc:spChg>
        <pc:spChg chg="mod">
          <ac:chgData name="Karen E Gutzman" userId="92314e3f-3ce2-4cb8-bda6-4756b0334463" providerId="ADAL" clId="{EE770761-FF03-4126-A4E8-172B8B864AF5}" dt="2025-08-21T16:07:28.745" v="5876" actId="208"/>
          <ac:spMkLst>
            <pc:docMk/>
            <pc:sldMk cId="2793583342" sldId="703"/>
            <ac:spMk id="19" creationId="{C1B921AA-BB5B-6F27-5CE5-2F1EAC211C39}"/>
          </ac:spMkLst>
        </pc:spChg>
        <pc:spChg chg="add del mod">
          <ac:chgData name="Karen E Gutzman" userId="92314e3f-3ce2-4cb8-bda6-4756b0334463" providerId="ADAL" clId="{EE770761-FF03-4126-A4E8-172B8B864AF5}" dt="2025-08-21T16:06:42.945" v="5869" actId="478"/>
          <ac:spMkLst>
            <pc:docMk/>
            <pc:sldMk cId="2793583342" sldId="703"/>
            <ac:spMk id="20" creationId="{84391611-BE6B-0FD4-1958-FE7DFBD5720F}"/>
          </ac:spMkLst>
        </pc:spChg>
        <pc:spChg chg="add del mod">
          <ac:chgData name="Karen E Gutzman" userId="92314e3f-3ce2-4cb8-bda6-4756b0334463" providerId="ADAL" clId="{EE770761-FF03-4126-A4E8-172B8B864AF5}" dt="2025-08-20T17:22:30.733" v="2618" actId="26606"/>
          <ac:spMkLst>
            <pc:docMk/>
            <pc:sldMk cId="2793583342" sldId="703"/>
            <ac:spMk id="5128" creationId="{6EC4BEA5-3958-5782-8EAD-CBB801EDFA23}"/>
          </ac:spMkLst>
        </pc:spChg>
        <pc:grpChg chg="mod">
          <ac:chgData name="Karen E Gutzman" userId="92314e3f-3ce2-4cb8-bda6-4756b0334463" providerId="ADAL" clId="{EE770761-FF03-4126-A4E8-172B8B864AF5}" dt="2025-08-21T16:08:04.614" v="5883" actId="1076"/>
          <ac:grpSpMkLst>
            <pc:docMk/>
            <pc:sldMk cId="2793583342" sldId="703"/>
            <ac:grpSpMk id="3" creationId="{0A81BDA0-DD94-1E27-7DE1-13D3C768F70A}"/>
          </ac:grpSpMkLst>
        </pc:grpChg>
        <pc:picChg chg="add del mod">
          <ac:chgData name="Karen E Gutzman" userId="92314e3f-3ce2-4cb8-bda6-4756b0334463" providerId="ADAL" clId="{EE770761-FF03-4126-A4E8-172B8B864AF5}" dt="2025-08-20T18:22:09.274" v="2644" actId="478"/>
          <ac:picMkLst>
            <pc:docMk/>
            <pc:sldMk cId="2793583342" sldId="703"/>
            <ac:picMk id="5123" creationId="{FA59B9C9-0223-5313-74AA-D061FC871F7D}"/>
          </ac:picMkLst>
        </pc:picChg>
        <pc:picChg chg="add del mod">
          <ac:chgData name="Karen E Gutzman" userId="92314e3f-3ce2-4cb8-bda6-4756b0334463" providerId="ADAL" clId="{EE770761-FF03-4126-A4E8-172B8B864AF5}" dt="2025-08-20T18:22:09.953" v="2645" actId="478"/>
          <ac:picMkLst>
            <pc:docMk/>
            <pc:sldMk cId="2793583342" sldId="703"/>
            <ac:picMk id="5125" creationId="{4D2AAEE7-2C10-0634-4C55-B7B8762B4378}"/>
          </ac:picMkLst>
        </pc:picChg>
      </pc:sldChg>
      <pc:sldChg chg="addSp modSp new del mod">
        <pc:chgData name="Karen E Gutzman" userId="92314e3f-3ce2-4cb8-bda6-4756b0334463" providerId="ADAL" clId="{EE770761-FF03-4126-A4E8-172B8B864AF5}" dt="2025-08-20T15:30:48.469" v="1618" actId="47"/>
        <pc:sldMkLst>
          <pc:docMk/>
          <pc:sldMk cId="2756248607" sldId="704"/>
        </pc:sldMkLst>
        <pc:spChg chg="mod">
          <ac:chgData name="Karen E Gutzman" userId="92314e3f-3ce2-4cb8-bda6-4756b0334463" providerId="ADAL" clId="{EE770761-FF03-4126-A4E8-172B8B864AF5}" dt="2025-08-20T13:58:42.407" v="450" actId="6549"/>
          <ac:spMkLst>
            <pc:docMk/>
            <pc:sldMk cId="2756248607" sldId="704"/>
            <ac:spMk id="2" creationId="{49614AC1-BE02-74B4-B750-31EE35570167}"/>
          </ac:spMkLst>
        </pc:spChg>
        <pc:spChg chg="mod">
          <ac:chgData name="Karen E Gutzman" userId="92314e3f-3ce2-4cb8-bda6-4756b0334463" providerId="ADAL" clId="{EE770761-FF03-4126-A4E8-172B8B864AF5}" dt="2025-08-20T14:09:23.439" v="560"/>
          <ac:spMkLst>
            <pc:docMk/>
            <pc:sldMk cId="2756248607" sldId="704"/>
            <ac:spMk id="3" creationId="{8144A9BD-D94A-6628-CA94-D5E48EC9CAEA}"/>
          </ac:spMkLst>
        </pc:spChg>
        <pc:spChg chg="mod">
          <ac:chgData name="Karen E Gutzman" userId="92314e3f-3ce2-4cb8-bda6-4756b0334463" providerId="ADAL" clId="{EE770761-FF03-4126-A4E8-172B8B864AF5}" dt="2025-08-20T14:25:54.224" v="633" actId="207"/>
          <ac:spMkLst>
            <pc:docMk/>
            <pc:sldMk cId="2756248607" sldId="704"/>
            <ac:spMk id="8" creationId="{17D8FB76-D9A5-0837-0FEC-36F17CF2BBBB}"/>
          </ac:spMkLst>
        </pc:spChg>
        <pc:spChg chg="mod">
          <ac:chgData name="Karen E Gutzman" userId="92314e3f-3ce2-4cb8-bda6-4756b0334463" providerId="ADAL" clId="{EE770761-FF03-4126-A4E8-172B8B864AF5}" dt="2025-08-20T14:25:24.537" v="604"/>
          <ac:spMkLst>
            <pc:docMk/>
            <pc:sldMk cId="2756248607" sldId="704"/>
            <ac:spMk id="9" creationId="{74207673-8306-58E0-D4CD-4FF01E008480}"/>
          </ac:spMkLst>
        </pc:spChg>
        <pc:spChg chg="mod">
          <ac:chgData name="Karen E Gutzman" userId="92314e3f-3ce2-4cb8-bda6-4756b0334463" providerId="ADAL" clId="{EE770761-FF03-4126-A4E8-172B8B864AF5}" dt="2025-08-20T14:25:47.142" v="632" actId="20577"/>
          <ac:spMkLst>
            <pc:docMk/>
            <pc:sldMk cId="2756248607" sldId="704"/>
            <ac:spMk id="10" creationId="{436F2C39-6AB4-C031-6D36-056B90ECAB7E}"/>
          </ac:spMkLst>
        </pc:spChg>
        <pc:spChg chg="mod">
          <ac:chgData name="Karen E Gutzman" userId="92314e3f-3ce2-4cb8-bda6-4756b0334463" providerId="ADAL" clId="{EE770761-FF03-4126-A4E8-172B8B864AF5}" dt="2025-08-20T14:25:24.537" v="604"/>
          <ac:spMkLst>
            <pc:docMk/>
            <pc:sldMk cId="2756248607" sldId="704"/>
            <ac:spMk id="11" creationId="{D87B1FF0-8F31-CFF4-840A-50FB39A88AE0}"/>
          </ac:spMkLst>
        </pc:spChg>
        <pc:grpChg chg="add mod">
          <ac:chgData name="Karen E Gutzman" userId="92314e3f-3ce2-4cb8-bda6-4756b0334463" providerId="ADAL" clId="{EE770761-FF03-4126-A4E8-172B8B864AF5}" dt="2025-08-20T14:26:00.269" v="634" actId="1076"/>
          <ac:grpSpMkLst>
            <pc:docMk/>
            <pc:sldMk cId="2756248607" sldId="704"/>
            <ac:grpSpMk id="6" creationId="{39F72BCB-8ED3-D9DC-DF8C-2927DAA1F2DC}"/>
          </ac:grpSpMkLst>
        </pc:grpChg>
        <pc:grpChg chg="mod">
          <ac:chgData name="Karen E Gutzman" userId="92314e3f-3ce2-4cb8-bda6-4756b0334463" providerId="ADAL" clId="{EE770761-FF03-4126-A4E8-172B8B864AF5}" dt="2025-08-20T14:25:24.537" v="604"/>
          <ac:grpSpMkLst>
            <pc:docMk/>
            <pc:sldMk cId="2756248607" sldId="704"/>
            <ac:grpSpMk id="7" creationId="{D6F9B43D-A05D-0A12-92BA-45D09DD8B2FE}"/>
          </ac:grpSpMkLst>
        </pc:grpChg>
      </pc:sldChg>
      <pc:sldChg chg="add">
        <pc:chgData name="Karen E Gutzman" userId="92314e3f-3ce2-4cb8-bda6-4756b0334463" providerId="ADAL" clId="{EE770761-FF03-4126-A4E8-172B8B864AF5}" dt="2025-08-21T15:44:49.323" v="5615"/>
        <pc:sldMkLst>
          <pc:docMk/>
          <pc:sldMk cId="94062245" sldId="705"/>
        </pc:sldMkLst>
      </pc:sldChg>
      <pc:sldChg chg="addSp delSp modSp new del mod">
        <pc:chgData name="Karen E Gutzman" userId="92314e3f-3ce2-4cb8-bda6-4756b0334463" providerId="ADAL" clId="{EE770761-FF03-4126-A4E8-172B8B864AF5}" dt="2025-08-21T15:44:35.485" v="5614" actId="2696"/>
        <pc:sldMkLst>
          <pc:docMk/>
          <pc:sldMk cId="2363421027" sldId="705"/>
        </pc:sldMkLst>
        <pc:spChg chg="mod">
          <ac:chgData name="Karen E Gutzman" userId="92314e3f-3ce2-4cb8-bda6-4756b0334463" providerId="ADAL" clId="{EE770761-FF03-4126-A4E8-172B8B864AF5}" dt="2025-08-20T13:59:03.020" v="474" actId="20577"/>
          <ac:spMkLst>
            <pc:docMk/>
            <pc:sldMk cId="2363421027" sldId="705"/>
            <ac:spMk id="2" creationId="{B060B185-CEE2-A57C-EC04-4094CF617634}"/>
          </ac:spMkLst>
        </pc:spChg>
        <pc:spChg chg="del mod">
          <ac:chgData name="Karen E Gutzman" userId="92314e3f-3ce2-4cb8-bda6-4756b0334463" providerId="ADAL" clId="{EE770761-FF03-4126-A4E8-172B8B864AF5}" dt="2025-08-21T13:41:08.785" v="4606" actId="478"/>
          <ac:spMkLst>
            <pc:docMk/>
            <pc:sldMk cId="2363421027" sldId="705"/>
            <ac:spMk id="3" creationId="{93F5EBBA-C272-FCD5-4DA6-0AE60FA059CC}"/>
          </ac:spMkLst>
        </pc:spChg>
        <pc:spChg chg="mod">
          <ac:chgData name="Karen E Gutzman" userId="92314e3f-3ce2-4cb8-bda6-4756b0334463" providerId="ADAL" clId="{EE770761-FF03-4126-A4E8-172B8B864AF5}" dt="2025-08-21T13:43:51.748" v="4652" actId="20577"/>
          <ac:spMkLst>
            <pc:docMk/>
            <pc:sldMk cId="2363421027" sldId="705"/>
            <ac:spMk id="4" creationId="{466AEAFE-06F9-AF2A-5509-211551B6D692}"/>
          </ac:spMkLst>
        </pc:spChg>
        <pc:spChg chg="add del mod">
          <ac:chgData name="Karen E Gutzman" userId="92314e3f-3ce2-4cb8-bda6-4756b0334463" providerId="ADAL" clId="{EE770761-FF03-4126-A4E8-172B8B864AF5}" dt="2025-08-21T13:41:11.856" v="4607" actId="478"/>
          <ac:spMkLst>
            <pc:docMk/>
            <pc:sldMk cId="2363421027" sldId="705"/>
            <ac:spMk id="9" creationId="{7F726EBC-5AA8-CFB8-1EF5-5121219CBA00}"/>
          </ac:spMkLst>
        </pc:spChg>
        <pc:spChg chg="mod">
          <ac:chgData name="Karen E Gutzman" userId="92314e3f-3ce2-4cb8-bda6-4756b0334463" providerId="ADAL" clId="{EE770761-FF03-4126-A4E8-172B8B864AF5}" dt="2025-08-21T13:42:12.485" v="4624"/>
          <ac:spMkLst>
            <pc:docMk/>
            <pc:sldMk cId="2363421027" sldId="705"/>
            <ac:spMk id="11" creationId="{A996F2D6-4D97-62F6-AE28-48DCB2EFB94D}"/>
          </ac:spMkLst>
        </pc:spChg>
        <pc:spChg chg="mod">
          <ac:chgData name="Karen E Gutzman" userId="92314e3f-3ce2-4cb8-bda6-4756b0334463" providerId="ADAL" clId="{EE770761-FF03-4126-A4E8-172B8B864AF5}" dt="2025-08-21T13:42:12.485" v="4624"/>
          <ac:spMkLst>
            <pc:docMk/>
            <pc:sldMk cId="2363421027" sldId="705"/>
            <ac:spMk id="12" creationId="{28DE578A-BD85-E94C-3F38-928F9D30664B}"/>
          </ac:spMkLst>
        </pc:spChg>
        <pc:spChg chg="mod">
          <ac:chgData name="Karen E Gutzman" userId="92314e3f-3ce2-4cb8-bda6-4756b0334463" providerId="ADAL" clId="{EE770761-FF03-4126-A4E8-172B8B864AF5}" dt="2025-08-21T13:43:36.689" v="4648" actId="113"/>
          <ac:spMkLst>
            <pc:docMk/>
            <pc:sldMk cId="2363421027" sldId="705"/>
            <ac:spMk id="13" creationId="{A737A3E9-5D0B-4D0C-2A09-BCEAC91FBD3F}"/>
          </ac:spMkLst>
        </pc:spChg>
        <pc:spChg chg="mod">
          <ac:chgData name="Karen E Gutzman" userId="92314e3f-3ce2-4cb8-bda6-4756b0334463" providerId="ADAL" clId="{EE770761-FF03-4126-A4E8-172B8B864AF5}" dt="2025-08-21T13:45:39.737" v="4676" actId="207"/>
          <ac:spMkLst>
            <pc:docMk/>
            <pc:sldMk cId="2363421027" sldId="705"/>
            <ac:spMk id="14" creationId="{164EDF8F-FF0B-62ED-E3D7-D1B9BE0C6BE6}"/>
          </ac:spMkLst>
        </pc:spChg>
        <pc:spChg chg="mod">
          <ac:chgData name="Karen E Gutzman" userId="92314e3f-3ce2-4cb8-bda6-4756b0334463" providerId="ADAL" clId="{EE770761-FF03-4126-A4E8-172B8B864AF5}" dt="2025-08-21T13:43:39.075" v="4649"/>
          <ac:spMkLst>
            <pc:docMk/>
            <pc:sldMk cId="2363421027" sldId="705"/>
            <ac:spMk id="16" creationId="{3DD28279-5955-1F72-F992-35211F1137C6}"/>
          </ac:spMkLst>
        </pc:spChg>
        <pc:spChg chg="mod">
          <ac:chgData name="Karen E Gutzman" userId="92314e3f-3ce2-4cb8-bda6-4756b0334463" providerId="ADAL" clId="{EE770761-FF03-4126-A4E8-172B8B864AF5}" dt="2025-08-21T13:43:39.075" v="4649"/>
          <ac:spMkLst>
            <pc:docMk/>
            <pc:sldMk cId="2363421027" sldId="705"/>
            <ac:spMk id="17" creationId="{FC5533FA-FA7B-10B9-C786-42D21AC1527C}"/>
          </ac:spMkLst>
        </pc:spChg>
        <pc:spChg chg="mod">
          <ac:chgData name="Karen E Gutzman" userId="92314e3f-3ce2-4cb8-bda6-4756b0334463" providerId="ADAL" clId="{EE770761-FF03-4126-A4E8-172B8B864AF5}" dt="2025-08-21T13:43:39.075" v="4649"/>
          <ac:spMkLst>
            <pc:docMk/>
            <pc:sldMk cId="2363421027" sldId="705"/>
            <ac:spMk id="18" creationId="{8D1B5CEE-5C58-8E72-54D3-0244C07743E8}"/>
          </ac:spMkLst>
        </pc:spChg>
        <pc:spChg chg="mod">
          <ac:chgData name="Karen E Gutzman" userId="92314e3f-3ce2-4cb8-bda6-4756b0334463" providerId="ADAL" clId="{EE770761-FF03-4126-A4E8-172B8B864AF5}" dt="2025-08-21T13:43:39.075" v="4649"/>
          <ac:spMkLst>
            <pc:docMk/>
            <pc:sldMk cId="2363421027" sldId="705"/>
            <ac:spMk id="19" creationId="{9C9EB236-014C-D7B8-5BFD-C7BBF83DED41}"/>
          </ac:spMkLst>
        </pc:spChg>
        <pc:spChg chg="add mod">
          <ac:chgData name="Karen E Gutzman" userId="92314e3f-3ce2-4cb8-bda6-4756b0334463" providerId="ADAL" clId="{EE770761-FF03-4126-A4E8-172B8B864AF5}" dt="2025-08-21T13:46:16.176" v="4685" actId="14100"/>
          <ac:spMkLst>
            <pc:docMk/>
            <pc:sldMk cId="2363421027" sldId="705"/>
            <ac:spMk id="21" creationId="{5330ED5D-290B-89B6-6505-141741C9D704}"/>
          </ac:spMkLst>
        </pc:spChg>
        <pc:spChg chg="add mod">
          <ac:chgData name="Karen E Gutzman" userId="92314e3f-3ce2-4cb8-bda6-4756b0334463" providerId="ADAL" clId="{EE770761-FF03-4126-A4E8-172B8B864AF5}" dt="2025-08-21T13:46:18.996" v="4686" actId="1076"/>
          <ac:spMkLst>
            <pc:docMk/>
            <pc:sldMk cId="2363421027" sldId="705"/>
            <ac:spMk id="23" creationId="{7DEA659D-E6CE-4246-D152-C30FD2C8C51A}"/>
          </ac:spMkLst>
        </pc:spChg>
        <pc:grpChg chg="add mod">
          <ac:chgData name="Karen E Gutzman" userId="92314e3f-3ce2-4cb8-bda6-4756b0334463" providerId="ADAL" clId="{EE770761-FF03-4126-A4E8-172B8B864AF5}" dt="2025-08-21T13:46:05.589" v="4680" actId="1076"/>
          <ac:grpSpMkLst>
            <pc:docMk/>
            <pc:sldMk cId="2363421027" sldId="705"/>
            <ac:grpSpMk id="10" creationId="{338DF0DB-268D-48E4-B82C-70B1A77120F9}"/>
          </ac:grpSpMkLst>
        </pc:grpChg>
        <pc:grpChg chg="add mod">
          <ac:chgData name="Karen E Gutzman" userId="92314e3f-3ce2-4cb8-bda6-4756b0334463" providerId="ADAL" clId="{EE770761-FF03-4126-A4E8-172B8B864AF5}" dt="2025-08-21T13:43:39.075" v="4649"/>
          <ac:grpSpMkLst>
            <pc:docMk/>
            <pc:sldMk cId="2363421027" sldId="705"/>
            <ac:grpSpMk id="15" creationId="{44FA534F-7E0D-4203-0E3A-9ECB798AC578}"/>
          </ac:grpSpMkLst>
        </pc:grpChg>
      </pc:sldChg>
      <pc:sldChg chg="modSp new del mod">
        <pc:chgData name="Karen E Gutzman" userId="92314e3f-3ce2-4cb8-bda6-4756b0334463" providerId="ADAL" clId="{EE770761-FF03-4126-A4E8-172B8B864AF5}" dt="2025-08-20T15:34:05.230" v="1648" actId="47"/>
        <pc:sldMkLst>
          <pc:docMk/>
          <pc:sldMk cId="2420704635" sldId="706"/>
        </pc:sldMkLst>
        <pc:spChg chg="mod">
          <ac:chgData name="Karen E Gutzman" userId="92314e3f-3ce2-4cb8-bda6-4756b0334463" providerId="ADAL" clId="{EE770761-FF03-4126-A4E8-172B8B864AF5}" dt="2025-08-20T14:03:18.916" v="507" actId="20577"/>
          <ac:spMkLst>
            <pc:docMk/>
            <pc:sldMk cId="2420704635" sldId="706"/>
            <ac:spMk id="2" creationId="{D1C08733-A31F-99E6-98EA-50598B8E08C7}"/>
          </ac:spMkLst>
        </pc:spChg>
      </pc:sldChg>
      <pc:sldChg chg="new del">
        <pc:chgData name="Karen E Gutzman" userId="92314e3f-3ce2-4cb8-bda6-4756b0334463" providerId="ADAL" clId="{EE770761-FF03-4126-A4E8-172B8B864AF5}" dt="2025-08-20T14:04:39.982" v="530" actId="47"/>
        <pc:sldMkLst>
          <pc:docMk/>
          <pc:sldMk cId="3557846348" sldId="707"/>
        </pc:sldMkLst>
      </pc:sldChg>
      <pc:sldChg chg="addSp modSp new mod modNotesTx">
        <pc:chgData name="Karen E Gutzman" userId="92314e3f-3ce2-4cb8-bda6-4756b0334463" providerId="ADAL" clId="{EE770761-FF03-4126-A4E8-172B8B864AF5}" dt="2025-08-21T16:47:36.188" v="6372" actId="20577"/>
        <pc:sldMkLst>
          <pc:docMk/>
          <pc:sldMk cId="2337106432" sldId="708"/>
        </pc:sldMkLst>
        <pc:spChg chg="mod">
          <ac:chgData name="Karen E Gutzman" userId="92314e3f-3ce2-4cb8-bda6-4756b0334463" providerId="ADAL" clId="{EE770761-FF03-4126-A4E8-172B8B864AF5}" dt="2025-08-20T14:04:36.709" v="529" actId="20577"/>
          <ac:spMkLst>
            <pc:docMk/>
            <pc:sldMk cId="2337106432" sldId="708"/>
            <ac:spMk id="2" creationId="{3932C042-AFA8-8B65-3A92-5A7C469257FF}"/>
          </ac:spMkLst>
        </pc:spChg>
        <pc:spChg chg="mod">
          <ac:chgData name="Karen E Gutzman" userId="92314e3f-3ce2-4cb8-bda6-4756b0334463" providerId="ADAL" clId="{EE770761-FF03-4126-A4E8-172B8B864AF5}" dt="2025-08-21T15:48:50.484" v="5667"/>
          <ac:spMkLst>
            <pc:docMk/>
            <pc:sldMk cId="2337106432" sldId="708"/>
            <ac:spMk id="3" creationId="{24FCE90D-E861-AD1D-A00A-62E4C13B6924}"/>
          </ac:spMkLst>
        </pc:spChg>
        <pc:spChg chg="add mod">
          <ac:chgData name="Karen E Gutzman" userId="92314e3f-3ce2-4cb8-bda6-4756b0334463" providerId="ADAL" clId="{EE770761-FF03-4126-A4E8-172B8B864AF5}" dt="2025-08-21T15:50:28.293" v="5705" actId="14100"/>
          <ac:spMkLst>
            <pc:docMk/>
            <pc:sldMk cId="2337106432" sldId="708"/>
            <ac:spMk id="4" creationId="{38614C7C-C853-3BFF-0814-964AC8B9EB72}"/>
          </ac:spMkLst>
        </pc:spChg>
        <pc:picChg chg="add mod">
          <ac:chgData name="Karen E Gutzman" userId="92314e3f-3ce2-4cb8-bda6-4756b0334463" providerId="ADAL" clId="{EE770761-FF03-4126-A4E8-172B8B864AF5}" dt="2025-08-21T15:49:09.801" v="5668"/>
          <ac:picMkLst>
            <pc:docMk/>
            <pc:sldMk cId="2337106432" sldId="708"/>
            <ac:picMk id="5" creationId="{E137DA60-3FA2-E571-1794-ABAA76EF3129}"/>
          </ac:picMkLst>
        </pc:picChg>
        <pc:picChg chg="add mod">
          <ac:chgData name="Karen E Gutzman" userId="92314e3f-3ce2-4cb8-bda6-4756b0334463" providerId="ADAL" clId="{EE770761-FF03-4126-A4E8-172B8B864AF5}" dt="2025-08-21T15:49:09.801" v="5668"/>
          <ac:picMkLst>
            <pc:docMk/>
            <pc:sldMk cId="2337106432" sldId="708"/>
            <ac:picMk id="6" creationId="{F46CB10A-F518-669D-989D-2ACF763E97FC}"/>
          </ac:picMkLst>
        </pc:picChg>
      </pc:sldChg>
      <pc:sldChg chg="modSp new del mod">
        <pc:chgData name="Karen E Gutzman" userId="92314e3f-3ce2-4cb8-bda6-4756b0334463" providerId="ADAL" clId="{EE770761-FF03-4126-A4E8-172B8B864AF5}" dt="2025-08-20T14:05:45.470" v="557" actId="47"/>
        <pc:sldMkLst>
          <pc:docMk/>
          <pc:sldMk cId="799790427" sldId="709"/>
        </pc:sldMkLst>
        <pc:spChg chg="mod">
          <ac:chgData name="Karen E Gutzman" userId="92314e3f-3ce2-4cb8-bda6-4756b0334463" providerId="ADAL" clId="{EE770761-FF03-4126-A4E8-172B8B864AF5}" dt="2025-08-20T14:05:11.423" v="556" actId="20577"/>
          <ac:spMkLst>
            <pc:docMk/>
            <pc:sldMk cId="799790427" sldId="709"/>
            <ac:spMk id="2" creationId="{E094632B-9698-4A00-B191-D29D14007F73}"/>
          </ac:spMkLst>
        </pc:spChg>
      </pc:sldChg>
      <pc:sldChg chg="addSp modSp new del mod">
        <pc:chgData name="Karen E Gutzman" userId="92314e3f-3ce2-4cb8-bda6-4756b0334463" providerId="ADAL" clId="{EE770761-FF03-4126-A4E8-172B8B864AF5}" dt="2025-08-20T15:51:23.320" v="2078" actId="47"/>
        <pc:sldMkLst>
          <pc:docMk/>
          <pc:sldMk cId="3926386893" sldId="709"/>
        </pc:sldMkLst>
        <pc:spChg chg="mod">
          <ac:chgData name="Karen E Gutzman" userId="92314e3f-3ce2-4cb8-bda6-4756b0334463" providerId="ADAL" clId="{EE770761-FF03-4126-A4E8-172B8B864AF5}" dt="2025-08-20T15:34:46.385" v="1658" actId="20577"/>
          <ac:spMkLst>
            <pc:docMk/>
            <pc:sldMk cId="3926386893" sldId="709"/>
            <ac:spMk id="2" creationId="{0B92DCBF-46FB-C31C-B62C-8DC87AC02E2C}"/>
          </ac:spMkLst>
        </pc:spChg>
        <pc:spChg chg="mod">
          <ac:chgData name="Karen E Gutzman" userId="92314e3f-3ce2-4cb8-bda6-4756b0334463" providerId="ADAL" clId="{EE770761-FF03-4126-A4E8-172B8B864AF5}" dt="2025-08-20T14:18:48.504" v="564"/>
          <ac:spMkLst>
            <pc:docMk/>
            <pc:sldMk cId="3926386893" sldId="709"/>
            <ac:spMk id="3" creationId="{49824F55-0FFB-3DF4-9457-B659CE7F27EE}"/>
          </ac:spMkLst>
        </pc:spChg>
        <pc:spChg chg="add mod">
          <ac:chgData name="Karen E Gutzman" userId="92314e3f-3ce2-4cb8-bda6-4756b0334463" providerId="ADAL" clId="{EE770761-FF03-4126-A4E8-172B8B864AF5}" dt="2025-08-20T14:19:29.693" v="566" actId="1076"/>
          <ac:spMkLst>
            <pc:docMk/>
            <pc:sldMk cId="3926386893" sldId="709"/>
            <ac:spMk id="7" creationId="{52A074CC-27E4-FBC4-3F5D-3B9ECD63CE68}"/>
          </ac:spMkLst>
        </pc:spChg>
      </pc:sldChg>
      <pc:sldChg chg="addSp delSp modSp new del mod modNotesTx">
        <pc:chgData name="Karen E Gutzman" userId="92314e3f-3ce2-4cb8-bda6-4756b0334463" providerId="ADAL" clId="{EE770761-FF03-4126-A4E8-172B8B864AF5}" dt="2025-08-21T15:44:35.485" v="5614" actId="2696"/>
        <pc:sldMkLst>
          <pc:docMk/>
          <pc:sldMk cId="2127545366" sldId="710"/>
        </pc:sldMkLst>
        <pc:spChg chg="mod">
          <ac:chgData name="Karen E Gutzman" userId="92314e3f-3ce2-4cb8-bda6-4756b0334463" providerId="ADAL" clId="{EE770761-FF03-4126-A4E8-172B8B864AF5}" dt="2025-08-20T14:20:42.420" v="568"/>
          <ac:spMkLst>
            <pc:docMk/>
            <pc:sldMk cId="2127545366" sldId="710"/>
            <ac:spMk id="2" creationId="{E57E45B9-811E-20C2-CA26-D62A127405B5}"/>
          </ac:spMkLst>
        </pc:spChg>
        <pc:spChg chg="mod">
          <ac:chgData name="Karen E Gutzman" userId="92314e3f-3ce2-4cb8-bda6-4756b0334463" providerId="ADAL" clId="{EE770761-FF03-4126-A4E8-172B8B864AF5}" dt="2025-08-21T15:06:48.817" v="5028" actId="1036"/>
          <ac:spMkLst>
            <pc:docMk/>
            <pc:sldMk cId="2127545366" sldId="710"/>
            <ac:spMk id="3" creationId="{2CEDD910-F516-22F4-5C75-9CAA56121BDE}"/>
          </ac:spMkLst>
        </pc:spChg>
        <pc:spChg chg="del">
          <ac:chgData name="Karen E Gutzman" userId="92314e3f-3ce2-4cb8-bda6-4756b0334463" providerId="ADAL" clId="{EE770761-FF03-4126-A4E8-172B8B864AF5}" dt="2025-08-21T15:06:28.760" v="4980" actId="478"/>
          <ac:spMkLst>
            <pc:docMk/>
            <pc:sldMk cId="2127545366" sldId="710"/>
            <ac:spMk id="4" creationId="{F55A02AC-ED09-B355-702F-2691C63145E5}"/>
          </ac:spMkLst>
        </pc:spChg>
        <pc:spChg chg="add mod">
          <ac:chgData name="Karen E Gutzman" userId="92314e3f-3ce2-4cb8-bda6-4756b0334463" providerId="ADAL" clId="{EE770761-FF03-4126-A4E8-172B8B864AF5}" dt="2025-08-21T15:06:05.501" v="4974" actId="1076"/>
          <ac:spMkLst>
            <pc:docMk/>
            <pc:sldMk cId="2127545366" sldId="710"/>
            <ac:spMk id="6" creationId="{E00C0B06-4D1D-225C-17E7-984A26E9C872}"/>
          </ac:spMkLst>
        </pc:spChg>
        <pc:spChg chg="add del mod">
          <ac:chgData name="Karen E Gutzman" userId="92314e3f-3ce2-4cb8-bda6-4756b0334463" providerId="ADAL" clId="{EE770761-FF03-4126-A4E8-172B8B864AF5}" dt="2025-08-21T13:49:11.773" v="4720"/>
          <ac:spMkLst>
            <pc:docMk/>
            <pc:sldMk cId="2127545366" sldId="710"/>
            <ac:spMk id="7" creationId="{AB07234A-3F71-BDCA-828D-2F58FC9FEA4A}"/>
          </ac:spMkLst>
        </pc:spChg>
        <pc:spChg chg="add mod">
          <ac:chgData name="Karen E Gutzman" userId="92314e3f-3ce2-4cb8-bda6-4756b0334463" providerId="ADAL" clId="{EE770761-FF03-4126-A4E8-172B8B864AF5}" dt="2025-08-21T15:05:12.414" v="4955" actId="14100"/>
          <ac:spMkLst>
            <pc:docMk/>
            <pc:sldMk cId="2127545366" sldId="710"/>
            <ac:spMk id="8" creationId="{70D2058E-C410-5863-7E5D-BB09FEC0D386}"/>
          </ac:spMkLst>
        </pc:spChg>
        <pc:spChg chg="mod">
          <ac:chgData name="Karen E Gutzman" userId="92314e3f-3ce2-4cb8-bda6-4756b0334463" providerId="ADAL" clId="{EE770761-FF03-4126-A4E8-172B8B864AF5}" dt="2025-08-21T15:05:22.785" v="4958" actId="14100"/>
          <ac:spMkLst>
            <pc:docMk/>
            <pc:sldMk cId="2127545366" sldId="710"/>
            <ac:spMk id="11" creationId="{27F9FB8D-E580-8B6D-7BE0-272D9D8BAE97}"/>
          </ac:spMkLst>
        </pc:spChg>
        <pc:spChg chg="mod">
          <ac:chgData name="Karen E Gutzman" userId="92314e3f-3ce2-4cb8-bda6-4756b0334463" providerId="ADAL" clId="{EE770761-FF03-4126-A4E8-172B8B864AF5}" dt="2025-08-21T15:05:24.955" v="4959" actId="14100"/>
          <ac:spMkLst>
            <pc:docMk/>
            <pc:sldMk cId="2127545366" sldId="710"/>
            <ac:spMk id="12" creationId="{580F0BA0-526B-F7BF-9A5B-75464B6671EA}"/>
          </ac:spMkLst>
        </pc:spChg>
        <pc:spChg chg="mod">
          <ac:chgData name="Karen E Gutzman" userId="92314e3f-3ce2-4cb8-bda6-4756b0334463" providerId="ADAL" clId="{EE770761-FF03-4126-A4E8-172B8B864AF5}" dt="2025-08-21T13:52:33.412" v="4775"/>
          <ac:spMkLst>
            <pc:docMk/>
            <pc:sldMk cId="2127545366" sldId="710"/>
            <ac:spMk id="14" creationId="{8234A6CB-9F35-5BE6-FD5B-018E15D1C96B}"/>
          </ac:spMkLst>
        </pc:spChg>
        <pc:spChg chg="mod">
          <ac:chgData name="Karen E Gutzman" userId="92314e3f-3ce2-4cb8-bda6-4756b0334463" providerId="ADAL" clId="{EE770761-FF03-4126-A4E8-172B8B864AF5}" dt="2025-08-21T13:52:48.855" v="4779" actId="14100"/>
          <ac:spMkLst>
            <pc:docMk/>
            <pc:sldMk cId="2127545366" sldId="710"/>
            <ac:spMk id="15" creationId="{8DA9852D-AA65-60CF-652E-A4768E846ABC}"/>
          </ac:spMkLst>
        </pc:spChg>
        <pc:spChg chg="mod">
          <ac:chgData name="Karen E Gutzman" userId="92314e3f-3ce2-4cb8-bda6-4756b0334463" providerId="ADAL" clId="{EE770761-FF03-4126-A4E8-172B8B864AF5}" dt="2025-08-21T15:05:38.835" v="4963" actId="14100"/>
          <ac:spMkLst>
            <pc:docMk/>
            <pc:sldMk cId="2127545366" sldId="710"/>
            <ac:spMk id="17" creationId="{1972186D-6F60-32AE-02D0-D1368970F19C}"/>
          </ac:spMkLst>
        </pc:spChg>
        <pc:spChg chg="mod">
          <ac:chgData name="Karen E Gutzman" userId="92314e3f-3ce2-4cb8-bda6-4756b0334463" providerId="ADAL" clId="{EE770761-FF03-4126-A4E8-172B8B864AF5}" dt="2025-08-21T15:05:34.712" v="4962" actId="20577"/>
          <ac:spMkLst>
            <pc:docMk/>
            <pc:sldMk cId="2127545366" sldId="710"/>
            <ac:spMk id="18" creationId="{E7BA3763-A9EC-7108-7F13-126F6AF84484}"/>
          </ac:spMkLst>
        </pc:spChg>
        <pc:spChg chg="mod">
          <ac:chgData name="Karen E Gutzman" userId="92314e3f-3ce2-4cb8-bda6-4756b0334463" providerId="ADAL" clId="{EE770761-FF03-4126-A4E8-172B8B864AF5}" dt="2025-08-21T14:53:56.965" v="4924"/>
          <ac:spMkLst>
            <pc:docMk/>
            <pc:sldMk cId="2127545366" sldId="710"/>
            <ac:spMk id="20" creationId="{30D95887-A9AC-DA63-EE25-104374C7F28A}"/>
          </ac:spMkLst>
        </pc:spChg>
        <pc:spChg chg="mod">
          <ac:chgData name="Karen E Gutzman" userId="92314e3f-3ce2-4cb8-bda6-4756b0334463" providerId="ADAL" clId="{EE770761-FF03-4126-A4E8-172B8B864AF5}" dt="2025-08-21T14:56:05.992" v="4949" actId="20577"/>
          <ac:spMkLst>
            <pc:docMk/>
            <pc:sldMk cId="2127545366" sldId="710"/>
            <ac:spMk id="21" creationId="{776996CC-7B0A-D380-D11A-D92323D454BD}"/>
          </ac:spMkLst>
        </pc:spChg>
        <pc:spChg chg="add mod">
          <ac:chgData name="Karen E Gutzman" userId="92314e3f-3ce2-4cb8-bda6-4756b0334463" providerId="ADAL" clId="{EE770761-FF03-4126-A4E8-172B8B864AF5}" dt="2025-08-21T13:53:55.844" v="4796" actId="1076"/>
          <ac:spMkLst>
            <pc:docMk/>
            <pc:sldMk cId="2127545366" sldId="710"/>
            <ac:spMk id="22" creationId="{D352BCFC-1EC9-5C67-3669-FE37898DD4BD}"/>
          </ac:spMkLst>
        </pc:spChg>
        <pc:spChg chg="mod">
          <ac:chgData name="Karen E Gutzman" userId="92314e3f-3ce2-4cb8-bda6-4756b0334463" providerId="ADAL" clId="{EE770761-FF03-4126-A4E8-172B8B864AF5}" dt="2025-08-21T15:05:31.543" v="4960" actId="14100"/>
          <ac:spMkLst>
            <pc:docMk/>
            <pc:sldMk cId="2127545366" sldId="710"/>
            <ac:spMk id="24" creationId="{EFC85C0C-C021-1883-E4F8-B07AF55EFBE5}"/>
          </ac:spMkLst>
        </pc:spChg>
        <pc:spChg chg="mod">
          <ac:chgData name="Karen E Gutzman" userId="92314e3f-3ce2-4cb8-bda6-4756b0334463" providerId="ADAL" clId="{EE770761-FF03-4126-A4E8-172B8B864AF5}" dt="2025-08-21T15:05:44.149" v="4966" actId="1076"/>
          <ac:spMkLst>
            <pc:docMk/>
            <pc:sldMk cId="2127545366" sldId="710"/>
            <ac:spMk id="25" creationId="{FD2B6543-91D3-3078-5F59-481A174F95F4}"/>
          </ac:spMkLst>
        </pc:spChg>
        <pc:spChg chg="add mod">
          <ac:chgData name="Karen E Gutzman" userId="92314e3f-3ce2-4cb8-bda6-4756b0334463" providerId="ADAL" clId="{EE770761-FF03-4126-A4E8-172B8B864AF5}" dt="2025-08-21T15:06:48.817" v="5028" actId="1036"/>
          <ac:spMkLst>
            <pc:docMk/>
            <pc:sldMk cId="2127545366" sldId="710"/>
            <ac:spMk id="26" creationId="{C044D69E-421F-F80A-344E-55A83D22579E}"/>
          </ac:spMkLst>
        </pc:spChg>
        <pc:spChg chg="add mod">
          <ac:chgData name="Karen E Gutzman" userId="92314e3f-3ce2-4cb8-bda6-4756b0334463" providerId="ADAL" clId="{EE770761-FF03-4126-A4E8-172B8B864AF5}" dt="2025-08-21T15:06:48.817" v="5028" actId="1036"/>
          <ac:spMkLst>
            <pc:docMk/>
            <pc:sldMk cId="2127545366" sldId="710"/>
            <ac:spMk id="27" creationId="{560272F6-0FF0-3BDA-20B7-593018AA5431}"/>
          </ac:spMkLst>
        </pc:spChg>
        <pc:grpChg chg="add mod">
          <ac:chgData name="Karen E Gutzman" userId="92314e3f-3ce2-4cb8-bda6-4756b0334463" providerId="ADAL" clId="{EE770761-FF03-4126-A4E8-172B8B864AF5}" dt="2025-08-21T15:06:48.817" v="5028" actId="1036"/>
          <ac:grpSpMkLst>
            <pc:docMk/>
            <pc:sldMk cId="2127545366" sldId="710"/>
            <ac:grpSpMk id="9" creationId="{DCDFA17D-C308-068D-8A96-696E56E5C837}"/>
          </ac:grpSpMkLst>
        </pc:grpChg>
        <pc:grpChg chg="add mod">
          <ac:chgData name="Karen E Gutzman" userId="92314e3f-3ce2-4cb8-bda6-4756b0334463" providerId="ADAL" clId="{EE770761-FF03-4126-A4E8-172B8B864AF5}" dt="2025-08-21T15:06:48.817" v="5028" actId="1036"/>
          <ac:grpSpMkLst>
            <pc:docMk/>
            <pc:sldMk cId="2127545366" sldId="710"/>
            <ac:grpSpMk id="10" creationId="{15620FE7-E5A7-3633-CD36-6307CB7105FE}"/>
          </ac:grpSpMkLst>
        </pc:grpChg>
        <pc:grpChg chg="add del mod">
          <ac:chgData name="Karen E Gutzman" userId="92314e3f-3ce2-4cb8-bda6-4756b0334463" providerId="ADAL" clId="{EE770761-FF03-4126-A4E8-172B8B864AF5}" dt="2025-08-21T14:55:50.705" v="4942" actId="478"/>
          <ac:grpSpMkLst>
            <pc:docMk/>
            <pc:sldMk cId="2127545366" sldId="710"/>
            <ac:grpSpMk id="13" creationId="{D7EC9E25-1827-1EA3-8250-B1D01DADAC9D}"/>
          </ac:grpSpMkLst>
        </pc:grpChg>
        <pc:grpChg chg="add mod">
          <ac:chgData name="Karen E Gutzman" userId="92314e3f-3ce2-4cb8-bda6-4756b0334463" providerId="ADAL" clId="{EE770761-FF03-4126-A4E8-172B8B864AF5}" dt="2025-08-21T15:06:48.817" v="5028" actId="1036"/>
          <ac:grpSpMkLst>
            <pc:docMk/>
            <pc:sldMk cId="2127545366" sldId="710"/>
            <ac:grpSpMk id="16" creationId="{4683F3A6-2746-5E20-2B5B-25214C7D722C}"/>
          </ac:grpSpMkLst>
        </pc:grpChg>
        <pc:grpChg chg="add mod">
          <ac:chgData name="Karen E Gutzman" userId="92314e3f-3ce2-4cb8-bda6-4756b0334463" providerId="ADAL" clId="{EE770761-FF03-4126-A4E8-172B8B864AF5}" dt="2025-08-21T15:06:48.817" v="5028" actId="1036"/>
          <ac:grpSpMkLst>
            <pc:docMk/>
            <pc:sldMk cId="2127545366" sldId="710"/>
            <ac:grpSpMk id="19" creationId="{59458918-CF25-B10C-8C59-454B974BE2DF}"/>
          </ac:grpSpMkLst>
        </pc:grpChg>
        <pc:grpChg chg="add mod">
          <ac:chgData name="Karen E Gutzman" userId="92314e3f-3ce2-4cb8-bda6-4756b0334463" providerId="ADAL" clId="{EE770761-FF03-4126-A4E8-172B8B864AF5}" dt="2025-08-21T15:06:48.817" v="5028" actId="1036"/>
          <ac:grpSpMkLst>
            <pc:docMk/>
            <pc:sldMk cId="2127545366" sldId="710"/>
            <ac:grpSpMk id="23" creationId="{CB3F4B5A-480B-489B-D369-D343C9E7F0FC}"/>
          </ac:grpSpMkLst>
        </pc:grpChg>
      </pc:sldChg>
      <pc:sldChg chg="add">
        <pc:chgData name="Karen E Gutzman" userId="92314e3f-3ce2-4cb8-bda6-4756b0334463" providerId="ADAL" clId="{EE770761-FF03-4126-A4E8-172B8B864AF5}" dt="2025-08-21T15:44:49.323" v="5615"/>
        <pc:sldMkLst>
          <pc:docMk/>
          <pc:sldMk cId="2280965853" sldId="710"/>
        </pc:sldMkLst>
      </pc:sldChg>
      <pc:sldChg chg="add">
        <pc:chgData name="Karen E Gutzman" userId="92314e3f-3ce2-4cb8-bda6-4756b0334463" providerId="ADAL" clId="{EE770761-FF03-4126-A4E8-172B8B864AF5}" dt="2025-08-21T15:44:49.323" v="5615"/>
        <pc:sldMkLst>
          <pc:docMk/>
          <pc:sldMk cId="285670244" sldId="711"/>
        </pc:sldMkLst>
      </pc:sldChg>
      <pc:sldChg chg="addSp delSp modSp new del mod">
        <pc:chgData name="Karen E Gutzman" userId="92314e3f-3ce2-4cb8-bda6-4756b0334463" providerId="ADAL" clId="{EE770761-FF03-4126-A4E8-172B8B864AF5}" dt="2025-08-21T15:44:35.485" v="5614" actId="2696"/>
        <pc:sldMkLst>
          <pc:docMk/>
          <pc:sldMk cId="1271477630" sldId="711"/>
        </pc:sldMkLst>
        <pc:spChg chg="mod">
          <ac:chgData name="Karen E Gutzman" userId="92314e3f-3ce2-4cb8-bda6-4756b0334463" providerId="ADAL" clId="{EE770761-FF03-4126-A4E8-172B8B864AF5}" dt="2025-08-21T15:09:48.306" v="5090" actId="20577"/>
          <ac:spMkLst>
            <pc:docMk/>
            <pc:sldMk cId="1271477630" sldId="711"/>
            <ac:spMk id="2" creationId="{21CB8C74-0F16-D239-8671-4F7FB8BEC33F}"/>
          </ac:spMkLst>
        </pc:spChg>
        <pc:spChg chg="mod">
          <ac:chgData name="Karen E Gutzman" userId="92314e3f-3ce2-4cb8-bda6-4756b0334463" providerId="ADAL" clId="{EE770761-FF03-4126-A4E8-172B8B864AF5}" dt="2025-08-21T15:20:22.725" v="5264" actId="1076"/>
          <ac:spMkLst>
            <pc:docMk/>
            <pc:sldMk cId="1271477630" sldId="711"/>
            <ac:spMk id="3" creationId="{86BB3784-78DF-DFA1-BAB7-DCD067772AD6}"/>
          </ac:spMkLst>
        </pc:spChg>
        <pc:spChg chg="del">
          <ac:chgData name="Karen E Gutzman" userId="92314e3f-3ce2-4cb8-bda6-4756b0334463" providerId="ADAL" clId="{EE770761-FF03-4126-A4E8-172B8B864AF5}" dt="2025-08-21T15:17:33.266" v="5223" actId="478"/>
          <ac:spMkLst>
            <pc:docMk/>
            <pc:sldMk cId="1271477630" sldId="711"/>
            <ac:spMk id="4" creationId="{AAE88701-210E-BD5F-115B-706953620E00}"/>
          </ac:spMkLst>
        </pc:spChg>
        <pc:spChg chg="add del mod">
          <ac:chgData name="Karen E Gutzman" userId="92314e3f-3ce2-4cb8-bda6-4756b0334463" providerId="ADAL" clId="{EE770761-FF03-4126-A4E8-172B8B864AF5}" dt="2025-08-21T15:10:32.001" v="5096" actId="478"/>
          <ac:spMkLst>
            <pc:docMk/>
            <pc:sldMk cId="1271477630" sldId="711"/>
            <ac:spMk id="7" creationId="{4B10364C-4637-935B-F9D4-DD2F0FC38AC9}"/>
          </ac:spMkLst>
        </pc:spChg>
        <pc:spChg chg="add mod">
          <ac:chgData name="Karen E Gutzman" userId="92314e3f-3ce2-4cb8-bda6-4756b0334463" providerId="ADAL" clId="{EE770761-FF03-4126-A4E8-172B8B864AF5}" dt="2025-08-21T15:23:35.703" v="5303" actId="164"/>
          <ac:spMkLst>
            <pc:docMk/>
            <pc:sldMk cId="1271477630" sldId="711"/>
            <ac:spMk id="8" creationId="{90E782A6-B8F0-B4A3-6BBC-B0AA4AAA2124}"/>
          </ac:spMkLst>
        </pc:spChg>
        <pc:spChg chg="mod">
          <ac:chgData name="Karen E Gutzman" userId="92314e3f-3ce2-4cb8-bda6-4756b0334463" providerId="ADAL" clId="{EE770761-FF03-4126-A4E8-172B8B864AF5}" dt="2025-08-21T15:15:18.396" v="5173" actId="688"/>
          <ac:spMkLst>
            <pc:docMk/>
            <pc:sldMk cId="1271477630" sldId="711"/>
            <ac:spMk id="10" creationId="{67B9BCE0-0449-F247-C00C-37E18A3F33F7}"/>
          </ac:spMkLst>
        </pc:spChg>
        <pc:spChg chg="mod">
          <ac:chgData name="Karen E Gutzman" userId="92314e3f-3ce2-4cb8-bda6-4756b0334463" providerId="ADAL" clId="{EE770761-FF03-4126-A4E8-172B8B864AF5}" dt="2025-08-21T15:15:15.049" v="5172" actId="688"/>
          <ac:spMkLst>
            <pc:docMk/>
            <pc:sldMk cId="1271477630" sldId="711"/>
            <ac:spMk id="11" creationId="{A86B1D52-24BA-3A5B-63E5-CC489F64BBE5}"/>
          </ac:spMkLst>
        </pc:spChg>
        <pc:spChg chg="mod">
          <ac:chgData name="Karen E Gutzman" userId="92314e3f-3ce2-4cb8-bda6-4756b0334463" providerId="ADAL" clId="{EE770761-FF03-4126-A4E8-172B8B864AF5}" dt="2025-08-21T15:15:10.830" v="5171" actId="688"/>
          <ac:spMkLst>
            <pc:docMk/>
            <pc:sldMk cId="1271477630" sldId="711"/>
            <ac:spMk id="12" creationId="{8A2CCB8A-6AA8-A3AF-B16F-906A8A902349}"/>
          </ac:spMkLst>
        </pc:spChg>
        <pc:spChg chg="mod">
          <ac:chgData name="Karen E Gutzman" userId="92314e3f-3ce2-4cb8-bda6-4756b0334463" providerId="ADAL" clId="{EE770761-FF03-4126-A4E8-172B8B864AF5}" dt="2025-08-21T15:15:07.162" v="5170" actId="688"/>
          <ac:spMkLst>
            <pc:docMk/>
            <pc:sldMk cId="1271477630" sldId="711"/>
            <ac:spMk id="13" creationId="{2E7F873E-48A8-0146-5235-9A7DDFD5734A}"/>
          </ac:spMkLst>
        </pc:spChg>
        <pc:spChg chg="mod">
          <ac:chgData name="Karen E Gutzman" userId="92314e3f-3ce2-4cb8-bda6-4756b0334463" providerId="ADAL" clId="{EE770761-FF03-4126-A4E8-172B8B864AF5}" dt="2025-08-21T15:15:02.580" v="5169" actId="688"/>
          <ac:spMkLst>
            <pc:docMk/>
            <pc:sldMk cId="1271477630" sldId="711"/>
            <ac:spMk id="14" creationId="{750AC12B-014A-ABD0-5D4A-5F6A3B58466E}"/>
          </ac:spMkLst>
        </pc:spChg>
        <pc:spChg chg="mod">
          <ac:chgData name="Karen E Gutzman" userId="92314e3f-3ce2-4cb8-bda6-4756b0334463" providerId="ADAL" clId="{EE770761-FF03-4126-A4E8-172B8B864AF5}" dt="2025-08-21T15:14:56.385" v="5168" actId="688"/>
          <ac:spMkLst>
            <pc:docMk/>
            <pc:sldMk cId="1271477630" sldId="711"/>
            <ac:spMk id="15" creationId="{DAA12860-1FF7-3FA2-C40A-DFAB1D7EE753}"/>
          </ac:spMkLst>
        </pc:spChg>
        <pc:spChg chg="mod">
          <ac:chgData name="Karen E Gutzman" userId="92314e3f-3ce2-4cb8-bda6-4756b0334463" providerId="ADAL" clId="{EE770761-FF03-4126-A4E8-172B8B864AF5}" dt="2025-08-21T15:24:55.505" v="5325" actId="14100"/>
          <ac:spMkLst>
            <pc:docMk/>
            <pc:sldMk cId="1271477630" sldId="711"/>
            <ac:spMk id="16" creationId="{EA107B9B-6D2F-E519-5046-00F7DF12426F}"/>
          </ac:spMkLst>
        </pc:spChg>
        <pc:spChg chg="mod">
          <ac:chgData name="Karen E Gutzman" userId="92314e3f-3ce2-4cb8-bda6-4756b0334463" providerId="ADAL" clId="{EE770761-FF03-4126-A4E8-172B8B864AF5}" dt="2025-08-21T15:24:24.085" v="5317" actId="1076"/>
          <ac:spMkLst>
            <pc:docMk/>
            <pc:sldMk cId="1271477630" sldId="711"/>
            <ac:spMk id="17" creationId="{4A104749-B7BD-2429-37CC-F90CF34E2733}"/>
          </ac:spMkLst>
        </pc:spChg>
        <pc:spChg chg="mod">
          <ac:chgData name="Karen E Gutzman" userId="92314e3f-3ce2-4cb8-bda6-4756b0334463" providerId="ADAL" clId="{EE770761-FF03-4126-A4E8-172B8B864AF5}" dt="2025-08-21T15:24:27.947" v="5319" actId="1076"/>
          <ac:spMkLst>
            <pc:docMk/>
            <pc:sldMk cId="1271477630" sldId="711"/>
            <ac:spMk id="18" creationId="{24AB702D-4C65-D25D-1D94-14AFD24124A2}"/>
          </ac:spMkLst>
        </pc:spChg>
        <pc:spChg chg="mod">
          <ac:chgData name="Karen E Gutzman" userId="92314e3f-3ce2-4cb8-bda6-4756b0334463" providerId="ADAL" clId="{EE770761-FF03-4126-A4E8-172B8B864AF5}" dt="2025-08-21T15:24:30.288" v="5320" actId="1076"/>
          <ac:spMkLst>
            <pc:docMk/>
            <pc:sldMk cId="1271477630" sldId="711"/>
            <ac:spMk id="19" creationId="{768835D1-412E-E9B9-2E3C-8BB908B13B06}"/>
          </ac:spMkLst>
        </pc:spChg>
        <pc:spChg chg="mod">
          <ac:chgData name="Karen E Gutzman" userId="92314e3f-3ce2-4cb8-bda6-4756b0334463" providerId="ADAL" clId="{EE770761-FF03-4126-A4E8-172B8B864AF5}" dt="2025-08-21T15:24:38.023" v="5323" actId="1076"/>
          <ac:spMkLst>
            <pc:docMk/>
            <pc:sldMk cId="1271477630" sldId="711"/>
            <ac:spMk id="20" creationId="{274D4849-D2B5-8331-BF59-83C1551D333A}"/>
          </ac:spMkLst>
        </pc:spChg>
        <pc:spChg chg="mod">
          <ac:chgData name="Karen E Gutzman" userId="92314e3f-3ce2-4cb8-bda6-4756b0334463" providerId="ADAL" clId="{EE770761-FF03-4126-A4E8-172B8B864AF5}" dt="2025-08-21T15:24:33.965" v="5321" actId="1076"/>
          <ac:spMkLst>
            <pc:docMk/>
            <pc:sldMk cId="1271477630" sldId="711"/>
            <ac:spMk id="21" creationId="{E8B12C66-0509-0D9C-2ECF-F47FF5D9719B}"/>
          </ac:spMkLst>
        </pc:spChg>
        <pc:spChg chg="add mod">
          <ac:chgData name="Karen E Gutzman" userId="92314e3f-3ce2-4cb8-bda6-4756b0334463" providerId="ADAL" clId="{EE770761-FF03-4126-A4E8-172B8B864AF5}" dt="2025-08-21T15:23:39.327" v="5304" actId="164"/>
          <ac:spMkLst>
            <pc:docMk/>
            <pc:sldMk cId="1271477630" sldId="711"/>
            <ac:spMk id="23" creationId="{6CD9DD05-7EC0-CDC4-4A22-509F5EAFD0CE}"/>
          </ac:spMkLst>
        </pc:spChg>
        <pc:spChg chg="add mod ord">
          <ac:chgData name="Karen E Gutzman" userId="92314e3f-3ce2-4cb8-bda6-4756b0334463" providerId="ADAL" clId="{EE770761-FF03-4126-A4E8-172B8B864AF5}" dt="2025-08-21T15:23:39.327" v="5304" actId="164"/>
          <ac:spMkLst>
            <pc:docMk/>
            <pc:sldMk cId="1271477630" sldId="711"/>
            <ac:spMk id="24" creationId="{AF8565D3-F92F-D09B-5205-A2E7A23F6DD5}"/>
          </ac:spMkLst>
        </pc:spChg>
        <pc:spChg chg="add mod ord">
          <ac:chgData name="Karen E Gutzman" userId="92314e3f-3ce2-4cb8-bda6-4756b0334463" providerId="ADAL" clId="{EE770761-FF03-4126-A4E8-172B8B864AF5}" dt="2025-08-21T15:23:46.659" v="5307" actId="1076"/>
          <ac:spMkLst>
            <pc:docMk/>
            <pc:sldMk cId="1271477630" sldId="711"/>
            <ac:spMk id="25" creationId="{30271743-8446-74DD-2C9B-2A4150FDF712}"/>
          </ac:spMkLst>
        </pc:spChg>
        <pc:spChg chg="add mod">
          <ac:chgData name="Karen E Gutzman" userId="92314e3f-3ce2-4cb8-bda6-4756b0334463" providerId="ADAL" clId="{EE770761-FF03-4126-A4E8-172B8B864AF5}" dt="2025-08-21T15:23:31.877" v="5302" actId="164"/>
          <ac:spMkLst>
            <pc:docMk/>
            <pc:sldMk cId="1271477630" sldId="711"/>
            <ac:spMk id="27" creationId="{C2F5AE3B-2D8B-AD47-6943-7EAF928752E1}"/>
          </ac:spMkLst>
        </pc:spChg>
        <pc:spChg chg="add mod ord">
          <ac:chgData name="Karen E Gutzman" userId="92314e3f-3ce2-4cb8-bda6-4756b0334463" providerId="ADAL" clId="{EE770761-FF03-4126-A4E8-172B8B864AF5}" dt="2025-08-21T15:23:31.877" v="5302" actId="164"/>
          <ac:spMkLst>
            <pc:docMk/>
            <pc:sldMk cId="1271477630" sldId="711"/>
            <ac:spMk id="28" creationId="{36548BDB-2566-3FFA-1D76-5A5A5B2AE0DE}"/>
          </ac:spMkLst>
        </pc:spChg>
        <pc:grpChg chg="mod">
          <ac:chgData name="Karen E Gutzman" userId="92314e3f-3ce2-4cb8-bda6-4756b0334463" providerId="ADAL" clId="{EE770761-FF03-4126-A4E8-172B8B864AF5}" dt="2025-08-21T15:24:52.649" v="5324" actId="1076"/>
          <ac:grpSpMkLst>
            <pc:docMk/>
            <pc:sldMk cId="1271477630" sldId="711"/>
            <ac:grpSpMk id="9" creationId="{0CEB2D4F-3499-1CC4-1F2E-3C56593417F9}"/>
          </ac:grpSpMkLst>
        </pc:grpChg>
        <pc:grpChg chg="add mod">
          <ac:chgData name="Karen E Gutzman" userId="92314e3f-3ce2-4cb8-bda6-4756b0334463" providerId="ADAL" clId="{EE770761-FF03-4126-A4E8-172B8B864AF5}" dt="2025-08-21T15:23:52.796" v="5309" actId="1076"/>
          <ac:grpSpMkLst>
            <pc:docMk/>
            <pc:sldMk cId="1271477630" sldId="711"/>
            <ac:grpSpMk id="29" creationId="{661D0460-38B8-469A-32B7-9BE05605E3C2}"/>
          </ac:grpSpMkLst>
        </pc:grpChg>
        <pc:grpChg chg="add mod">
          <ac:chgData name="Karen E Gutzman" userId="92314e3f-3ce2-4cb8-bda6-4756b0334463" providerId="ADAL" clId="{EE770761-FF03-4126-A4E8-172B8B864AF5}" dt="2025-08-21T15:23:49.697" v="5308" actId="1076"/>
          <ac:grpSpMkLst>
            <pc:docMk/>
            <pc:sldMk cId="1271477630" sldId="711"/>
            <ac:grpSpMk id="30" creationId="{EAA4B86B-6633-642B-DCCE-7D329BB29A1F}"/>
          </ac:grpSpMkLst>
        </pc:grpChg>
        <pc:grpChg chg="add mod">
          <ac:chgData name="Karen E Gutzman" userId="92314e3f-3ce2-4cb8-bda6-4756b0334463" providerId="ADAL" clId="{EE770761-FF03-4126-A4E8-172B8B864AF5}" dt="2025-08-21T15:23:42.123" v="5305" actId="1076"/>
          <ac:grpSpMkLst>
            <pc:docMk/>
            <pc:sldMk cId="1271477630" sldId="711"/>
            <ac:grpSpMk id="31" creationId="{44254B2F-4CE7-C9C7-57A9-1DF8D16E2FE4}"/>
          </ac:grpSpMkLst>
        </pc:grpChg>
      </pc:sldChg>
      <pc:sldChg chg="addSp delSp modSp add del mod modNotes">
        <pc:chgData name="Karen E Gutzman" userId="92314e3f-3ce2-4cb8-bda6-4756b0334463" providerId="ADAL" clId="{EE770761-FF03-4126-A4E8-172B8B864AF5}" dt="2025-08-20T15:30:51.691" v="1619" actId="47"/>
        <pc:sldMkLst>
          <pc:docMk/>
          <pc:sldMk cId="1444926566" sldId="712"/>
        </pc:sldMkLst>
        <pc:spChg chg="del mod">
          <ac:chgData name="Karen E Gutzman" userId="92314e3f-3ce2-4cb8-bda6-4756b0334463" providerId="ADAL" clId="{EE770761-FF03-4126-A4E8-172B8B864AF5}" dt="2025-08-20T14:32:22.391" v="719" actId="478"/>
          <ac:spMkLst>
            <pc:docMk/>
            <pc:sldMk cId="1444926566" sldId="712"/>
            <ac:spMk id="2" creationId="{00000000-0000-0000-0000-000000000000}"/>
          </ac:spMkLst>
        </pc:spChg>
        <pc:spChg chg="mod">
          <ac:chgData name="Karen E Gutzman" userId="92314e3f-3ce2-4cb8-bda6-4756b0334463" providerId="ADAL" clId="{EE770761-FF03-4126-A4E8-172B8B864AF5}" dt="2025-08-20T14:32:31.605" v="721" actId="164"/>
          <ac:spMkLst>
            <pc:docMk/>
            <pc:sldMk cId="1444926566" sldId="712"/>
            <ac:spMk id="4" creationId="{00000000-0000-0000-0000-000000000000}"/>
          </ac:spMkLst>
        </pc:spChg>
        <pc:spChg chg="mod">
          <ac:chgData name="Karen E Gutzman" userId="92314e3f-3ce2-4cb8-bda6-4756b0334463" providerId="ADAL" clId="{EE770761-FF03-4126-A4E8-172B8B864AF5}" dt="2025-08-20T14:32:31.605" v="721" actId="164"/>
          <ac:spMkLst>
            <pc:docMk/>
            <pc:sldMk cId="1444926566" sldId="712"/>
            <ac:spMk id="5" creationId="{00000000-0000-0000-0000-000000000000}"/>
          </ac:spMkLst>
        </pc:spChg>
        <pc:spChg chg="mod">
          <ac:chgData name="Karen E Gutzman" userId="92314e3f-3ce2-4cb8-bda6-4756b0334463" providerId="ADAL" clId="{EE770761-FF03-4126-A4E8-172B8B864AF5}" dt="2025-08-20T14:32:31.605" v="721" actId="164"/>
          <ac:spMkLst>
            <pc:docMk/>
            <pc:sldMk cId="1444926566" sldId="712"/>
            <ac:spMk id="6" creationId="{00000000-0000-0000-0000-000000000000}"/>
          </ac:spMkLst>
        </pc:spChg>
        <pc:spChg chg="mod">
          <ac:chgData name="Karen E Gutzman" userId="92314e3f-3ce2-4cb8-bda6-4756b0334463" providerId="ADAL" clId="{EE770761-FF03-4126-A4E8-172B8B864AF5}" dt="2025-08-20T14:32:31.605" v="721" actId="164"/>
          <ac:spMkLst>
            <pc:docMk/>
            <pc:sldMk cId="1444926566" sldId="712"/>
            <ac:spMk id="7" creationId="{00000000-0000-0000-0000-000000000000}"/>
          </ac:spMkLst>
        </pc:spChg>
        <pc:spChg chg="mod">
          <ac:chgData name="Karen E Gutzman" userId="92314e3f-3ce2-4cb8-bda6-4756b0334463" providerId="ADAL" clId="{EE770761-FF03-4126-A4E8-172B8B864AF5}" dt="2025-08-20T14:32:31.605" v="721" actId="164"/>
          <ac:spMkLst>
            <pc:docMk/>
            <pc:sldMk cId="1444926566" sldId="712"/>
            <ac:spMk id="8" creationId="{00000000-0000-0000-0000-000000000000}"/>
          </ac:spMkLst>
        </pc:spChg>
        <pc:spChg chg="mod">
          <ac:chgData name="Karen E Gutzman" userId="92314e3f-3ce2-4cb8-bda6-4756b0334463" providerId="ADAL" clId="{EE770761-FF03-4126-A4E8-172B8B864AF5}" dt="2025-08-20T14:32:31.605" v="721" actId="164"/>
          <ac:spMkLst>
            <pc:docMk/>
            <pc:sldMk cId="1444926566" sldId="712"/>
            <ac:spMk id="9" creationId="{00000000-0000-0000-0000-000000000000}"/>
          </ac:spMkLst>
        </pc:spChg>
        <pc:spChg chg="mod">
          <ac:chgData name="Karen E Gutzman" userId="92314e3f-3ce2-4cb8-bda6-4756b0334463" providerId="ADAL" clId="{EE770761-FF03-4126-A4E8-172B8B864AF5}" dt="2025-08-20T14:32:31.605" v="721" actId="164"/>
          <ac:spMkLst>
            <pc:docMk/>
            <pc:sldMk cId="1444926566" sldId="712"/>
            <ac:spMk id="10" creationId="{00000000-0000-0000-0000-000000000000}"/>
          </ac:spMkLst>
        </pc:spChg>
        <pc:spChg chg="mod">
          <ac:chgData name="Karen E Gutzman" userId="92314e3f-3ce2-4cb8-bda6-4756b0334463" providerId="ADAL" clId="{EE770761-FF03-4126-A4E8-172B8B864AF5}" dt="2025-08-20T14:32:31.605" v="721" actId="164"/>
          <ac:spMkLst>
            <pc:docMk/>
            <pc:sldMk cId="1444926566" sldId="712"/>
            <ac:spMk id="11" creationId="{00000000-0000-0000-0000-000000000000}"/>
          </ac:spMkLst>
        </pc:spChg>
        <pc:spChg chg="mod">
          <ac:chgData name="Karen E Gutzman" userId="92314e3f-3ce2-4cb8-bda6-4756b0334463" providerId="ADAL" clId="{EE770761-FF03-4126-A4E8-172B8B864AF5}" dt="2025-08-20T14:29:58.280" v="695"/>
          <ac:spMkLst>
            <pc:docMk/>
            <pc:sldMk cId="1444926566" sldId="712"/>
            <ac:spMk id="12" creationId="{36055034-685B-C920-0025-6453005CA9EA}"/>
          </ac:spMkLst>
        </pc:spChg>
        <pc:spChg chg="mod">
          <ac:chgData name="Karen E Gutzman" userId="92314e3f-3ce2-4cb8-bda6-4756b0334463" providerId="ADAL" clId="{EE770761-FF03-4126-A4E8-172B8B864AF5}" dt="2025-08-20T14:29:58.280" v="696"/>
          <ac:spMkLst>
            <pc:docMk/>
            <pc:sldMk cId="1444926566" sldId="712"/>
            <ac:spMk id="13" creationId="{0F873F48-AFCD-B6A1-C4DA-C35C4CF43475}"/>
          </ac:spMkLst>
        </pc:spChg>
        <pc:spChg chg="mod">
          <ac:chgData name="Karen E Gutzman" userId="92314e3f-3ce2-4cb8-bda6-4756b0334463" providerId="ADAL" clId="{EE770761-FF03-4126-A4E8-172B8B864AF5}" dt="2025-08-20T14:29:58.281" v="697"/>
          <ac:spMkLst>
            <pc:docMk/>
            <pc:sldMk cId="1444926566" sldId="712"/>
            <ac:spMk id="14" creationId="{94716399-A766-9D6B-6EA9-EF598AEC53F5}"/>
          </ac:spMkLst>
        </pc:spChg>
        <pc:spChg chg="mod">
          <ac:chgData name="Karen E Gutzman" userId="92314e3f-3ce2-4cb8-bda6-4756b0334463" providerId="ADAL" clId="{EE770761-FF03-4126-A4E8-172B8B864AF5}" dt="2025-08-20T14:29:58.281" v="698"/>
          <ac:spMkLst>
            <pc:docMk/>
            <pc:sldMk cId="1444926566" sldId="712"/>
            <ac:spMk id="15" creationId="{DEB257AB-70C5-DF38-E443-1F0CB7ED6466}"/>
          </ac:spMkLst>
        </pc:spChg>
        <pc:spChg chg="mod">
          <ac:chgData name="Karen E Gutzman" userId="92314e3f-3ce2-4cb8-bda6-4756b0334463" providerId="ADAL" clId="{EE770761-FF03-4126-A4E8-172B8B864AF5}" dt="2025-08-20T14:29:58.282" v="699"/>
          <ac:spMkLst>
            <pc:docMk/>
            <pc:sldMk cId="1444926566" sldId="712"/>
            <ac:spMk id="16" creationId="{17E3E6DC-07C7-3D06-E675-DAF87DAEAD55}"/>
          </ac:spMkLst>
        </pc:spChg>
        <pc:spChg chg="mod">
          <ac:chgData name="Karen E Gutzman" userId="92314e3f-3ce2-4cb8-bda6-4756b0334463" providerId="ADAL" clId="{EE770761-FF03-4126-A4E8-172B8B864AF5}" dt="2025-08-20T14:29:58.282" v="700"/>
          <ac:spMkLst>
            <pc:docMk/>
            <pc:sldMk cId="1444926566" sldId="712"/>
            <ac:spMk id="17" creationId="{19C30DE8-C0F1-217E-01A6-2D670A41B4BB}"/>
          </ac:spMkLst>
        </pc:spChg>
        <pc:spChg chg="mod">
          <ac:chgData name="Karen E Gutzman" userId="92314e3f-3ce2-4cb8-bda6-4756b0334463" providerId="ADAL" clId="{EE770761-FF03-4126-A4E8-172B8B864AF5}" dt="2025-08-20T14:29:58.282" v="701"/>
          <ac:spMkLst>
            <pc:docMk/>
            <pc:sldMk cId="1444926566" sldId="712"/>
            <ac:spMk id="18" creationId="{282476AA-2C58-E85D-7574-C1EB834EA0AC}"/>
          </ac:spMkLst>
        </pc:spChg>
        <pc:spChg chg="mod">
          <ac:chgData name="Karen E Gutzman" userId="92314e3f-3ce2-4cb8-bda6-4756b0334463" providerId="ADAL" clId="{EE770761-FF03-4126-A4E8-172B8B864AF5}" dt="2025-08-20T14:29:58.283" v="702"/>
          <ac:spMkLst>
            <pc:docMk/>
            <pc:sldMk cId="1444926566" sldId="712"/>
            <ac:spMk id="19" creationId="{78F33BF3-1E68-98DE-4663-22C9F1435485}"/>
          </ac:spMkLst>
        </pc:spChg>
        <pc:spChg chg="mod">
          <ac:chgData name="Karen E Gutzman" userId="92314e3f-3ce2-4cb8-bda6-4756b0334463" providerId="ADAL" clId="{EE770761-FF03-4126-A4E8-172B8B864AF5}" dt="2025-08-20T14:29:58.283" v="703"/>
          <ac:spMkLst>
            <pc:docMk/>
            <pc:sldMk cId="1444926566" sldId="712"/>
            <ac:spMk id="20" creationId="{A930E07C-1908-D1FD-B249-68D3F0025608}"/>
          </ac:spMkLst>
        </pc:spChg>
        <pc:spChg chg="mod">
          <ac:chgData name="Karen E Gutzman" userId="92314e3f-3ce2-4cb8-bda6-4756b0334463" providerId="ADAL" clId="{EE770761-FF03-4126-A4E8-172B8B864AF5}" dt="2025-08-20T14:29:58.283" v="704"/>
          <ac:spMkLst>
            <pc:docMk/>
            <pc:sldMk cId="1444926566" sldId="712"/>
            <ac:spMk id="21" creationId="{AED2E02E-D17E-0758-AAB7-728A08F79329}"/>
          </ac:spMkLst>
        </pc:spChg>
        <pc:spChg chg="mod">
          <ac:chgData name="Karen E Gutzman" userId="92314e3f-3ce2-4cb8-bda6-4756b0334463" providerId="ADAL" clId="{EE770761-FF03-4126-A4E8-172B8B864AF5}" dt="2025-08-20T14:29:58.284" v="705"/>
          <ac:spMkLst>
            <pc:docMk/>
            <pc:sldMk cId="1444926566" sldId="712"/>
            <ac:spMk id="22" creationId="{7FA380BF-D251-7A1E-FF22-690C14F65528}"/>
          </ac:spMkLst>
        </pc:spChg>
        <pc:spChg chg="mod">
          <ac:chgData name="Karen E Gutzman" userId="92314e3f-3ce2-4cb8-bda6-4756b0334463" providerId="ADAL" clId="{EE770761-FF03-4126-A4E8-172B8B864AF5}" dt="2025-08-20T14:29:58.284" v="706"/>
          <ac:spMkLst>
            <pc:docMk/>
            <pc:sldMk cId="1444926566" sldId="712"/>
            <ac:spMk id="23" creationId="{EAE6847F-0FE4-D4C5-CF23-C3A5DD705622}"/>
          </ac:spMkLst>
        </pc:spChg>
        <pc:spChg chg="mod">
          <ac:chgData name="Karen E Gutzman" userId="92314e3f-3ce2-4cb8-bda6-4756b0334463" providerId="ADAL" clId="{EE770761-FF03-4126-A4E8-172B8B864AF5}" dt="2025-08-20T14:29:58.285" v="707"/>
          <ac:spMkLst>
            <pc:docMk/>
            <pc:sldMk cId="1444926566" sldId="712"/>
            <ac:spMk id="24" creationId="{4BD8A1C9-2B2F-216B-B237-5009C99E17EE}"/>
          </ac:spMkLst>
        </pc:spChg>
        <pc:spChg chg="mod">
          <ac:chgData name="Karen E Gutzman" userId="92314e3f-3ce2-4cb8-bda6-4756b0334463" providerId="ADAL" clId="{EE770761-FF03-4126-A4E8-172B8B864AF5}" dt="2025-08-20T14:29:58.285" v="708"/>
          <ac:spMkLst>
            <pc:docMk/>
            <pc:sldMk cId="1444926566" sldId="712"/>
            <ac:spMk id="25" creationId="{49317BB3-7FF0-B2ED-B1ED-7CA91FC01FDC}"/>
          </ac:spMkLst>
        </pc:spChg>
        <pc:spChg chg="mod">
          <ac:chgData name="Karen E Gutzman" userId="92314e3f-3ce2-4cb8-bda6-4756b0334463" providerId="ADAL" clId="{EE770761-FF03-4126-A4E8-172B8B864AF5}" dt="2025-08-20T14:29:58.286" v="709"/>
          <ac:spMkLst>
            <pc:docMk/>
            <pc:sldMk cId="1444926566" sldId="712"/>
            <ac:spMk id="26" creationId="{EB16F2E7-F0B8-EFC5-4E99-03EACAFBE295}"/>
          </ac:spMkLst>
        </pc:spChg>
        <pc:spChg chg="mod">
          <ac:chgData name="Karen E Gutzman" userId="92314e3f-3ce2-4cb8-bda6-4756b0334463" providerId="ADAL" clId="{EE770761-FF03-4126-A4E8-172B8B864AF5}" dt="2025-08-20T14:29:58.287" v="710"/>
          <ac:spMkLst>
            <pc:docMk/>
            <pc:sldMk cId="1444926566" sldId="712"/>
            <ac:spMk id="27" creationId="{C72A85F4-AE20-0F83-D808-1DE58C797E27}"/>
          </ac:spMkLst>
        </pc:spChg>
        <pc:spChg chg="mod">
          <ac:chgData name="Karen E Gutzman" userId="92314e3f-3ce2-4cb8-bda6-4756b0334463" providerId="ADAL" clId="{EE770761-FF03-4126-A4E8-172B8B864AF5}" dt="2025-08-20T14:29:58.287" v="711"/>
          <ac:spMkLst>
            <pc:docMk/>
            <pc:sldMk cId="1444926566" sldId="712"/>
            <ac:spMk id="28" creationId="{2A871D19-3222-2314-AAFE-535D0C2028F8}"/>
          </ac:spMkLst>
        </pc:spChg>
        <pc:spChg chg="mod">
          <ac:chgData name="Karen E Gutzman" userId="92314e3f-3ce2-4cb8-bda6-4756b0334463" providerId="ADAL" clId="{EE770761-FF03-4126-A4E8-172B8B864AF5}" dt="2025-08-20T14:29:58.288" v="712"/>
          <ac:spMkLst>
            <pc:docMk/>
            <pc:sldMk cId="1444926566" sldId="712"/>
            <ac:spMk id="29" creationId="{3C41E73B-9AD5-ED43-6C38-38CE8AD538A1}"/>
          </ac:spMkLst>
        </pc:spChg>
        <pc:spChg chg="mod">
          <ac:chgData name="Karen E Gutzman" userId="92314e3f-3ce2-4cb8-bda6-4756b0334463" providerId="ADAL" clId="{EE770761-FF03-4126-A4E8-172B8B864AF5}" dt="2025-08-20T14:29:58.288" v="713"/>
          <ac:spMkLst>
            <pc:docMk/>
            <pc:sldMk cId="1444926566" sldId="712"/>
            <ac:spMk id="30" creationId="{6DC0CE08-E5CA-A569-442D-06C31A656F83}"/>
          </ac:spMkLst>
        </pc:spChg>
        <pc:spChg chg="add del mod">
          <ac:chgData name="Karen E Gutzman" userId="92314e3f-3ce2-4cb8-bda6-4756b0334463" providerId="ADAL" clId="{EE770761-FF03-4126-A4E8-172B8B864AF5}" dt="2025-08-20T14:32:16.747" v="718" actId="478"/>
          <ac:spMkLst>
            <pc:docMk/>
            <pc:sldMk cId="1444926566" sldId="712"/>
            <ac:spMk id="31" creationId="{FBC98273-A45D-E087-1089-792B18920F84}"/>
          </ac:spMkLst>
        </pc:spChg>
        <pc:spChg chg="add del mod">
          <ac:chgData name="Karen E Gutzman" userId="92314e3f-3ce2-4cb8-bda6-4756b0334463" providerId="ADAL" clId="{EE770761-FF03-4126-A4E8-172B8B864AF5}" dt="2025-08-20T14:30:06.999" v="717" actId="478"/>
          <ac:spMkLst>
            <pc:docMk/>
            <pc:sldMk cId="1444926566" sldId="712"/>
            <ac:spMk id="32" creationId="{8F6C930E-FA63-A6B7-0C75-CE38FA5E1D32}"/>
          </ac:spMkLst>
        </pc:spChg>
        <pc:spChg chg="add del mod">
          <ac:chgData name="Karen E Gutzman" userId="92314e3f-3ce2-4cb8-bda6-4756b0334463" providerId="ADAL" clId="{EE770761-FF03-4126-A4E8-172B8B864AF5}" dt="2025-08-20T14:32:24.331" v="720" actId="478"/>
          <ac:spMkLst>
            <pc:docMk/>
            <pc:sldMk cId="1444926566" sldId="712"/>
            <ac:spMk id="34" creationId="{E3569EFB-A774-CDF4-8CF9-70708439B6F1}"/>
          </ac:spMkLst>
        </pc:spChg>
        <pc:spChg chg="mod">
          <ac:chgData name="Karen E Gutzman" userId="92314e3f-3ce2-4cb8-bda6-4756b0334463" providerId="ADAL" clId="{EE770761-FF03-4126-A4E8-172B8B864AF5}" dt="2025-08-20T14:29:58.249" v="648" actId="790"/>
          <ac:spMkLst>
            <pc:docMk/>
            <pc:sldMk cId="1444926566" sldId="712"/>
            <ac:spMk id="78" creationId="{25EC69C7-87EA-E9C8-1FC0-7D7DAC39EF6B}"/>
          </ac:spMkLst>
        </pc:spChg>
        <pc:spChg chg="mod">
          <ac:chgData name="Karen E Gutzman" userId="92314e3f-3ce2-4cb8-bda6-4756b0334463" providerId="ADAL" clId="{EE770761-FF03-4126-A4E8-172B8B864AF5}" dt="2025-08-20T14:29:58.250" v="649" actId="790"/>
          <ac:spMkLst>
            <pc:docMk/>
            <pc:sldMk cId="1444926566" sldId="712"/>
            <ac:spMk id="79" creationId="{EEDF3A8F-2BBA-DB9D-5863-9C846F9E91E1}"/>
          </ac:spMkLst>
        </pc:spChg>
        <pc:spChg chg="mod">
          <ac:chgData name="Karen E Gutzman" userId="92314e3f-3ce2-4cb8-bda6-4756b0334463" providerId="ADAL" clId="{EE770761-FF03-4126-A4E8-172B8B864AF5}" dt="2025-08-20T14:29:58.250" v="650" actId="790"/>
          <ac:spMkLst>
            <pc:docMk/>
            <pc:sldMk cId="1444926566" sldId="712"/>
            <ac:spMk id="80" creationId="{EDF4DDDA-BA66-7173-B015-45E0D775DFD8}"/>
          </ac:spMkLst>
        </pc:spChg>
        <pc:spChg chg="mod">
          <ac:chgData name="Karen E Gutzman" userId="92314e3f-3ce2-4cb8-bda6-4756b0334463" providerId="ADAL" clId="{EE770761-FF03-4126-A4E8-172B8B864AF5}" dt="2025-08-20T14:29:58.251" v="651" actId="790"/>
          <ac:spMkLst>
            <pc:docMk/>
            <pc:sldMk cId="1444926566" sldId="712"/>
            <ac:spMk id="81" creationId="{0C805FF1-8A3F-E85F-11FE-1ECCED9BEB39}"/>
          </ac:spMkLst>
        </pc:spChg>
        <pc:spChg chg="mod">
          <ac:chgData name="Karen E Gutzman" userId="92314e3f-3ce2-4cb8-bda6-4756b0334463" providerId="ADAL" clId="{EE770761-FF03-4126-A4E8-172B8B864AF5}" dt="2025-08-20T14:29:58.252" v="652" actId="790"/>
          <ac:spMkLst>
            <pc:docMk/>
            <pc:sldMk cId="1444926566" sldId="712"/>
            <ac:spMk id="82" creationId="{142501CD-40BD-5961-D8ED-4C75DAF12183}"/>
          </ac:spMkLst>
        </pc:spChg>
        <pc:spChg chg="mod">
          <ac:chgData name="Karen E Gutzman" userId="92314e3f-3ce2-4cb8-bda6-4756b0334463" providerId="ADAL" clId="{EE770761-FF03-4126-A4E8-172B8B864AF5}" dt="2025-08-20T14:29:58.253" v="653" actId="790"/>
          <ac:spMkLst>
            <pc:docMk/>
            <pc:sldMk cId="1444926566" sldId="712"/>
            <ac:spMk id="83" creationId="{250F7A34-54FF-0FB9-57CB-A319D30A85D3}"/>
          </ac:spMkLst>
        </pc:spChg>
        <pc:spChg chg="mod">
          <ac:chgData name="Karen E Gutzman" userId="92314e3f-3ce2-4cb8-bda6-4756b0334463" providerId="ADAL" clId="{EE770761-FF03-4126-A4E8-172B8B864AF5}" dt="2025-08-20T14:29:58.254" v="654" actId="790"/>
          <ac:spMkLst>
            <pc:docMk/>
            <pc:sldMk cId="1444926566" sldId="712"/>
            <ac:spMk id="84" creationId="{97A27720-B1C9-5616-EB5B-768A070B071F}"/>
          </ac:spMkLst>
        </pc:spChg>
        <pc:spChg chg="mod">
          <ac:chgData name="Karen E Gutzman" userId="92314e3f-3ce2-4cb8-bda6-4756b0334463" providerId="ADAL" clId="{EE770761-FF03-4126-A4E8-172B8B864AF5}" dt="2025-08-20T14:29:58.255" v="655" actId="790"/>
          <ac:spMkLst>
            <pc:docMk/>
            <pc:sldMk cId="1444926566" sldId="712"/>
            <ac:spMk id="85" creationId="{72B60DD2-C70A-1304-2163-BC7CAB73B0C5}"/>
          </ac:spMkLst>
        </pc:spChg>
        <pc:spChg chg="mod">
          <ac:chgData name="Karen E Gutzman" userId="92314e3f-3ce2-4cb8-bda6-4756b0334463" providerId="ADAL" clId="{EE770761-FF03-4126-A4E8-172B8B864AF5}" dt="2025-08-20T14:29:58.255" v="656" actId="790"/>
          <ac:spMkLst>
            <pc:docMk/>
            <pc:sldMk cId="1444926566" sldId="712"/>
            <ac:spMk id="86" creationId="{D8987279-12D2-F90D-AF90-D2EA174DBE08}"/>
          </ac:spMkLst>
        </pc:spChg>
        <pc:spChg chg="mod">
          <ac:chgData name="Karen E Gutzman" userId="92314e3f-3ce2-4cb8-bda6-4756b0334463" providerId="ADAL" clId="{EE770761-FF03-4126-A4E8-172B8B864AF5}" dt="2025-08-20T14:29:58.256" v="657" actId="790"/>
          <ac:spMkLst>
            <pc:docMk/>
            <pc:sldMk cId="1444926566" sldId="712"/>
            <ac:spMk id="87" creationId="{3C9C8B19-D097-FAFB-2DDB-A442A9367E47}"/>
          </ac:spMkLst>
        </pc:spChg>
        <pc:spChg chg="mod">
          <ac:chgData name="Karen E Gutzman" userId="92314e3f-3ce2-4cb8-bda6-4756b0334463" providerId="ADAL" clId="{EE770761-FF03-4126-A4E8-172B8B864AF5}" dt="2025-08-20T14:29:58.257" v="658" actId="790"/>
          <ac:spMkLst>
            <pc:docMk/>
            <pc:sldMk cId="1444926566" sldId="712"/>
            <ac:spMk id="88" creationId="{46F2242B-52F8-AA6D-D181-85E156CE0A74}"/>
          </ac:spMkLst>
        </pc:spChg>
        <pc:spChg chg="mod">
          <ac:chgData name="Karen E Gutzman" userId="92314e3f-3ce2-4cb8-bda6-4756b0334463" providerId="ADAL" clId="{EE770761-FF03-4126-A4E8-172B8B864AF5}" dt="2025-08-20T14:29:58.257" v="659" actId="790"/>
          <ac:spMkLst>
            <pc:docMk/>
            <pc:sldMk cId="1444926566" sldId="712"/>
            <ac:spMk id="89" creationId="{8A88E75F-4853-1AD8-2AC5-8C6A6C7CC611}"/>
          </ac:spMkLst>
        </pc:spChg>
        <pc:spChg chg="mod">
          <ac:chgData name="Karen E Gutzman" userId="92314e3f-3ce2-4cb8-bda6-4756b0334463" providerId="ADAL" clId="{EE770761-FF03-4126-A4E8-172B8B864AF5}" dt="2025-08-20T14:29:58.258" v="660" actId="790"/>
          <ac:spMkLst>
            <pc:docMk/>
            <pc:sldMk cId="1444926566" sldId="712"/>
            <ac:spMk id="90" creationId="{E02DC758-9C5E-80B0-2ABC-C3885E468499}"/>
          </ac:spMkLst>
        </pc:spChg>
        <pc:spChg chg="mod">
          <ac:chgData name="Karen E Gutzman" userId="92314e3f-3ce2-4cb8-bda6-4756b0334463" providerId="ADAL" clId="{EE770761-FF03-4126-A4E8-172B8B864AF5}" dt="2025-08-20T14:29:58.258" v="661" actId="790"/>
          <ac:spMkLst>
            <pc:docMk/>
            <pc:sldMk cId="1444926566" sldId="712"/>
            <ac:spMk id="91" creationId="{81F30231-92B7-AD60-A608-892881117D71}"/>
          </ac:spMkLst>
        </pc:spChg>
        <pc:spChg chg="mod">
          <ac:chgData name="Karen E Gutzman" userId="92314e3f-3ce2-4cb8-bda6-4756b0334463" providerId="ADAL" clId="{EE770761-FF03-4126-A4E8-172B8B864AF5}" dt="2025-08-20T14:29:58.258" v="662" actId="790"/>
          <ac:spMkLst>
            <pc:docMk/>
            <pc:sldMk cId="1444926566" sldId="712"/>
            <ac:spMk id="92" creationId="{36985724-078E-5017-C06A-BD3487F1B7B1}"/>
          </ac:spMkLst>
        </pc:spChg>
        <pc:spChg chg="mod">
          <ac:chgData name="Karen E Gutzman" userId="92314e3f-3ce2-4cb8-bda6-4756b0334463" providerId="ADAL" clId="{EE770761-FF03-4126-A4E8-172B8B864AF5}" dt="2025-08-20T14:29:58.260" v="663" actId="790"/>
          <ac:spMkLst>
            <pc:docMk/>
            <pc:sldMk cId="1444926566" sldId="712"/>
            <ac:spMk id="93" creationId="{D7BDC98B-626A-DE90-A937-C75714CA8440}"/>
          </ac:spMkLst>
        </pc:spChg>
        <pc:spChg chg="mod">
          <ac:chgData name="Karen E Gutzman" userId="92314e3f-3ce2-4cb8-bda6-4756b0334463" providerId="ADAL" clId="{EE770761-FF03-4126-A4E8-172B8B864AF5}" dt="2025-08-20T14:29:58.260" v="664" actId="790"/>
          <ac:spMkLst>
            <pc:docMk/>
            <pc:sldMk cId="1444926566" sldId="712"/>
            <ac:spMk id="94" creationId="{79A1B5AE-11DB-619D-FA5D-6D1B5FEA54CD}"/>
          </ac:spMkLst>
        </pc:spChg>
        <pc:spChg chg="mod">
          <ac:chgData name="Karen E Gutzman" userId="92314e3f-3ce2-4cb8-bda6-4756b0334463" providerId="ADAL" clId="{EE770761-FF03-4126-A4E8-172B8B864AF5}" dt="2025-08-20T14:29:58.261" v="665" actId="790"/>
          <ac:spMkLst>
            <pc:docMk/>
            <pc:sldMk cId="1444926566" sldId="712"/>
            <ac:spMk id="96" creationId="{199466AB-2185-D45C-A0DD-63CD485A553E}"/>
          </ac:spMkLst>
        </pc:spChg>
        <pc:spChg chg="mod">
          <ac:chgData name="Karen E Gutzman" userId="92314e3f-3ce2-4cb8-bda6-4756b0334463" providerId="ADAL" clId="{EE770761-FF03-4126-A4E8-172B8B864AF5}" dt="2025-08-20T14:29:58.261" v="666" actId="790"/>
          <ac:spMkLst>
            <pc:docMk/>
            <pc:sldMk cId="1444926566" sldId="712"/>
            <ac:spMk id="97" creationId="{5270DCB7-68AE-F7AC-0C56-079E74101780}"/>
          </ac:spMkLst>
        </pc:spChg>
        <pc:spChg chg="mod">
          <ac:chgData name="Karen E Gutzman" userId="92314e3f-3ce2-4cb8-bda6-4756b0334463" providerId="ADAL" clId="{EE770761-FF03-4126-A4E8-172B8B864AF5}" dt="2025-08-20T14:29:58.262" v="667" actId="790"/>
          <ac:spMkLst>
            <pc:docMk/>
            <pc:sldMk cId="1444926566" sldId="712"/>
            <ac:spMk id="98" creationId="{446AE9D9-81E0-EC7B-6002-AC897E9E3D50}"/>
          </ac:spMkLst>
        </pc:spChg>
        <pc:spChg chg="mod">
          <ac:chgData name="Karen E Gutzman" userId="92314e3f-3ce2-4cb8-bda6-4756b0334463" providerId="ADAL" clId="{EE770761-FF03-4126-A4E8-172B8B864AF5}" dt="2025-08-20T14:29:58.263" v="668" actId="790"/>
          <ac:spMkLst>
            <pc:docMk/>
            <pc:sldMk cId="1444926566" sldId="712"/>
            <ac:spMk id="99" creationId="{EFA6A15A-D369-29AF-29A2-B65D28ED200A}"/>
          </ac:spMkLst>
        </pc:spChg>
        <pc:spChg chg="mod">
          <ac:chgData name="Karen E Gutzman" userId="92314e3f-3ce2-4cb8-bda6-4756b0334463" providerId="ADAL" clId="{EE770761-FF03-4126-A4E8-172B8B864AF5}" dt="2025-08-20T14:29:58.263" v="669" actId="790"/>
          <ac:spMkLst>
            <pc:docMk/>
            <pc:sldMk cId="1444926566" sldId="712"/>
            <ac:spMk id="100" creationId="{7FE8B22D-8CA1-0A49-A86E-2B399C3FBA12}"/>
          </ac:spMkLst>
        </pc:spChg>
        <pc:spChg chg="mod">
          <ac:chgData name="Karen E Gutzman" userId="92314e3f-3ce2-4cb8-bda6-4756b0334463" providerId="ADAL" clId="{EE770761-FF03-4126-A4E8-172B8B864AF5}" dt="2025-08-20T14:29:58.264" v="670" actId="790"/>
          <ac:spMkLst>
            <pc:docMk/>
            <pc:sldMk cId="1444926566" sldId="712"/>
            <ac:spMk id="101" creationId="{E0B91137-3EFA-3592-2FE9-B580E0C1883E}"/>
          </ac:spMkLst>
        </pc:spChg>
        <pc:spChg chg="mod">
          <ac:chgData name="Karen E Gutzman" userId="92314e3f-3ce2-4cb8-bda6-4756b0334463" providerId="ADAL" clId="{EE770761-FF03-4126-A4E8-172B8B864AF5}" dt="2025-08-20T14:29:58.264" v="671" actId="790"/>
          <ac:spMkLst>
            <pc:docMk/>
            <pc:sldMk cId="1444926566" sldId="712"/>
            <ac:spMk id="102" creationId="{6675929E-9425-22EF-4FC5-EF4B832E6148}"/>
          </ac:spMkLst>
        </pc:spChg>
        <pc:spChg chg="mod">
          <ac:chgData name="Karen E Gutzman" userId="92314e3f-3ce2-4cb8-bda6-4756b0334463" providerId="ADAL" clId="{EE770761-FF03-4126-A4E8-172B8B864AF5}" dt="2025-08-20T14:29:58.265" v="672" actId="790"/>
          <ac:spMkLst>
            <pc:docMk/>
            <pc:sldMk cId="1444926566" sldId="712"/>
            <ac:spMk id="103" creationId="{66FC729F-45A1-5D64-830D-051C217449A1}"/>
          </ac:spMkLst>
        </pc:spChg>
        <pc:spChg chg="mod">
          <ac:chgData name="Karen E Gutzman" userId="92314e3f-3ce2-4cb8-bda6-4756b0334463" providerId="ADAL" clId="{EE770761-FF03-4126-A4E8-172B8B864AF5}" dt="2025-08-20T14:29:58.265" v="673" actId="790"/>
          <ac:spMkLst>
            <pc:docMk/>
            <pc:sldMk cId="1444926566" sldId="712"/>
            <ac:spMk id="104" creationId="{156F69F7-4BB3-4C12-2EF9-FACFAAAA8B99}"/>
          </ac:spMkLst>
        </pc:spChg>
        <pc:spChg chg="mod">
          <ac:chgData name="Karen E Gutzman" userId="92314e3f-3ce2-4cb8-bda6-4756b0334463" providerId="ADAL" clId="{EE770761-FF03-4126-A4E8-172B8B864AF5}" dt="2025-08-20T14:29:58.266" v="674" actId="790"/>
          <ac:spMkLst>
            <pc:docMk/>
            <pc:sldMk cId="1444926566" sldId="712"/>
            <ac:spMk id="106" creationId="{AF5B3C98-6EBD-E6E0-0708-9512900FF2A7}"/>
          </ac:spMkLst>
        </pc:spChg>
        <pc:spChg chg="mod">
          <ac:chgData name="Karen E Gutzman" userId="92314e3f-3ce2-4cb8-bda6-4756b0334463" providerId="ADAL" clId="{EE770761-FF03-4126-A4E8-172B8B864AF5}" dt="2025-08-20T14:29:58.266" v="675" actId="790"/>
          <ac:spMkLst>
            <pc:docMk/>
            <pc:sldMk cId="1444926566" sldId="712"/>
            <ac:spMk id="107" creationId="{30FB04EF-6971-8EF1-B810-5BFE3B6A444D}"/>
          </ac:spMkLst>
        </pc:spChg>
        <pc:spChg chg="mod">
          <ac:chgData name="Karen E Gutzman" userId="92314e3f-3ce2-4cb8-bda6-4756b0334463" providerId="ADAL" clId="{EE770761-FF03-4126-A4E8-172B8B864AF5}" dt="2025-08-20T14:29:58.267" v="676" actId="790"/>
          <ac:spMkLst>
            <pc:docMk/>
            <pc:sldMk cId="1444926566" sldId="712"/>
            <ac:spMk id="108" creationId="{2DEB47E2-0518-A5CA-1239-2D17074A570F}"/>
          </ac:spMkLst>
        </pc:spChg>
        <pc:spChg chg="mod">
          <ac:chgData name="Karen E Gutzman" userId="92314e3f-3ce2-4cb8-bda6-4756b0334463" providerId="ADAL" clId="{EE770761-FF03-4126-A4E8-172B8B864AF5}" dt="2025-08-20T14:29:58.267" v="677" actId="790"/>
          <ac:spMkLst>
            <pc:docMk/>
            <pc:sldMk cId="1444926566" sldId="712"/>
            <ac:spMk id="109" creationId="{64145BFD-744A-A62D-2892-F40F7FB29254}"/>
          </ac:spMkLst>
        </pc:spChg>
        <pc:spChg chg="mod">
          <ac:chgData name="Karen E Gutzman" userId="92314e3f-3ce2-4cb8-bda6-4756b0334463" providerId="ADAL" clId="{EE770761-FF03-4126-A4E8-172B8B864AF5}" dt="2025-08-20T14:29:58.268" v="678" actId="790"/>
          <ac:spMkLst>
            <pc:docMk/>
            <pc:sldMk cId="1444926566" sldId="712"/>
            <ac:spMk id="110" creationId="{54E5C0DC-F266-F8A3-4FEB-DB827E096755}"/>
          </ac:spMkLst>
        </pc:spChg>
        <pc:spChg chg="mod">
          <ac:chgData name="Karen E Gutzman" userId="92314e3f-3ce2-4cb8-bda6-4756b0334463" providerId="ADAL" clId="{EE770761-FF03-4126-A4E8-172B8B864AF5}" dt="2025-08-20T14:29:58.269" v="679" actId="790"/>
          <ac:spMkLst>
            <pc:docMk/>
            <pc:sldMk cId="1444926566" sldId="712"/>
            <ac:spMk id="111" creationId="{C51F7B01-50E5-80C3-E290-876EECE6E8A7}"/>
          </ac:spMkLst>
        </pc:spChg>
        <pc:spChg chg="mod">
          <ac:chgData name="Karen E Gutzman" userId="92314e3f-3ce2-4cb8-bda6-4756b0334463" providerId="ADAL" clId="{EE770761-FF03-4126-A4E8-172B8B864AF5}" dt="2025-08-20T14:29:58.270" v="680" actId="790"/>
          <ac:spMkLst>
            <pc:docMk/>
            <pc:sldMk cId="1444926566" sldId="712"/>
            <ac:spMk id="112" creationId="{6F6705E3-19AB-9230-0238-B7E591E2C4C8}"/>
          </ac:spMkLst>
        </pc:spChg>
        <pc:spChg chg="mod">
          <ac:chgData name="Karen E Gutzman" userId="92314e3f-3ce2-4cb8-bda6-4756b0334463" providerId="ADAL" clId="{EE770761-FF03-4126-A4E8-172B8B864AF5}" dt="2025-08-20T14:29:58.272" v="681" actId="790"/>
          <ac:spMkLst>
            <pc:docMk/>
            <pc:sldMk cId="1444926566" sldId="712"/>
            <ac:spMk id="113" creationId="{90C4242E-E584-0B27-3BD5-8CBB29E89773}"/>
          </ac:spMkLst>
        </pc:spChg>
        <pc:spChg chg="mod">
          <ac:chgData name="Karen E Gutzman" userId="92314e3f-3ce2-4cb8-bda6-4756b0334463" providerId="ADAL" clId="{EE770761-FF03-4126-A4E8-172B8B864AF5}" dt="2025-08-20T14:29:58.273" v="682" actId="790"/>
          <ac:spMkLst>
            <pc:docMk/>
            <pc:sldMk cId="1444926566" sldId="712"/>
            <ac:spMk id="114" creationId="{C79ABE10-D5DC-8F4D-5C15-A39BE71D303C}"/>
          </ac:spMkLst>
        </pc:spChg>
        <pc:spChg chg="mod">
          <ac:chgData name="Karen E Gutzman" userId="92314e3f-3ce2-4cb8-bda6-4756b0334463" providerId="ADAL" clId="{EE770761-FF03-4126-A4E8-172B8B864AF5}" dt="2025-08-20T14:29:58.273" v="683" actId="790"/>
          <ac:spMkLst>
            <pc:docMk/>
            <pc:sldMk cId="1444926566" sldId="712"/>
            <ac:spMk id="115" creationId="{7A47479C-6A2A-1C33-4A4E-0A77FCA5DFE7}"/>
          </ac:spMkLst>
        </pc:spChg>
        <pc:spChg chg="mod">
          <ac:chgData name="Karen E Gutzman" userId="92314e3f-3ce2-4cb8-bda6-4756b0334463" providerId="ADAL" clId="{EE770761-FF03-4126-A4E8-172B8B864AF5}" dt="2025-08-20T14:29:58.274" v="684" actId="790"/>
          <ac:spMkLst>
            <pc:docMk/>
            <pc:sldMk cId="1444926566" sldId="712"/>
            <ac:spMk id="116" creationId="{10379959-C26A-FA22-FE03-810AF1CF5A56}"/>
          </ac:spMkLst>
        </pc:spChg>
        <pc:spChg chg="mod">
          <ac:chgData name="Karen E Gutzman" userId="92314e3f-3ce2-4cb8-bda6-4756b0334463" providerId="ADAL" clId="{EE770761-FF03-4126-A4E8-172B8B864AF5}" dt="2025-08-20T14:29:58.274" v="685" actId="790"/>
          <ac:spMkLst>
            <pc:docMk/>
            <pc:sldMk cId="1444926566" sldId="712"/>
            <ac:spMk id="117" creationId="{D7219A77-E4D2-77BA-BD96-B519261F81B7}"/>
          </ac:spMkLst>
        </pc:spChg>
        <pc:spChg chg="mod">
          <ac:chgData name="Karen E Gutzman" userId="92314e3f-3ce2-4cb8-bda6-4756b0334463" providerId="ADAL" clId="{EE770761-FF03-4126-A4E8-172B8B864AF5}" dt="2025-08-20T14:29:58.275" v="686" actId="790"/>
          <ac:spMkLst>
            <pc:docMk/>
            <pc:sldMk cId="1444926566" sldId="712"/>
            <ac:spMk id="118" creationId="{85E9F76C-8EF7-D1AD-80A4-25979C0E9BB2}"/>
          </ac:spMkLst>
        </pc:spChg>
        <pc:spChg chg="mod">
          <ac:chgData name="Karen E Gutzman" userId="92314e3f-3ce2-4cb8-bda6-4756b0334463" providerId="ADAL" clId="{EE770761-FF03-4126-A4E8-172B8B864AF5}" dt="2025-08-20T14:29:58.275" v="687" actId="790"/>
          <ac:spMkLst>
            <pc:docMk/>
            <pc:sldMk cId="1444926566" sldId="712"/>
            <ac:spMk id="119" creationId="{355070C6-AD54-86A2-7C60-6B1698F1408D}"/>
          </ac:spMkLst>
        </pc:spChg>
        <pc:spChg chg="mod">
          <ac:chgData name="Karen E Gutzman" userId="92314e3f-3ce2-4cb8-bda6-4756b0334463" providerId="ADAL" clId="{EE770761-FF03-4126-A4E8-172B8B864AF5}" dt="2025-08-20T14:29:58.276" v="688" actId="790"/>
          <ac:spMkLst>
            <pc:docMk/>
            <pc:sldMk cId="1444926566" sldId="712"/>
            <ac:spMk id="120" creationId="{2D471F97-8A64-4301-6AF4-89D26018BCEE}"/>
          </ac:spMkLst>
        </pc:spChg>
        <pc:spChg chg="mod">
          <ac:chgData name="Karen E Gutzman" userId="92314e3f-3ce2-4cb8-bda6-4756b0334463" providerId="ADAL" clId="{EE770761-FF03-4126-A4E8-172B8B864AF5}" dt="2025-08-20T14:29:58.277" v="689" actId="790"/>
          <ac:spMkLst>
            <pc:docMk/>
            <pc:sldMk cId="1444926566" sldId="712"/>
            <ac:spMk id="121" creationId="{026237DA-6FF3-0BC3-E234-2AF0C167013B}"/>
          </ac:spMkLst>
        </pc:spChg>
        <pc:spChg chg="mod">
          <ac:chgData name="Karen E Gutzman" userId="92314e3f-3ce2-4cb8-bda6-4756b0334463" providerId="ADAL" clId="{EE770761-FF03-4126-A4E8-172B8B864AF5}" dt="2025-08-20T14:29:58.277" v="690" actId="790"/>
          <ac:spMkLst>
            <pc:docMk/>
            <pc:sldMk cId="1444926566" sldId="712"/>
            <ac:spMk id="122" creationId="{D7918E8B-3C74-D6F1-F92C-BFBC4F7A1711}"/>
          </ac:spMkLst>
        </pc:spChg>
        <pc:spChg chg="mod">
          <ac:chgData name="Karen E Gutzman" userId="92314e3f-3ce2-4cb8-bda6-4756b0334463" providerId="ADAL" clId="{EE770761-FF03-4126-A4E8-172B8B864AF5}" dt="2025-08-20T14:29:58.278" v="691" actId="790"/>
          <ac:spMkLst>
            <pc:docMk/>
            <pc:sldMk cId="1444926566" sldId="712"/>
            <ac:spMk id="123" creationId="{E55F74EB-CCEE-CE6A-5388-A08B5CAE3522}"/>
          </ac:spMkLst>
        </pc:spChg>
        <pc:spChg chg="mod">
          <ac:chgData name="Karen E Gutzman" userId="92314e3f-3ce2-4cb8-bda6-4756b0334463" providerId="ADAL" clId="{EE770761-FF03-4126-A4E8-172B8B864AF5}" dt="2025-08-20T14:29:58.278" v="692" actId="790"/>
          <ac:spMkLst>
            <pc:docMk/>
            <pc:sldMk cId="1444926566" sldId="712"/>
            <ac:spMk id="124" creationId="{0E3E3DF9-FF7E-F01C-3085-F7812D04F583}"/>
          </ac:spMkLst>
        </pc:spChg>
        <pc:spChg chg="mod">
          <ac:chgData name="Karen E Gutzman" userId="92314e3f-3ce2-4cb8-bda6-4756b0334463" providerId="ADAL" clId="{EE770761-FF03-4126-A4E8-172B8B864AF5}" dt="2025-08-20T14:29:58.279" v="693" actId="790"/>
          <ac:spMkLst>
            <pc:docMk/>
            <pc:sldMk cId="1444926566" sldId="712"/>
            <ac:spMk id="125" creationId="{8A64EFE8-73E4-B31B-9627-C9CB4D70C1EA}"/>
          </ac:spMkLst>
        </pc:spChg>
        <pc:spChg chg="mod">
          <ac:chgData name="Karen E Gutzman" userId="92314e3f-3ce2-4cb8-bda6-4756b0334463" providerId="ADAL" clId="{EE770761-FF03-4126-A4E8-172B8B864AF5}" dt="2025-08-20T14:29:58.279" v="694" actId="790"/>
          <ac:spMkLst>
            <pc:docMk/>
            <pc:sldMk cId="1444926566" sldId="712"/>
            <ac:spMk id="126" creationId="{3F71E57A-5FB1-447D-0A36-05B01FE3FFCD}"/>
          </ac:spMkLst>
        </pc:spChg>
        <pc:grpChg chg="add mod">
          <ac:chgData name="Karen E Gutzman" userId="92314e3f-3ce2-4cb8-bda6-4756b0334463" providerId="ADAL" clId="{EE770761-FF03-4126-A4E8-172B8B864AF5}" dt="2025-08-20T14:32:31.605" v="721" actId="164"/>
          <ac:grpSpMkLst>
            <pc:docMk/>
            <pc:sldMk cId="1444926566" sldId="712"/>
            <ac:grpSpMk id="35" creationId="{030E949A-3A6A-D48B-8E77-F8D8F62873F4}"/>
          </ac:grpSpMkLst>
        </pc:grpChg>
        <pc:grpChg chg="mod">
          <ac:chgData name="Karen E Gutzman" userId="92314e3f-3ce2-4cb8-bda6-4756b0334463" providerId="ADAL" clId="{EE770761-FF03-4126-A4E8-172B8B864AF5}" dt="2025-08-20T14:32:31.605" v="721" actId="164"/>
          <ac:grpSpMkLst>
            <pc:docMk/>
            <pc:sldMk cId="1444926566" sldId="712"/>
            <ac:grpSpMk id="105" creationId="{E46133D0-1CFA-5C1F-A209-9608B0BED600}"/>
          </ac:grpSpMkLst>
        </pc:grpChg>
      </pc:sldChg>
      <pc:sldChg chg="addSp delSp modSp new mod modNotesTx">
        <pc:chgData name="Karen E Gutzman" userId="92314e3f-3ce2-4cb8-bda6-4756b0334463" providerId="ADAL" clId="{EE770761-FF03-4126-A4E8-172B8B864AF5}" dt="2025-08-20T15:53:15.040" v="2113" actId="14"/>
        <pc:sldMkLst>
          <pc:docMk/>
          <pc:sldMk cId="1211330029" sldId="713"/>
        </pc:sldMkLst>
        <pc:spChg chg="mod">
          <ac:chgData name="Karen E Gutzman" userId="92314e3f-3ce2-4cb8-bda6-4756b0334463" providerId="ADAL" clId="{EE770761-FF03-4126-A4E8-172B8B864AF5}" dt="2025-08-20T15:30:43.278" v="1617" actId="313"/>
          <ac:spMkLst>
            <pc:docMk/>
            <pc:sldMk cId="1211330029" sldId="713"/>
            <ac:spMk id="2" creationId="{5CDAAA2C-B9C1-8769-06D1-2806E181446F}"/>
          </ac:spMkLst>
        </pc:spChg>
        <pc:spChg chg="del">
          <ac:chgData name="Karen E Gutzman" userId="92314e3f-3ce2-4cb8-bda6-4756b0334463" providerId="ADAL" clId="{EE770761-FF03-4126-A4E8-172B8B864AF5}" dt="2025-08-20T14:35:12.572" v="779" actId="478"/>
          <ac:spMkLst>
            <pc:docMk/>
            <pc:sldMk cId="1211330029" sldId="713"/>
            <ac:spMk id="3" creationId="{8D012BD4-9896-EC26-8A89-3937D132EF4C}"/>
          </ac:spMkLst>
        </pc:spChg>
        <pc:spChg chg="del">
          <ac:chgData name="Karen E Gutzman" userId="92314e3f-3ce2-4cb8-bda6-4756b0334463" providerId="ADAL" clId="{EE770761-FF03-4126-A4E8-172B8B864AF5}" dt="2025-08-20T14:46:32.200" v="861" actId="478"/>
          <ac:spMkLst>
            <pc:docMk/>
            <pc:sldMk cId="1211330029" sldId="713"/>
            <ac:spMk id="4" creationId="{35B32D64-490B-B282-6810-97CEF28FEC89}"/>
          </ac:spMkLst>
        </pc:spChg>
        <pc:spChg chg="add mod">
          <ac:chgData name="Karen E Gutzman" userId="92314e3f-3ce2-4cb8-bda6-4756b0334463" providerId="ADAL" clId="{EE770761-FF03-4126-A4E8-172B8B864AF5}" dt="2025-08-20T14:52:57.391" v="971" actId="14100"/>
          <ac:spMkLst>
            <pc:docMk/>
            <pc:sldMk cId="1211330029" sldId="713"/>
            <ac:spMk id="6" creationId="{91DA9AFA-0812-B079-39D1-5EC6581EA0B0}"/>
          </ac:spMkLst>
        </pc:spChg>
        <pc:spChg chg="add del mod">
          <ac:chgData name="Karen E Gutzman" userId="92314e3f-3ce2-4cb8-bda6-4756b0334463" providerId="ADAL" clId="{EE770761-FF03-4126-A4E8-172B8B864AF5}" dt="2025-08-20T14:35:36.456" v="784" actId="478"/>
          <ac:spMkLst>
            <pc:docMk/>
            <pc:sldMk cId="1211330029" sldId="713"/>
            <ac:spMk id="7" creationId="{B6DE6944-8B72-BA50-8494-55EF8237AE80}"/>
          </ac:spMkLst>
        </pc:spChg>
        <pc:spChg chg="add del mod">
          <ac:chgData name="Karen E Gutzman" userId="92314e3f-3ce2-4cb8-bda6-4756b0334463" providerId="ADAL" clId="{EE770761-FF03-4126-A4E8-172B8B864AF5}" dt="2025-08-20T14:35:38.579" v="786" actId="478"/>
          <ac:spMkLst>
            <pc:docMk/>
            <pc:sldMk cId="1211330029" sldId="713"/>
            <ac:spMk id="8" creationId="{C927C29F-73D0-CD14-6C42-B8E4AC6A4895}"/>
          </ac:spMkLst>
        </pc:spChg>
        <pc:spChg chg="add del mod">
          <ac:chgData name="Karen E Gutzman" userId="92314e3f-3ce2-4cb8-bda6-4756b0334463" providerId="ADAL" clId="{EE770761-FF03-4126-A4E8-172B8B864AF5}" dt="2025-08-20T14:35:39.889" v="787" actId="478"/>
          <ac:spMkLst>
            <pc:docMk/>
            <pc:sldMk cId="1211330029" sldId="713"/>
            <ac:spMk id="9" creationId="{DB2253A8-2E6F-2D29-2EF6-722AF9309CFF}"/>
          </ac:spMkLst>
        </pc:spChg>
        <pc:spChg chg="add mod">
          <ac:chgData name="Karen E Gutzman" userId="92314e3f-3ce2-4cb8-bda6-4756b0334463" providerId="ADAL" clId="{EE770761-FF03-4126-A4E8-172B8B864AF5}" dt="2025-08-20T15:52:25.920" v="2102" actId="14100"/>
          <ac:spMkLst>
            <pc:docMk/>
            <pc:sldMk cId="1211330029" sldId="713"/>
            <ac:spMk id="10" creationId="{270734A7-2975-8E31-3515-BE31424D9C99}"/>
          </ac:spMkLst>
        </pc:spChg>
        <pc:spChg chg="add del mod">
          <ac:chgData name="Karen E Gutzman" userId="92314e3f-3ce2-4cb8-bda6-4756b0334463" providerId="ADAL" clId="{EE770761-FF03-4126-A4E8-172B8B864AF5}" dt="2025-08-20T14:50:28.410" v="906" actId="478"/>
          <ac:spMkLst>
            <pc:docMk/>
            <pc:sldMk cId="1211330029" sldId="713"/>
            <ac:spMk id="11" creationId="{00171AF7-0385-94EC-4298-6432D95A54E3}"/>
          </ac:spMkLst>
        </pc:spChg>
        <pc:spChg chg="add del mod">
          <ac:chgData name="Karen E Gutzman" userId="92314e3f-3ce2-4cb8-bda6-4756b0334463" providerId="ADAL" clId="{EE770761-FF03-4126-A4E8-172B8B864AF5}" dt="2025-08-20T14:50:25.172" v="904" actId="478"/>
          <ac:spMkLst>
            <pc:docMk/>
            <pc:sldMk cId="1211330029" sldId="713"/>
            <ac:spMk id="12" creationId="{80E1BF77-88D2-A509-0020-8E752351D087}"/>
          </ac:spMkLst>
        </pc:spChg>
        <pc:spChg chg="add del mod">
          <ac:chgData name="Karen E Gutzman" userId="92314e3f-3ce2-4cb8-bda6-4756b0334463" providerId="ADAL" clId="{EE770761-FF03-4126-A4E8-172B8B864AF5}" dt="2025-08-20T14:50:25.840" v="905" actId="478"/>
          <ac:spMkLst>
            <pc:docMk/>
            <pc:sldMk cId="1211330029" sldId="713"/>
            <ac:spMk id="13" creationId="{EAC724BE-3D37-3D54-6F20-C631CB297D3C}"/>
          </ac:spMkLst>
        </pc:spChg>
        <pc:spChg chg="add del mod">
          <ac:chgData name="Karen E Gutzman" userId="92314e3f-3ce2-4cb8-bda6-4756b0334463" providerId="ADAL" clId="{EE770761-FF03-4126-A4E8-172B8B864AF5}" dt="2025-08-20T14:36:33.023" v="805" actId="478"/>
          <ac:spMkLst>
            <pc:docMk/>
            <pc:sldMk cId="1211330029" sldId="713"/>
            <ac:spMk id="14" creationId="{9D227DC4-5D42-0A62-D485-92A8BFC1DF84}"/>
          </ac:spMkLst>
        </pc:spChg>
        <pc:spChg chg="add del mod">
          <ac:chgData name="Karen E Gutzman" userId="92314e3f-3ce2-4cb8-bda6-4756b0334463" providerId="ADAL" clId="{EE770761-FF03-4126-A4E8-172B8B864AF5}" dt="2025-08-20T14:36:33.685" v="806" actId="478"/>
          <ac:spMkLst>
            <pc:docMk/>
            <pc:sldMk cId="1211330029" sldId="713"/>
            <ac:spMk id="15" creationId="{19704ED4-0E55-05F3-1FDE-350449675C02}"/>
          </ac:spMkLst>
        </pc:spChg>
        <pc:spChg chg="add del mod">
          <ac:chgData name="Karen E Gutzman" userId="92314e3f-3ce2-4cb8-bda6-4756b0334463" providerId="ADAL" clId="{EE770761-FF03-4126-A4E8-172B8B864AF5}" dt="2025-08-20T14:36:34.279" v="807" actId="478"/>
          <ac:spMkLst>
            <pc:docMk/>
            <pc:sldMk cId="1211330029" sldId="713"/>
            <ac:spMk id="16" creationId="{093BE869-73A3-548B-EFBE-04139EBDAAAC}"/>
          </ac:spMkLst>
        </pc:spChg>
        <pc:spChg chg="add del mod ord">
          <ac:chgData name="Karen E Gutzman" userId="92314e3f-3ce2-4cb8-bda6-4756b0334463" providerId="ADAL" clId="{EE770761-FF03-4126-A4E8-172B8B864AF5}" dt="2025-08-20T15:51:51.947" v="2085" actId="478"/>
          <ac:spMkLst>
            <pc:docMk/>
            <pc:sldMk cId="1211330029" sldId="713"/>
            <ac:spMk id="17" creationId="{8DD872E5-7C5F-AD95-E646-674C12D2E5C4}"/>
          </ac:spMkLst>
        </pc:spChg>
        <pc:spChg chg="add del mod ord">
          <ac:chgData name="Karen E Gutzman" userId="92314e3f-3ce2-4cb8-bda6-4756b0334463" providerId="ADAL" clId="{EE770761-FF03-4126-A4E8-172B8B864AF5}" dt="2025-08-20T15:52:03.578" v="2091" actId="478"/>
          <ac:spMkLst>
            <pc:docMk/>
            <pc:sldMk cId="1211330029" sldId="713"/>
            <ac:spMk id="18" creationId="{25AD2F45-1200-A8A8-4008-8DB1175D7BC2}"/>
          </ac:spMkLst>
        </pc:spChg>
        <pc:spChg chg="add del mod ord">
          <ac:chgData name="Karen E Gutzman" userId="92314e3f-3ce2-4cb8-bda6-4756b0334463" providerId="ADAL" clId="{EE770761-FF03-4126-A4E8-172B8B864AF5}" dt="2025-08-20T15:52:13.991" v="2097" actId="478"/>
          <ac:spMkLst>
            <pc:docMk/>
            <pc:sldMk cId="1211330029" sldId="713"/>
            <ac:spMk id="19" creationId="{48EE891B-31E7-6396-CA1A-EC2BA348ABF2}"/>
          </ac:spMkLst>
        </pc:spChg>
        <pc:spChg chg="add mod">
          <ac:chgData name="Karen E Gutzman" userId="92314e3f-3ce2-4cb8-bda6-4756b0334463" providerId="ADAL" clId="{EE770761-FF03-4126-A4E8-172B8B864AF5}" dt="2025-08-20T15:00:06.312" v="1132" actId="1076"/>
          <ac:spMkLst>
            <pc:docMk/>
            <pc:sldMk cId="1211330029" sldId="713"/>
            <ac:spMk id="20" creationId="{D96BC4F7-B15C-1DB6-2C96-A941543D2F20}"/>
          </ac:spMkLst>
        </pc:spChg>
        <pc:spChg chg="add del mod">
          <ac:chgData name="Karen E Gutzman" userId="92314e3f-3ce2-4cb8-bda6-4756b0334463" providerId="ADAL" clId="{EE770761-FF03-4126-A4E8-172B8B864AF5}" dt="2025-08-20T15:51:50.319" v="2084" actId="478"/>
          <ac:spMkLst>
            <pc:docMk/>
            <pc:sldMk cId="1211330029" sldId="713"/>
            <ac:spMk id="21" creationId="{28813CC2-D9A5-F8CF-AF5F-A41C2B422DEF}"/>
          </ac:spMkLst>
        </pc:spChg>
        <pc:spChg chg="add del mod">
          <ac:chgData name="Karen E Gutzman" userId="92314e3f-3ce2-4cb8-bda6-4756b0334463" providerId="ADAL" clId="{EE770761-FF03-4126-A4E8-172B8B864AF5}" dt="2025-08-20T15:52:02.041" v="2090" actId="478"/>
          <ac:spMkLst>
            <pc:docMk/>
            <pc:sldMk cId="1211330029" sldId="713"/>
            <ac:spMk id="22" creationId="{DCE1FDF7-F9CA-74E8-4475-F53E7C48C017}"/>
          </ac:spMkLst>
        </pc:spChg>
        <pc:spChg chg="add del mod">
          <ac:chgData name="Karen E Gutzman" userId="92314e3f-3ce2-4cb8-bda6-4756b0334463" providerId="ADAL" clId="{EE770761-FF03-4126-A4E8-172B8B864AF5}" dt="2025-08-20T15:52:12.558" v="2096" actId="478"/>
          <ac:spMkLst>
            <pc:docMk/>
            <pc:sldMk cId="1211330029" sldId="713"/>
            <ac:spMk id="23" creationId="{CA375C22-7634-B510-59F1-D21E7BDA4030}"/>
          </ac:spMkLst>
        </pc:spChg>
        <pc:spChg chg="add del mod">
          <ac:chgData name="Karen E Gutzman" userId="92314e3f-3ce2-4cb8-bda6-4756b0334463" providerId="ADAL" clId="{EE770761-FF03-4126-A4E8-172B8B864AF5}" dt="2025-08-20T14:50:46.789" v="915" actId="478"/>
          <ac:spMkLst>
            <pc:docMk/>
            <pc:sldMk cId="1211330029" sldId="713"/>
            <ac:spMk id="24" creationId="{2A40FEE3-274E-0FC2-0091-5C726DAF4D03}"/>
          </ac:spMkLst>
        </pc:spChg>
        <pc:spChg chg="add del mod">
          <ac:chgData name="Karen E Gutzman" userId="92314e3f-3ce2-4cb8-bda6-4756b0334463" providerId="ADAL" clId="{EE770761-FF03-4126-A4E8-172B8B864AF5}" dt="2025-08-20T14:50:46.142" v="914" actId="478"/>
          <ac:spMkLst>
            <pc:docMk/>
            <pc:sldMk cId="1211330029" sldId="713"/>
            <ac:spMk id="25" creationId="{87F6062F-1F39-5B22-084A-6C6C6687C4B4}"/>
          </ac:spMkLst>
        </pc:spChg>
        <pc:spChg chg="add del mod">
          <ac:chgData name="Karen E Gutzman" userId="92314e3f-3ce2-4cb8-bda6-4756b0334463" providerId="ADAL" clId="{EE770761-FF03-4126-A4E8-172B8B864AF5}" dt="2025-08-20T14:50:45.511" v="913" actId="478"/>
          <ac:spMkLst>
            <pc:docMk/>
            <pc:sldMk cId="1211330029" sldId="713"/>
            <ac:spMk id="26" creationId="{DBEFD538-65DD-9560-D551-384847F709B1}"/>
          </ac:spMkLst>
        </pc:spChg>
        <pc:spChg chg="add mod">
          <ac:chgData name="Karen E Gutzman" userId="92314e3f-3ce2-4cb8-bda6-4756b0334463" providerId="ADAL" clId="{EE770761-FF03-4126-A4E8-172B8B864AF5}" dt="2025-08-20T15:52:30.208" v="2103" actId="14100"/>
          <ac:spMkLst>
            <pc:docMk/>
            <pc:sldMk cId="1211330029" sldId="713"/>
            <ac:spMk id="27" creationId="{4AF90B60-4B0F-D854-A11F-E9B266C02545}"/>
          </ac:spMkLst>
        </pc:spChg>
        <pc:spChg chg="add mod">
          <ac:chgData name="Karen E Gutzman" userId="92314e3f-3ce2-4cb8-bda6-4756b0334463" providerId="ADAL" clId="{EE770761-FF03-4126-A4E8-172B8B864AF5}" dt="2025-08-20T15:52:34.067" v="2104" actId="14100"/>
          <ac:spMkLst>
            <pc:docMk/>
            <pc:sldMk cId="1211330029" sldId="713"/>
            <ac:spMk id="28" creationId="{BF113B99-4FDE-F159-EA72-97CC1EFF48E7}"/>
          </ac:spMkLst>
        </pc:spChg>
        <pc:spChg chg="add mod">
          <ac:chgData name="Karen E Gutzman" userId="92314e3f-3ce2-4cb8-bda6-4756b0334463" providerId="ADAL" clId="{EE770761-FF03-4126-A4E8-172B8B864AF5}" dt="2025-08-20T15:52:38.286" v="2105" actId="14100"/>
          <ac:spMkLst>
            <pc:docMk/>
            <pc:sldMk cId="1211330029" sldId="713"/>
            <ac:spMk id="29" creationId="{246DA010-D299-D735-0857-C9B277BCE345}"/>
          </ac:spMkLst>
        </pc:spChg>
        <pc:spChg chg="add mod">
          <ac:chgData name="Karen E Gutzman" userId="92314e3f-3ce2-4cb8-bda6-4756b0334463" providerId="ADAL" clId="{EE770761-FF03-4126-A4E8-172B8B864AF5}" dt="2025-08-20T15:33:42.013" v="1646" actId="164"/>
          <ac:spMkLst>
            <pc:docMk/>
            <pc:sldMk cId="1211330029" sldId="713"/>
            <ac:spMk id="30" creationId="{0BDDA5F0-DA4E-A38D-EBE7-92AF8BEC23B5}"/>
          </ac:spMkLst>
        </pc:spChg>
        <pc:spChg chg="add mod">
          <ac:chgData name="Karen E Gutzman" userId="92314e3f-3ce2-4cb8-bda6-4756b0334463" providerId="ADAL" clId="{EE770761-FF03-4126-A4E8-172B8B864AF5}" dt="2025-08-20T15:33:42.013" v="1646" actId="164"/>
          <ac:spMkLst>
            <pc:docMk/>
            <pc:sldMk cId="1211330029" sldId="713"/>
            <ac:spMk id="31" creationId="{611ACB9C-73E1-A0A1-A8BA-BA39596E5205}"/>
          </ac:spMkLst>
        </pc:spChg>
        <pc:spChg chg="add mod">
          <ac:chgData name="Karen E Gutzman" userId="92314e3f-3ce2-4cb8-bda6-4756b0334463" providerId="ADAL" clId="{EE770761-FF03-4126-A4E8-172B8B864AF5}" dt="2025-08-20T15:33:42.013" v="1646" actId="164"/>
          <ac:spMkLst>
            <pc:docMk/>
            <pc:sldMk cId="1211330029" sldId="713"/>
            <ac:spMk id="32" creationId="{226609F1-28A2-D976-F61F-CF42E2A9913D}"/>
          </ac:spMkLst>
        </pc:spChg>
        <pc:spChg chg="add mod">
          <ac:chgData name="Karen E Gutzman" userId="92314e3f-3ce2-4cb8-bda6-4756b0334463" providerId="ADAL" clId="{EE770761-FF03-4126-A4E8-172B8B864AF5}" dt="2025-08-20T15:24:57.243" v="1337" actId="1076"/>
          <ac:spMkLst>
            <pc:docMk/>
            <pc:sldMk cId="1211330029" sldId="713"/>
            <ac:spMk id="33" creationId="{5D6E56A0-52D5-3E8D-D071-BE08C889F78F}"/>
          </ac:spMkLst>
        </pc:spChg>
        <pc:spChg chg="add mod">
          <ac:chgData name="Karen E Gutzman" userId="92314e3f-3ce2-4cb8-bda6-4756b0334463" providerId="ADAL" clId="{EE770761-FF03-4126-A4E8-172B8B864AF5}" dt="2025-08-20T14:55:06.701" v="1038" actId="1076"/>
          <ac:spMkLst>
            <pc:docMk/>
            <pc:sldMk cId="1211330029" sldId="713"/>
            <ac:spMk id="34" creationId="{61A1BE86-B674-FD71-A21D-793D877E540E}"/>
          </ac:spMkLst>
        </pc:spChg>
        <pc:spChg chg="add mod">
          <ac:chgData name="Karen E Gutzman" userId="92314e3f-3ce2-4cb8-bda6-4756b0334463" providerId="ADAL" clId="{EE770761-FF03-4126-A4E8-172B8B864AF5}" dt="2025-08-20T15:00:32.427" v="1144" actId="403"/>
          <ac:spMkLst>
            <pc:docMk/>
            <pc:sldMk cId="1211330029" sldId="713"/>
            <ac:spMk id="36" creationId="{11FFA254-8EBE-A291-644F-E2CD5D1928E4}"/>
          </ac:spMkLst>
        </pc:spChg>
        <pc:spChg chg="add mod">
          <ac:chgData name="Karen E Gutzman" userId="92314e3f-3ce2-4cb8-bda6-4756b0334463" providerId="ADAL" clId="{EE770761-FF03-4126-A4E8-172B8B864AF5}" dt="2025-08-20T15:02:42.717" v="1164" actId="6549"/>
          <ac:spMkLst>
            <pc:docMk/>
            <pc:sldMk cId="1211330029" sldId="713"/>
            <ac:spMk id="38" creationId="{ED7225CD-B99C-AB05-AC19-B82DFD669BB9}"/>
          </ac:spMkLst>
        </pc:spChg>
        <pc:spChg chg="add mod">
          <ac:chgData name="Karen E Gutzman" userId="92314e3f-3ce2-4cb8-bda6-4756b0334463" providerId="ADAL" clId="{EE770761-FF03-4126-A4E8-172B8B864AF5}" dt="2025-08-20T15:02:40.065" v="1163" actId="6549"/>
          <ac:spMkLst>
            <pc:docMk/>
            <pc:sldMk cId="1211330029" sldId="713"/>
            <ac:spMk id="40" creationId="{731A2DBD-B10F-7D2C-D094-72A51848D4AE}"/>
          </ac:spMkLst>
        </pc:spChg>
        <pc:spChg chg="add del mod">
          <ac:chgData name="Karen E Gutzman" userId="92314e3f-3ce2-4cb8-bda6-4756b0334463" providerId="ADAL" clId="{EE770761-FF03-4126-A4E8-172B8B864AF5}" dt="2025-08-20T15:51:53.757" v="2086" actId="478"/>
          <ac:spMkLst>
            <pc:docMk/>
            <pc:sldMk cId="1211330029" sldId="713"/>
            <ac:spMk id="42" creationId="{9D8A509F-5CF5-4075-167F-D36E930CD87B}"/>
          </ac:spMkLst>
        </pc:spChg>
        <pc:spChg chg="add del mod">
          <ac:chgData name="Karen E Gutzman" userId="92314e3f-3ce2-4cb8-bda6-4756b0334463" providerId="ADAL" clId="{EE770761-FF03-4126-A4E8-172B8B864AF5}" dt="2025-08-20T15:51:56.012" v="2087" actId="478"/>
          <ac:spMkLst>
            <pc:docMk/>
            <pc:sldMk cId="1211330029" sldId="713"/>
            <ac:spMk id="44" creationId="{21294BE3-E82B-D965-ED32-9D349E163C31}"/>
          </ac:spMkLst>
        </pc:spChg>
        <pc:spChg chg="add del mod">
          <ac:chgData name="Karen E Gutzman" userId="92314e3f-3ce2-4cb8-bda6-4756b0334463" providerId="ADAL" clId="{EE770761-FF03-4126-A4E8-172B8B864AF5}" dt="2025-08-20T15:51:58.128" v="2088" actId="478"/>
          <ac:spMkLst>
            <pc:docMk/>
            <pc:sldMk cId="1211330029" sldId="713"/>
            <ac:spMk id="46" creationId="{A6B0F3D6-8A4D-0731-C37C-5C18CD8C8D79}"/>
          </ac:spMkLst>
        </pc:spChg>
        <pc:spChg chg="add del mod">
          <ac:chgData name="Karen E Gutzman" userId="92314e3f-3ce2-4cb8-bda6-4756b0334463" providerId="ADAL" clId="{EE770761-FF03-4126-A4E8-172B8B864AF5}" dt="2025-08-20T15:52:00.043" v="2089" actId="478"/>
          <ac:spMkLst>
            <pc:docMk/>
            <pc:sldMk cId="1211330029" sldId="713"/>
            <ac:spMk id="48" creationId="{EE09D5ED-48DB-8C16-5593-8F2A542C475A}"/>
          </ac:spMkLst>
        </pc:spChg>
        <pc:spChg chg="add del mod">
          <ac:chgData name="Karen E Gutzman" userId="92314e3f-3ce2-4cb8-bda6-4756b0334463" providerId="ADAL" clId="{EE770761-FF03-4126-A4E8-172B8B864AF5}" dt="2025-08-20T15:52:05.151" v="2092" actId="478"/>
          <ac:spMkLst>
            <pc:docMk/>
            <pc:sldMk cId="1211330029" sldId="713"/>
            <ac:spMk id="50" creationId="{D8C921ED-DA09-CBB7-5285-AB4BA5F7F02E}"/>
          </ac:spMkLst>
        </pc:spChg>
        <pc:spChg chg="add del mod">
          <ac:chgData name="Karen E Gutzman" userId="92314e3f-3ce2-4cb8-bda6-4756b0334463" providerId="ADAL" clId="{EE770761-FF03-4126-A4E8-172B8B864AF5}" dt="2025-08-20T15:52:07.303" v="2093" actId="478"/>
          <ac:spMkLst>
            <pc:docMk/>
            <pc:sldMk cId="1211330029" sldId="713"/>
            <ac:spMk id="52" creationId="{5C4C6CD5-E3C7-078F-8DC9-932F875BC885}"/>
          </ac:spMkLst>
        </pc:spChg>
        <pc:spChg chg="add del mod">
          <ac:chgData name="Karen E Gutzman" userId="92314e3f-3ce2-4cb8-bda6-4756b0334463" providerId="ADAL" clId="{EE770761-FF03-4126-A4E8-172B8B864AF5}" dt="2025-08-20T15:52:08.927" v="2094" actId="478"/>
          <ac:spMkLst>
            <pc:docMk/>
            <pc:sldMk cId="1211330029" sldId="713"/>
            <ac:spMk id="54" creationId="{134F8B37-603A-7A94-A092-C968DAE29FA8}"/>
          </ac:spMkLst>
        </pc:spChg>
        <pc:spChg chg="add del mod">
          <ac:chgData name="Karen E Gutzman" userId="92314e3f-3ce2-4cb8-bda6-4756b0334463" providerId="ADAL" clId="{EE770761-FF03-4126-A4E8-172B8B864AF5}" dt="2025-08-20T15:52:10.921" v="2095" actId="478"/>
          <ac:spMkLst>
            <pc:docMk/>
            <pc:sldMk cId="1211330029" sldId="713"/>
            <ac:spMk id="56" creationId="{7232857A-681A-1031-0256-2781CDE61A78}"/>
          </ac:spMkLst>
        </pc:spChg>
        <pc:spChg chg="add del mod">
          <ac:chgData name="Karen E Gutzman" userId="92314e3f-3ce2-4cb8-bda6-4756b0334463" providerId="ADAL" clId="{EE770761-FF03-4126-A4E8-172B8B864AF5}" dt="2025-08-20T15:52:15.351" v="2098" actId="478"/>
          <ac:spMkLst>
            <pc:docMk/>
            <pc:sldMk cId="1211330029" sldId="713"/>
            <ac:spMk id="58" creationId="{6AFA0E5B-970B-6ED2-33A7-066BE43F364F}"/>
          </ac:spMkLst>
        </pc:spChg>
        <pc:spChg chg="add del mod">
          <ac:chgData name="Karen E Gutzman" userId="92314e3f-3ce2-4cb8-bda6-4756b0334463" providerId="ADAL" clId="{EE770761-FF03-4126-A4E8-172B8B864AF5}" dt="2025-08-20T15:52:17.230" v="2099" actId="478"/>
          <ac:spMkLst>
            <pc:docMk/>
            <pc:sldMk cId="1211330029" sldId="713"/>
            <ac:spMk id="60" creationId="{E179480C-5A62-F834-DD57-033005F793D0}"/>
          </ac:spMkLst>
        </pc:spChg>
        <pc:spChg chg="add del mod">
          <ac:chgData name="Karen E Gutzman" userId="92314e3f-3ce2-4cb8-bda6-4756b0334463" providerId="ADAL" clId="{EE770761-FF03-4126-A4E8-172B8B864AF5}" dt="2025-08-20T15:52:18.464" v="2100" actId="478"/>
          <ac:spMkLst>
            <pc:docMk/>
            <pc:sldMk cId="1211330029" sldId="713"/>
            <ac:spMk id="62" creationId="{FDCFD14F-FDD6-BDDB-73D6-E9D6641CAE18}"/>
          </ac:spMkLst>
        </pc:spChg>
        <pc:spChg chg="add del mod">
          <ac:chgData name="Karen E Gutzman" userId="92314e3f-3ce2-4cb8-bda6-4756b0334463" providerId="ADAL" clId="{EE770761-FF03-4126-A4E8-172B8B864AF5}" dt="2025-08-20T15:52:20.459" v="2101" actId="478"/>
          <ac:spMkLst>
            <pc:docMk/>
            <pc:sldMk cId="1211330029" sldId="713"/>
            <ac:spMk id="64" creationId="{1C2097DF-D650-FF91-38EE-F1C9B4DBDE77}"/>
          </ac:spMkLst>
        </pc:spChg>
        <pc:spChg chg="add mod">
          <ac:chgData name="Karen E Gutzman" userId="92314e3f-3ce2-4cb8-bda6-4756b0334463" providerId="ADAL" clId="{EE770761-FF03-4126-A4E8-172B8B864AF5}" dt="2025-08-20T15:24:21.516" v="1310" actId="1076"/>
          <ac:spMkLst>
            <pc:docMk/>
            <pc:sldMk cId="1211330029" sldId="713"/>
            <ac:spMk id="65" creationId="{1E399CB1-359C-32A2-8114-31F2599712A9}"/>
          </ac:spMkLst>
        </pc:spChg>
        <pc:spChg chg="add mod">
          <ac:chgData name="Karen E Gutzman" userId="92314e3f-3ce2-4cb8-bda6-4756b0334463" providerId="ADAL" clId="{EE770761-FF03-4126-A4E8-172B8B864AF5}" dt="2025-08-20T15:33:42.013" v="1646" actId="164"/>
          <ac:spMkLst>
            <pc:docMk/>
            <pc:sldMk cId="1211330029" sldId="713"/>
            <ac:spMk id="66" creationId="{28E3A776-C05E-A47C-1C7F-A5B45DB37128}"/>
          </ac:spMkLst>
        </pc:spChg>
      </pc:sldChg>
      <pc:sldChg chg="addSp delSp modSp new del mod">
        <pc:chgData name="Karen E Gutzman" userId="92314e3f-3ce2-4cb8-bda6-4756b0334463" providerId="ADAL" clId="{EE770761-FF03-4126-A4E8-172B8B864AF5}" dt="2025-08-20T14:34:50.124" v="777" actId="47"/>
        <pc:sldMkLst>
          <pc:docMk/>
          <pc:sldMk cId="1892382442" sldId="713"/>
        </pc:sldMkLst>
        <pc:spChg chg="del">
          <ac:chgData name="Karen E Gutzman" userId="92314e3f-3ce2-4cb8-bda6-4756b0334463" providerId="ADAL" clId="{EE770761-FF03-4126-A4E8-172B8B864AF5}" dt="2025-08-20T14:32:43.061" v="723" actId="478"/>
          <ac:spMkLst>
            <pc:docMk/>
            <pc:sldMk cId="1892382442" sldId="713"/>
            <ac:spMk id="3" creationId="{D622C8C3-F977-4877-B58A-EFB01B2914BD}"/>
          </ac:spMkLst>
        </pc:spChg>
        <pc:spChg chg="mod">
          <ac:chgData name="Karen E Gutzman" userId="92314e3f-3ce2-4cb8-bda6-4756b0334463" providerId="ADAL" clId="{EE770761-FF03-4126-A4E8-172B8B864AF5}" dt="2025-08-20T14:33:58.689" v="758" actId="14100"/>
          <ac:spMkLst>
            <pc:docMk/>
            <pc:sldMk cId="1892382442" sldId="713"/>
            <ac:spMk id="7" creationId="{3C81EF39-127F-A964-7610-8B8E9C320DEB}"/>
          </ac:spMkLst>
        </pc:spChg>
        <pc:spChg chg="del mod">
          <ac:chgData name="Karen E Gutzman" userId="92314e3f-3ce2-4cb8-bda6-4756b0334463" providerId="ADAL" clId="{EE770761-FF03-4126-A4E8-172B8B864AF5}" dt="2025-08-20T14:34:06.997" v="761" actId="478"/>
          <ac:spMkLst>
            <pc:docMk/>
            <pc:sldMk cId="1892382442" sldId="713"/>
            <ac:spMk id="8" creationId="{8BB5E04E-2F57-30E9-30E3-B44E826788DF}"/>
          </ac:spMkLst>
        </pc:spChg>
        <pc:spChg chg="del">
          <ac:chgData name="Karen E Gutzman" userId="92314e3f-3ce2-4cb8-bda6-4756b0334463" providerId="ADAL" clId="{EE770761-FF03-4126-A4E8-172B8B864AF5}" dt="2025-08-20T14:34:08.924" v="762" actId="478"/>
          <ac:spMkLst>
            <pc:docMk/>
            <pc:sldMk cId="1892382442" sldId="713"/>
            <ac:spMk id="9" creationId="{A480198F-8E80-392B-70B5-8761CCBDCB21}"/>
          </ac:spMkLst>
        </pc:spChg>
        <pc:spChg chg="del">
          <ac:chgData name="Karen E Gutzman" userId="92314e3f-3ce2-4cb8-bda6-4756b0334463" providerId="ADAL" clId="{EE770761-FF03-4126-A4E8-172B8B864AF5}" dt="2025-08-20T14:34:10.461" v="763" actId="478"/>
          <ac:spMkLst>
            <pc:docMk/>
            <pc:sldMk cId="1892382442" sldId="713"/>
            <ac:spMk id="10" creationId="{29A3439E-531B-84A3-C046-EA555358C535}"/>
          </ac:spMkLst>
        </pc:spChg>
        <pc:spChg chg="mod">
          <ac:chgData name="Karen E Gutzman" userId="92314e3f-3ce2-4cb8-bda6-4756b0334463" providerId="ADAL" clId="{EE770761-FF03-4126-A4E8-172B8B864AF5}" dt="2025-08-20T14:33:44.428" v="755" actId="14100"/>
          <ac:spMkLst>
            <pc:docMk/>
            <pc:sldMk cId="1892382442" sldId="713"/>
            <ac:spMk id="11" creationId="{1239E778-5F66-2203-9DE0-4D22E56A3FA6}"/>
          </ac:spMkLst>
        </pc:spChg>
        <pc:spChg chg="mod">
          <ac:chgData name="Karen E Gutzman" userId="92314e3f-3ce2-4cb8-bda6-4756b0334463" providerId="ADAL" clId="{EE770761-FF03-4126-A4E8-172B8B864AF5}" dt="2025-08-20T14:34:35.833" v="772" actId="14100"/>
          <ac:spMkLst>
            <pc:docMk/>
            <pc:sldMk cId="1892382442" sldId="713"/>
            <ac:spMk id="22" creationId="{D1878162-40C1-5AE0-81E1-37693349177F}"/>
          </ac:spMkLst>
        </pc:spChg>
        <pc:spChg chg="mod">
          <ac:chgData name="Karen E Gutzman" userId="92314e3f-3ce2-4cb8-bda6-4756b0334463" providerId="ADAL" clId="{EE770761-FF03-4126-A4E8-172B8B864AF5}" dt="2025-08-20T14:34:35.833" v="772" actId="14100"/>
          <ac:spMkLst>
            <pc:docMk/>
            <pc:sldMk cId="1892382442" sldId="713"/>
            <ac:spMk id="23" creationId="{9397D9E8-A384-596B-683D-7575100A11AE}"/>
          </ac:spMkLst>
        </pc:spChg>
        <pc:spChg chg="mod">
          <ac:chgData name="Karen E Gutzman" userId="92314e3f-3ce2-4cb8-bda6-4756b0334463" providerId="ADAL" clId="{EE770761-FF03-4126-A4E8-172B8B864AF5}" dt="2025-08-20T14:34:35.833" v="772" actId="14100"/>
          <ac:spMkLst>
            <pc:docMk/>
            <pc:sldMk cId="1892382442" sldId="713"/>
            <ac:spMk id="34" creationId="{109DF4D5-AD8E-4B81-3B62-711B2BA3EC74}"/>
          </ac:spMkLst>
        </pc:spChg>
        <pc:spChg chg="mod">
          <ac:chgData name="Karen E Gutzman" userId="92314e3f-3ce2-4cb8-bda6-4756b0334463" providerId="ADAL" clId="{EE770761-FF03-4126-A4E8-172B8B864AF5}" dt="2025-08-20T14:34:35.833" v="772" actId="14100"/>
          <ac:spMkLst>
            <pc:docMk/>
            <pc:sldMk cId="1892382442" sldId="713"/>
            <ac:spMk id="35" creationId="{6D9AB248-D7C0-B066-CC83-714FCA530415}"/>
          </ac:spMkLst>
        </pc:spChg>
        <pc:spChg chg="del mod">
          <ac:chgData name="Karen E Gutzman" userId="92314e3f-3ce2-4cb8-bda6-4756b0334463" providerId="ADAL" clId="{EE770761-FF03-4126-A4E8-172B8B864AF5}" dt="2025-08-20T14:34:42.204" v="774" actId="478"/>
          <ac:spMkLst>
            <pc:docMk/>
            <pc:sldMk cId="1892382442" sldId="713"/>
            <ac:spMk id="42" creationId="{488DF340-77FE-F8A4-9119-150B73DF12DE}"/>
          </ac:spMkLst>
        </pc:spChg>
        <pc:spChg chg="mod">
          <ac:chgData name="Karen E Gutzman" userId="92314e3f-3ce2-4cb8-bda6-4756b0334463" providerId="ADAL" clId="{EE770761-FF03-4126-A4E8-172B8B864AF5}" dt="2025-08-20T14:34:35.833" v="772" actId="14100"/>
          <ac:spMkLst>
            <pc:docMk/>
            <pc:sldMk cId="1892382442" sldId="713"/>
            <ac:spMk id="43" creationId="{14D266CC-A240-50AD-CB7D-0F8D0B9F1575}"/>
          </ac:spMkLst>
        </pc:spChg>
        <pc:spChg chg="mod">
          <ac:chgData name="Karen E Gutzman" userId="92314e3f-3ce2-4cb8-bda6-4756b0334463" providerId="ADAL" clId="{EE770761-FF03-4126-A4E8-172B8B864AF5}" dt="2025-08-20T14:34:35.833" v="772" actId="14100"/>
          <ac:spMkLst>
            <pc:docMk/>
            <pc:sldMk cId="1892382442" sldId="713"/>
            <ac:spMk id="47" creationId="{3B7AF402-DFFD-DF71-2454-7F68284920C5}"/>
          </ac:spMkLst>
        </pc:spChg>
        <pc:spChg chg="mod">
          <ac:chgData name="Karen E Gutzman" userId="92314e3f-3ce2-4cb8-bda6-4756b0334463" providerId="ADAL" clId="{EE770761-FF03-4126-A4E8-172B8B864AF5}" dt="2025-08-20T14:34:35.833" v="772" actId="14100"/>
          <ac:spMkLst>
            <pc:docMk/>
            <pc:sldMk cId="1892382442" sldId="713"/>
            <ac:spMk id="57" creationId="{35044F0D-006B-F0E2-5320-9F8C068B4D3B}"/>
          </ac:spMkLst>
        </pc:spChg>
        <pc:spChg chg="mod">
          <ac:chgData name="Karen E Gutzman" userId="92314e3f-3ce2-4cb8-bda6-4756b0334463" providerId="ADAL" clId="{EE770761-FF03-4126-A4E8-172B8B864AF5}" dt="2025-08-20T14:34:35.833" v="772" actId="14100"/>
          <ac:spMkLst>
            <pc:docMk/>
            <pc:sldMk cId="1892382442" sldId="713"/>
            <ac:spMk id="68" creationId="{C7F02CFD-6AD8-008D-8CC4-9361C9943A63}"/>
          </ac:spMkLst>
        </pc:spChg>
        <pc:spChg chg="mod">
          <ac:chgData name="Karen E Gutzman" userId="92314e3f-3ce2-4cb8-bda6-4756b0334463" providerId="ADAL" clId="{EE770761-FF03-4126-A4E8-172B8B864AF5}" dt="2025-08-20T14:34:35.833" v="772" actId="14100"/>
          <ac:spMkLst>
            <pc:docMk/>
            <pc:sldMk cId="1892382442" sldId="713"/>
            <ac:spMk id="76" creationId="{379DD9C1-2557-962C-7102-8219B73AC889}"/>
          </ac:spMkLst>
        </pc:spChg>
        <pc:spChg chg="mod">
          <ac:chgData name="Karen E Gutzman" userId="92314e3f-3ce2-4cb8-bda6-4756b0334463" providerId="ADAL" clId="{EE770761-FF03-4126-A4E8-172B8B864AF5}" dt="2025-08-20T14:34:35.833" v="772" actId="14100"/>
          <ac:spMkLst>
            <pc:docMk/>
            <pc:sldMk cId="1892382442" sldId="713"/>
            <ac:spMk id="81" creationId="{944F107B-5A64-B4B6-5105-54C2ADB5422B}"/>
          </ac:spMkLst>
        </pc:spChg>
        <pc:spChg chg="add mod">
          <ac:chgData name="Karen E Gutzman" userId="92314e3f-3ce2-4cb8-bda6-4756b0334463" providerId="ADAL" clId="{EE770761-FF03-4126-A4E8-172B8B864AF5}" dt="2025-08-20T14:33:31.836" v="753" actId="404"/>
          <ac:spMkLst>
            <pc:docMk/>
            <pc:sldMk cId="1892382442" sldId="713"/>
            <ac:spMk id="85" creationId="{9E5DC6DF-31D3-1E26-14DA-792795241AF1}"/>
          </ac:spMkLst>
        </pc:spChg>
        <pc:spChg chg="add mod">
          <ac:chgData name="Karen E Gutzman" userId="92314e3f-3ce2-4cb8-bda6-4756b0334463" providerId="ADAL" clId="{EE770761-FF03-4126-A4E8-172B8B864AF5}" dt="2025-08-20T14:34:21.487" v="766" actId="1036"/>
          <ac:spMkLst>
            <pc:docMk/>
            <pc:sldMk cId="1892382442" sldId="713"/>
            <ac:spMk id="86" creationId="{7C0C3397-4AE9-96CF-6FFA-B2DE98832C64}"/>
          </ac:spMkLst>
        </pc:spChg>
        <pc:spChg chg="add mod">
          <ac:chgData name="Karen E Gutzman" userId="92314e3f-3ce2-4cb8-bda6-4756b0334463" providerId="ADAL" clId="{EE770761-FF03-4126-A4E8-172B8B864AF5}" dt="2025-08-20T14:34:26.398" v="768" actId="1076"/>
          <ac:spMkLst>
            <pc:docMk/>
            <pc:sldMk cId="1892382442" sldId="713"/>
            <ac:spMk id="87" creationId="{28A66259-7103-05DC-A9FF-DD923A591CE5}"/>
          </ac:spMkLst>
        </pc:spChg>
        <pc:spChg chg="add mod">
          <ac:chgData name="Karen E Gutzman" userId="92314e3f-3ce2-4cb8-bda6-4756b0334463" providerId="ADAL" clId="{EE770761-FF03-4126-A4E8-172B8B864AF5}" dt="2025-08-20T14:34:30.083" v="770" actId="1076"/>
          <ac:spMkLst>
            <pc:docMk/>
            <pc:sldMk cId="1892382442" sldId="713"/>
            <ac:spMk id="88" creationId="{D0CBE7E4-6EEA-1267-BA76-DE9FC2121496}"/>
          </ac:spMkLst>
        </pc:spChg>
        <pc:grpChg chg="add del">
          <ac:chgData name="Karen E Gutzman" userId="92314e3f-3ce2-4cb8-bda6-4756b0334463" providerId="ADAL" clId="{EE770761-FF03-4126-A4E8-172B8B864AF5}" dt="2025-08-20T14:34:44.741" v="776" actId="478"/>
          <ac:grpSpMkLst>
            <pc:docMk/>
            <pc:sldMk cId="1892382442" sldId="713"/>
            <ac:grpSpMk id="6" creationId="{73B7FEC7-A773-120A-05F4-2CA17C50C61D}"/>
          </ac:grpSpMkLst>
        </pc:grpChg>
      </pc:sldChg>
      <pc:sldChg chg="addSp delSp modSp new mod ord modNotesTx">
        <pc:chgData name="Karen E Gutzman" userId="92314e3f-3ce2-4cb8-bda6-4756b0334463" providerId="ADAL" clId="{EE770761-FF03-4126-A4E8-172B8B864AF5}" dt="2025-08-20T17:17:34.161" v="2612" actId="1076"/>
        <pc:sldMkLst>
          <pc:docMk/>
          <pc:sldMk cId="1743301177" sldId="714"/>
        </pc:sldMkLst>
        <pc:spChg chg="mod">
          <ac:chgData name="Karen E Gutzman" userId="92314e3f-3ce2-4cb8-bda6-4756b0334463" providerId="ADAL" clId="{EE770761-FF03-4126-A4E8-172B8B864AF5}" dt="2025-08-20T15:43:16.193" v="1897" actId="20577"/>
          <ac:spMkLst>
            <pc:docMk/>
            <pc:sldMk cId="1743301177" sldId="714"/>
            <ac:spMk id="2" creationId="{ADD15E1F-4956-8B92-D241-AEBD29F600A4}"/>
          </ac:spMkLst>
        </pc:spChg>
        <pc:spChg chg="del">
          <ac:chgData name="Karen E Gutzman" userId="92314e3f-3ce2-4cb8-bda6-4756b0334463" providerId="ADAL" clId="{EE770761-FF03-4126-A4E8-172B8B864AF5}" dt="2025-08-20T15:37:51.609" v="1683" actId="478"/>
          <ac:spMkLst>
            <pc:docMk/>
            <pc:sldMk cId="1743301177" sldId="714"/>
            <ac:spMk id="3" creationId="{57DBCA14-18A6-16BC-5877-3658178BA605}"/>
          </ac:spMkLst>
        </pc:spChg>
        <pc:spChg chg="mod">
          <ac:chgData name="Karen E Gutzman" userId="92314e3f-3ce2-4cb8-bda6-4756b0334463" providerId="ADAL" clId="{EE770761-FF03-4126-A4E8-172B8B864AF5}" dt="2025-08-20T17:02:09.211" v="2224" actId="114"/>
          <ac:spMkLst>
            <pc:docMk/>
            <pc:sldMk cId="1743301177" sldId="714"/>
            <ac:spMk id="4" creationId="{FA6CEC7B-9109-F6F1-B607-2FBD8162B380}"/>
          </ac:spMkLst>
        </pc:spChg>
        <pc:spChg chg="add del mod">
          <ac:chgData name="Karen E Gutzman" userId="92314e3f-3ce2-4cb8-bda6-4756b0334463" providerId="ADAL" clId="{EE770761-FF03-4126-A4E8-172B8B864AF5}" dt="2025-08-20T15:48:12.194" v="2049" actId="478"/>
          <ac:spMkLst>
            <pc:docMk/>
            <pc:sldMk cId="1743301177" sldId="714"/>
            <ac:spMk id="6" creationId="{82773623-5CB8-159E-BD67-F208500B45EE}"/>
          </ac:spMkLst>
        </pc:spChg>
        <pc:spChg chg="add mod">
          <ac:chgData name="Karen E Gutzman" userId="92314e3f-3ce2-4cb8-bda6-4756b0334463" providerId="ADAL" clId="{EE770761-FF03-4126-A4E8-172B8B864AF5}" dt="2025-08-20T15:47:11.056" v="2038" actId="404"/>
          <ac:spMkLst>
            <pc:docMk/>
            <pc:sldMk cId="1743301177" sldId="714"/>
            <ac:spMk id="7" creationId="{AD3DD9BA-8ADB-C9D9-F54A-E9A51A8DB330}"/>
          </ac:spMkLst>
        </pc:spChg>
        <pc:spChg chg="add del mod">
          <ac:chgData name="Karen E Gutzman" userId="92314e3f-3ce2-4cb8-bda6-4756b0334463" providerId="ADAL" clId="{EE770761-FF03-4126-A4E8-172B8B864AF5}" dt="2025-08-20T15:48:14.088" v="2050" actId="478"/>
          <ac:spMkLst>
            <pc:docMk/>
            <pc:sldMk cId="1743301177" sldId="714"/>
            <ac:spMk id="8" creationId="{B712091F-85C3-7FFA-82BF-2509A28D9EE8}"/>
          </ac:spMkLst>
        </pc:spChg>
        <pc:spChg chg="add del mod">
          <ac:chgData name="Karen E Gutzman" userId="92314e3f-3ce2-4cb8-bda6-4756b0334463" providerId="ADAL" clId="{EE770761-FF03-4126-A4E8-172B8B864AF5}" dt="2025-08-20T15:48:20.378" v="2054" actId="478"/>
          <ac:spMkLst>
            <pc:docMk/>
            <pc:sldMk cId="1743301177" sldId="714"/>
            <ac:spMk id="9" creationId="{ED865BC2-E46C-A868-E558-83F0F5022243}"/>
          </ac:spMkLst>
        </pc:spChg>
        <pc:spChg chg="add mod">
          <ac:chgData name="Karen E Gutzman" userId="92314e3f-3ce2-4cb8-bda6-4756b0334463" providerId="ADAL" clId="{EE770761-FF03-4126-A4E8-172B8B864AF5}" dt="2025-08-20T15:47:15.184" v="2039" actId="404"/>
          <ac:spMkLst>
            <pc:docMk/>
            <pc:sldMk cId="1743301177" sldId="714"/>
            <ac:spMk id="10" creationId="{92131F20-2300-C784-0A8C-B836EB03EE79}"/>
          </ac:spMkLst>
        </pc:spChg>
        <pc:spChg chg="add del mod">
          <ac:chgData name="Karen E Gutzman" userId="92314e3f-3ce2-4cb8-bda6-4756b0334463" providerId="ADAL" clId="{EE770761-FF03-4126-A4E8-172B8B864AF5}" dt="2025-08-20T15:48:16.610" v="2051" actId="478"/>
          <ac:spMkLst>
            <pc:docMk/>
            <pc:sldMk cId="1743301177" sldId="714"/>
            <ac:spMk id="11" creationId="{2BDA50DE-11BB-281A-AAC2-3A82369D2861}"/>
          </ac:spMkLst>
        </pc:spChg>
        <pc:spChg chg="add del mod">
          <ac:chgData name="Karen E Gutzman" userId="92314e3f-3ce2-4cb8-bda6-4756b0334463" providerId="ADAL" clId="{EE770761-FF03-4126-A4E8-172B8B864AF5}" dt="2025-08-20T15:48:22.220" v="2055" actId="478"/>
          <ac:spMkLst>
            <pc:docMk/>
            <pc:sldMk cId="1743301177" sldId="714"/>
            <ac:spMk id="12" creationId="{7F89AAFB-8F02-C6AC-A9DE-B99938F069CF}"/>
          </ac:spMkLst>
        </pc:spChg>
        <pc:spChg chg="add mod">
          <ac:chgData name="Karen E Gutzman" userId="92314e3f-3ce2-4cb8-bda6-4756b0334463" providerId="ADAL" clId="{EE770761-FF03-4126-A4E8-172B8B864AF5}" dt="2025-08-20T15:47:18.753" v="2040" actId="404"/>
          <ac:spMkLst>
            <pc:docMk/>
            <pc:sldMk cId="1743301177" sldId="714"/>
            <ac:spMk id="13" creationId="{81A1B355-3170-CB49-7BDC-C88A61B5AF9A}"/>
          </ac:spMkLst>
        </pc:spChg>
        <pc:spChg chg="add del mod">
          <ac:chgData name="Karen E Gutzman" userId="92314e3f-3ce2-4cb8-bda6-4756b0334463" providerId="ADAL" clId="{EE770761-FF03-4126-A4E8-172B8B864AF5}" dt="2025-08-20T15:48:24.939" v="2056" actId="478"/>
          <ac:spMkLst>
            <pc:docMk/>
            <pc:sldMk cId="1743301177" sldId="714"/>
            <ac:spMk id="14" creationId="{39813F96-8AA0-9E3D-F83C-05D19B430E34}"/>
          </ac:spMkLst>
        </pc:spChg>
        <pc:spChg chg="add del mod">
          <ac:chgData name="Karen E Gutzman" userId="92314e3f-3ce2-4cb8-bda6-4756b0334463" providerId="ADAL" clId="{EE770761-FF03-4126-A4E8-172B8B864AF5}" dt="2025-08-20T17:00:52.533" v="2180" actId="478"/>
          <ac:spMkLst>
            <pc:docMk/>
            <pc:sldMk cId="1743301177" sldId="714"/>
            <ac:spMk id="17" creationId="{3F0EB371-76E9-A623-D397-C64DBDA0E12E}"/>
          </ac:spMkLst>
        </pc:spChg>
        <pc:spChg chg="add mod ord">
          <ac:chgData name="Karen E Gutzman" userId="92314e3f-3ce2-4cb8-bda6-4756b0334463" providerId="ADAL" clId="{EE770761-FF03-4126-A4E8-172B8B864AF5}" dt="2025-08-20T17:17:30.881" v="2611" actId="1076"/>
          <ac:spMkLst>
            <pc:docMk/>
            <pc:sldMk cId="1743301177" sldId="714"/>
            <ac:spMk id="18" creationId="{F022DCEC-42F4-FA2A-DC16-B194D729CDBA}"/>
          </ac:spMkLst>
        </pc:spChg>
        <pc:spChg chg="add mod">
          <ac:chgData name="Karen E Gutzman" userId="92314e3f-3ce2-4cb8-bda6-4756b0334463" providerId="ADAL" clId="{EE770761-FF03-4126-A4E8-172B8B864AF5}" dt="2025-08-20T17:17:34.161" v="2612" actId="1076"/>
          <ac:spMkLst>
            <pc:docMk/>
            <pc:sldMk cId="1743301177" sldId="714"/>
            <ac:spMk id="19" creationId="{E4949265-831B-522A-AF21-AF186A1E9C5D}"/>
          </ac:spMkLst>
        </pc:spChg>
        <pc:spChg chg="add mod">
          <ac:chgData name="Karen E Gutzman" userId="92314e3f-3ce2-4cb8-bda6-4756b0334463" providerId="ADAL" clId="{EE770761-FF03-4126-A4E8-172B8B864AF5}" dt="2025-08-20T17:17:00.314" v="2602" actId="1076"/>
          <ac:spMkLst>
            <pc:docMk/>
            <pc:sldMk cId="1743301177" sldId="714"/>
            <ac:spMk id="21" creationId="{AA4DDA6F-F3B2-FA3B-7DFB-FF54E10E5071}"/>
          </ac:spMkLst>
        </pc:spChg>
        <pc:spChg chg="add mod ord">
          <ac:chgData name="Karen E Gutzman" userId="92314e3f-3ce2-4cb8-bda6-4756b0334463" providerId="ADAL" clId="{EE770761-FF03-4126-A4E8-172B8B864AF5}" dt="2025-08-20T17:17:00.314" v="2602" actId="1076"/>
          <ac:spMkLst>
            <pc:docMk/>
            <pc:sldMk cId="1743301177" sldId="714"/>
            <ac:spMk id="22" creationId="{F260E4D2-9061-D035-D3EC-5291172D86B4}"/>
          </ac:spMkLst>
        </pc:spChg>
        <pc:spChg chg="add mod">
          <ac:chgData name="Karen E Gutzman" userId="92314e3f-3ce2-4cb8-bda6-4756b0334463" providerId="ADAL" clId="{EE770761-FF03-4126-A4E8-172B8B864AF5}" dt="2025-08-20T17:16:10.768" v="2595" actId="1036"/>
          <ac:spMkLst>
            <pc:docMk/>
            <pc:sldMk cId="1743301177" sldId="714"/>
            <ac:spMk id="23" creationId="{E21BBBBF-9795-2B8C-2CF2-3C73E7D7D6DC}"/>
          </ac:spMkLst>
        </pc:spChg>
        <pc:spChg chg="add mod">
          <ac:chgData name="Karen E Gutzman" userId="92314e3f-3ce2-4cb8-bda6-4756b0334463" providerId="ADAL" clId="{EE770761-FF03-4126-A4E8-172B8B864AF5}" dt="2025-08-20T17:17:00.314" v="2602" actId="1076"/>
          <ac:spMkLst>
            <pc:docMk/>
            <pc:sldMk cId="1743301177" sldId="714"/>
            <ac:spMk id="24" creationId="{06D287CA-7E6F-D85A-CF1A-85A3C9C47490}"/>
          </ac:spMkLst>
        </pc:spChg>
        <pc:spChg chg="mod">
          <ac:chgData name="Karen E Gutzman" userId="92314e3f-3ce2-4cb8-bda6-4756b0334463" providerId="ADAL" clId="{EE770761-FF03-4126-A4E8-172B8B864AF5}" dt="2025-08-20T17:17:00.314" v="2602" actId="1076"/>
          <ac:spMkLst>
            <pc:docMk/>
            <pc:sldMk cId="1743301177" sldId="714"/>
            <ac:spMk id="27" creationId="{7829B1BF-A15B-1248-1ABB-3AC6F2E13252}"/>
          </ac:spMkLst>
        </pc:spChg>
        <pc:spChg chg="mod">
          <ac:chgData name="Karen E Gutzman" userId="92314e3f-3ce2-4cb8-bda6-4756b0334463" providerId="ADAL" clId="{EE770761-FF03-4126-A4E8-172B8B864AF5}" dt="2025-08-20T17:07:53.825" v="2345" actId="1076"/>
          <ac:spMkLst>
            <pc:docMk/>
            <pc:sldMk cId="1743301177" sldId="714"/>
            <ac:spMk id="28" creationId="{C4F89C70-08B0-19EA-1E12-12D4B4E42354}"/>
          </ac:spMkLst>
        </pc:spChg>
        <pc:spChg chg="mod">
          <ac:chgData name="Karen E Gutzman" userId="92314e3f-3ce2-4cb8-bda6-4756b0334463" providerId="ADAL" clId="{EE770761-FF03-4126-A4E8-172B8B864AF5}" dt="2025-08-20T17:17:00.314" v="2602" actId="1076"/>
          <ac:spMkLst>
            <pc:docMk/>
            <pc:sldMk cId="1743301177" sldId="714"/>
            <ac:spMk id="30" creationId="{EB7F7AF9-C6C5-21D0-845C-F8F8FBD2FAE8}"/>
          </ac:spMkLst>
        </pc:spChg>
        <pc:spChg chg="mod">
          <ac:chgData name="Karen E Gutzman" userId="92314e3f-3ce2-4cb8-bda6-4756b0334463" providerId="ADAL" clId="{EE770761-FF03-4126-A4E8-172B8B864AF5}" dt="2025-08-20T17:17:00.314" v="2602" actId="1076"/>
          <ac:spMkLst>
            <pc:docMk/>
            <pc:sldMk cId="1743301177" sldId="714"/>
            <ac:spMk id="31" creationId="{1AB12EB5-DB70-6CF2-3FB4-E9206BE69470}"/>
          </ac:spMkLst>
        </pc:spChg>
        <pc:spChg chg="mod">
          <ac:chgData name="Karen E Gutzman" userId="92314e3f-3ce2-4cb8-bda6-4756b0334463" providerId="ADAL" clId="{EE770761-FF03-4126-A4E8-172B8B864AF5}" dt="2025-08-20T17:17:00.314" v="2602" actId="1076"/>
          <ac:spMkLst>
            <pc:docMk/>
            <pc:sldMk cId="1743301177" sldId="714"/>
            <ac:spMk id="33" creationId="{82A5002D-E7B4-08E9-8E07-F55477CAAE4E}"/>
          </ac:spMkLst>
        </pc:spChg>
        <pc:spChg chg="mod">
          <ac:chgData name="Karen E Gutzman" userId="92314e3f-3ce2-4cb8-bda6-4756b0334463" providerId="ADAL" clId="{EE770761-FF03-4126-A4E8-172B8B864AF5}" dt="2025-08-20T17:17:00.314" v="2602" actId="1076"/>
          <ac:spMkLst>
            <pc:docMk/>
            <pc:sldMk cId="1743301177" sldId="714"/>
            <ac:spMk id="34" creationId="{94F618AA-24DD-D230-0261-3BA731564BC4}"/>
          </ac:spMkLst>
        </pc:spChg>
        <pc:spChg chg="mod">
          <ac:chgData name="Karen E Gutzman" userId="92314e3f-3ce2-4cb8-bda6-4756b0334463" providerId="ADAL" clId="{EE770761-FF03-4126-A4E8-172B8B864AF5}" dt="2025-08-20T17:06:12.993" v="2329"/>
          <ac:spMkLst>
            <pc:docMk/>
            <pc:sldMk cId="1743301177" sldId="714"/>
            <ac:spMk id="36" creationId="{9C60BD7D-1F00-FD1F-25FF-21782208640D}"/>
          </ac:spMkLst>
        </pc:spChg>
        <pc:spChg chg="mod">
          <ac:chgData name="Karen E Gutzman" userId="92314e3f-3ce2-4cb8-bda6-4756b0334463" providerId="ADAL" clId="{EE770761-FF03-4126-A4E8-172B8B864AF5}" dt="2025-08-20T17:06:12.993" v="2329"/>
          <ac:spMkLst>
            <pc:docMk/>
            <pc:sldMk cId="1743301177" sldId="714"/>
            <ac:spMk id="37" creationId="{2481DD3E-C97A-CFC9-88B2-9428F348388D}"/>
          </ac:spMkLst>
        </pc:spChg>
        <pc:spChg chg="add del">
          <ac:chgData name="Karen E Gutzman" userId="92314e3f-3ce2-4cb8-bda6-4756b0334463" providerId="ADAL" clId="{EE770761-FF03-4126-A4E8-172B8B864AF5}" dt="2025-08-20T17:06:27.935" v="2333" actId="22"/>
          <ac:spMkLst>
            <pc:docMk/>
            <pc:sldMk cId="1743301177" sldId="714"/>
            <ac:spMk id="39" creationId="{3C97F48F-008A-9433-612C-5CD3512D2D9C}"/>
          </ac:spMkLst>
        </pc:spChg>
        <pc:spChg chg="add mod">
          <ac:chgData name="Karen E Gutzman" userId="92314e3f-3ce2-4cb8-bda6-4756b0334463" providerId="ADAL" clId="{EE770761-FF03-4126-A4E8-172B8B864AF5}" dt="2025-08-20T17:17:00.314" v="2602" actId="1076"/>
          <ac:spMkLst>
            <pc:docMk/>
            <pc:sldMk cId="1743301177" sldId="714"/>
            <ac:spMk id="40" creationId="{F0584E7E-D7BD-5C16-3E13-CD76E39CBE6E}"/>
          </ac:spMkLst>
        </pc:spChg>
        <pc:spChg chg="add mod">
          <ac:chgData name="Karen E Gutzman" userId="92314e3f-3ce2-4cb8-bda6-4756b0334463" providerId="ADAL" clId="{EE770761-FF03-4126-A4E8-172B8B864AF5}" dt="2025-08-20T17:17:00.314" v="2602" actId="1076"/>
          <ac:spMkLst>
            <pc:docMk/>
            <pc:sldMk cId="1743301177" sldId="714"/>
            <ac:spMk id="42" creationId="{B12EFACC-58C1-BCCB-E372-5814DDAC7A31}"/>
          </ac:spMkLst>
        </pc:spChg>
        <pc:grpChg chg="add del mod">
          <ac:chgData name="Karen E Gutzman" userId="92314e3f-3ce2-4cb8-bda6-4756b0334463" providerId="ADAL" clId="{EE770761-FF03-4126-A4E8-172B8B864AF5}" dt="2025-08-20T16:00:28.508" v="2175" actId="478"/>
          <ac:grpSpMkLst>
            <pc:docMk/>
            <pc:sldMk cId="1743301177" sldId="714"/>
            <ac:grpSpMk id="15" creationId="{A37E0A75-43B7-D12B-A373-D249C9836B78}"/>
          </ac:grpSpMkLst>
        </pc:grpChg>
        <pc:grpChg chg="add mod">
          <ac:chgData name="Karen E Gutzman" userId="92314e3f-3ce2-4cb8-bda6-4756b0334463" providerId="ADAL" clId="{EE770761-FF03-4126-A4E8-172B8B864AF5}" dt="2025-08-20T17:07:28.947" v="2339" actId="164"/>
          <ac:grpSpMkLst>
            <pc:docMk/>
            <pc:sldMk cId="1743301177" sldId="714"/>
            <ac:grpSpMk id="25" creationId="{7968B7BE-CE0A-B8A7-978C-9D2801165214}"/>
          </ac:grpSpMkLst>
        </pc:grpChg>
        <pc:grpChg chg="add mod">
          <ac:chgData name="Karen E Gutzman" userId="92314e3f-3ce2-4cb8-bda6-4756b0334463" providerId="ADAL" clId="{EE770761-FF03-4126-A4E8-172B8B864AF5}" dt="2025-08-20T17:07:28.947" v="2339" actId="164"/>
          <ac:grpSpMkLst>
            <pc:docMk/>
            <pc:sldMk cId="1743301177" sldId="714"/>
            <ac:grpSpMk id="26" creationId="{1532681E-667C-28BC-DAFC-5C075D4B7512}"/>
          </ac:grpSpMkLst>
        </pc:grpChg>
        <pc:grpChg chg="add mod">
          <ac:chgData name="Karen E Gutzman" userId="92314e3f-3ce2-4cb8-bda6-4756b0334463" providerId="ADAL" clId="{EE770761-FF03-4126-A4E8-172B8B864AF5}" dt="2025-08-20T17:07:28.947" v="2339" actId="164"/>
          <ac:grpSpMkLst>
            <pc:docMk/>
            <pc:sldMk cId="1743301177" sldId="714"/>
            <ac:grpSpMk id="29" creationId="{6AD10FE1-4AB9-2095-1623-7BF08A62C26C}"/>
          </ac:grpSpMkLst>
        </pc:grpChg>
        <pc:grpChg chg="add mod">
          <ac:chgData name="Karen E Gutzman" userId="92314e3f-3ce2-4cb8-bda6-4756b0334463" providerId="ADAL" clId="{EE770761-FF03-4126-A4E8-172B8B864AF5}" dt="2025-08-20T17:07:53.825" v="2345" actId="1076"/>
          <ac:grpSpMkLst>
            <pc:docMk/>
            <pc:sldMk cId="1743301177" sldId="714"/>
            <ac:grpSpMk id="32" creationId="{954B894C-A6D5-C65A-2AA5-413CDCD8249D}"/>
          </ac:grpSpMkLst>
        </pc:grpChg>
        <pc:grpChg chg="add del mod">
          <ac:chgData name="Karen E Gutzman" userId="92314e3f-3ce2-4cb8-bda6-4756b0334463" providerId="ADAL" clId="{EE770761-FF03-4126-A4E8-172B8B864AF5}" dt="2025-08-20T17:06:16.405" v="2331" actId="478"/>
          <ac:grpSpMkLst>
            <pc:docMk/>
            <pc:sldMk cId="1743301177" sldId="714"/>
            <ac:grpSpMk id="35" creationId="{C8B4391E-E7D4-9545-B006-47DBDDDAB09E}"/>
          </ac:grpSpMkLst>
        </pc:grpChg>
        <pc:grpChg chg="add mod">
          <ac:chgData name="Karen E Gutzman" userId="92314e3f-3ce2-4cb8-bda6-4756b0334463" providerId="ADAL" clId="{EE770761-FF03-4126-A4E8-172B8B864AF5}" dt="2025-08-20T17:16:43.127" v="2596" actId="164"/>
          <ac:grpSpMkLst>
            <pc:docMk/>
            <pc:sldMk cId="1743301177" sldId="714"/>
            <ac:grpSpMk id="41" creationId="{9CBD76E6-F933-DAD0-2F19-D18ABB491E0A}"/>
          </ac:grpSpMkLst>
        </pc:grpChg>
        <pc:grpChg chg="add mod">
          <ac:chgData name="Karen E Gutzman" userId="92314e3f-3ce2-4cb8-bda6-4756b0334463" providerId="ADAL" clId="{EE770761-FF03-4126-A4E8-172B8B864AF5}" dt="2025-08-20T17:16:43.127" v="2596" actId="164"/>
          <ac:grpSpMkLst>
            <pc:docMk/>
            <pc:sldMk cId="1743301177" sldId="714"/>
            <ac:grpSpMk id="43" creationId="{B99D9A87-E3A2-9180-12F1-75F0FD954941}"/>
          </ac:grpSpMkLst>
        </pc:grpChg>
        <pc:picChg chg="add mod">
          <ac:chgData name="Karen E Gutzman" userId="92314e3f-3ce2-4cb8-bda6-4756b0334463" providerId="ADAL" clId="{EE770761-FF03-4126-A4E8-172B8B864AF5}" dt="2025-08-20T17:15:19.863" v="2484" actId="1582"/>
          <ac:picMkLst>
            <pc:docMk/>
            <pc:sldMk cId="1743301177" sldId="714"/>
            <ac:picMk id="6146" creationId="{64F2329B-3F4C-0714-498F-FC9E0308C883}"/>
          </ac:picMkLst>
        </pc:picChg>
      </pc:sldChg>
      <pc:sldChg chg="delSp modSp add mod modNotesTx">
        <pc:chgData name="Karen E Gutzman" userId="92314e3f-3ce2-4cb8-bda6-4756b0334463" providerId="ADAL" clId="{EE770761-FF03-4126-A4E8-172B8B864AF5}" dt="2025-08-20T15:54:41.436" v="2143" actId="6549"/>
        <pc:sldMkLst>
          <pc:docMk/>
          <pc:sldMk cId="906010266" sldId="715"/>
        </pc:sldMkLst>
        <pc:spChg chg="mod">
          <ac:chgData name="Karen E Gutzman" userId="92314e3f-3ce2-4cb8-bda6-4756b0334463" providerId="ADAL" clId="{EE770761-FF03-4126-A4E8-172B8B864AF5}" dt="2025-08-20T15:53:49.649" v="2126" actId="14100"/>
          <ac:spMkLst>
            <pc:docMk/>
            <pc:sldMk cId="906010266" sldId="715"/>
            <ac:spMk id="10" creationId="{FF78DAE3-7AF5-2797-9410-6B74660E8BE4}"/>
          </ac:spMkLst>
        </pc:spChg>
        <pc:spChg chg="del">
          <ac:chgData name="Karen E Gutzman" userId="92314e3f-3ce2-4cb8-bda6-4756b0334463" providerId="ADAL" clId="{EE770761-FF03-4126-A4E8-172B8B864AF5}" dt="2025-08-20T15:53:25.400" v="2115" actId="478"/>
          <ac:spMkLst>
            <pc:docMk/>
            <pc:sldMk cId="906010266" sldId="715"/>
            <ac:spMk id="18" creationId="{7A838F2E-FDDD-13D9-7476-4CAD4D97E9AA}"/>
          </ac:spMkLst>
        </pc:spChg>
        <pc:spChg chg="del">
          <ac:chgData name="Karen E Gutzman" userId="92314e3f-3ce2-4cb8-bda6-4756b0334463" providerId="ADAL" clId="{EE770761-FF03-4126-A4E8-172B8B864AF5}" dt="2025-08-20T15:53:38.273" v="2121" actId="478"/>
          <ac:spMkLst>
            <pc:docMk/>
            <pc:sldMk cId="906010266" sldId="715"/>
            <ac:spMk id="19" creationId="{749EC4DF-7F5A-C7CC-9C18-E70856824196}"/>
          </ac:spMkLst>
        </pc:spChg>
        <pc:spChg chg="del">
          <ac:chgData name="Karen E Gutzman" userId="92314e3f-3ce2-4cb8-bda6-4756b0334463" providerId="ADAL" clId="{EE770761-FF03-4126-A4E8-172B8B864AF5}" dt="2025-08-20T15:53:23.976" v="2114" actId="478"/>
          <ac:spMkLst>
            <pc:docMk/>
            <pc:sldMk cId="906010266" sldId="715"/>
            <ac:spMk id="22" creationId="{A84C2563-A1F3-FDB3-0301-B00838913413}"/>
          </ac:spMkLst>
        </pc:spChg>
        <pc:spChg chg="del">
          <ac:chgData name="Karen E Gutzman" userId="92314e3f-3ce2-4cb8-bda6-4756b0334463" providerId="ADAL" clId="{EE770761-FF03-4126-A4E8-172B8B864AF5}" dt="2025-08-20T15:53:35.431" v="2120" actId="478"/>
          <ac:spMkLst>
            <pc:docMk/>
            <pc:sldMk cId="906010266" sldId="715"/>
            <ac:spMk id="23" creationId="{3DFA5708-95AB-D555-4F69-6D39D5518BC3}"/>
          </ac:spMkLst>
        </pc:spChg>
        <pc:spChg chg="mod">
          <ac:chgData name="Karen E Gutzman" userId="92314e3f-3ce2-4cb8-bda6-4756b0334463" providerId="ADAL" clId="{EE770761-FF03-4126-A4E8-172B8B864AF5}" dt="2025-08-20T15:53:52.789" v="2127" actId="14100"/>
          <ac:spMkLst>
            <pc:docMk/>
            <pc:sldMk cId="906010266" sldId="715"/>
            <ac:spMk id="27" creationId="{700F9CEA-99AA-71B9-B19D-AE3DA457D98B}"/>
          </ac:spMkLst>
        </pc:spChg>
        <pc:spChg chg="mod">
          <ac:chgData name="Karen E Gutzman" userId="92314e3f-3ce2-4cb8-bda6-4756b0334463" providerId="ADAL" clId="{EE770761-FF03-4126-A4E8-172B8B864AF5}" dt="2025-08-20T15:53:55.752" v="2128" actId="14100"/>
          <ac:spMkLst>
            <pc:docMk/>
            <pc:sldMk cId="906010266" sldId="715"/>
            <ac:spMk id="28" creationId="{3719B17C-D04F-2792-D659-CDFCEE3851B5}"/>
          </ac:spMkLst>
        </pc:spChg>
        <pc:spChg chg="mod">
          <ac:chgData name="Karen E Gutzman" userId="92314e3f-3ce2-4cb8-bda6-4756b0334463" providerId="ADAL" clId="{EE770761-FF03-4126-A4E8-172B8B864AF5}" dt="2025-08-20T15:53:59.704" v="2130" actId="14100"/>
          <ac:spMkLst>
            <pc:docMk/>
            <pc:sldMk cId="906010266" sldId="715"/>
            <ac:spMk id="29" creationId="{DDFB8957-EB07-E473-34DC-4C05E64E8F86}"/>
          </ac:spMkLst>
        </pc:spChg>
        <pc:spChg chg="del">
          <ac:chgData name="Karen E Gutzman" userId="92314e3f-3ce2-4cb8-bda6-4756b0334463" providerId="ADAL" clId="{EE770761-FF03-4126-A4E8-172B8B864AF5}" dt="2025-08-20T15:53:27.264" v="2116" actId="478"/>
          <ac:spMkLst>
            <pc:docMk/>
            <pc:sldMk cId="906010266" sldId="715"/>
            <ac:spMk id="50" creationId="{56A4C05C-EF52-1D42-CAF6-E804D5A75B71}"/>
          </ac:spMkLst>
        </pc:spChg>
        <pc:spChg chg="del">
          <ac:chgData name="Karen E Gutzman" userId="92314e3f-3ce2-4cb8-bda6-4756b0334463" providerId="ADAL" clId="{EE770761-FF03-4126-A4E8-172B8B864AF5}" dt="2025-08-20T15:53:28.447" v="2117" actId="478"/>
          <ac:spMkLst>
            <pc:docMk/>
            <pc:sldMk cId="906010266" sldId="715"/>
            <ac:spMk id="52" creationId="{6636E440-C00D-EAC0-92CB-9BAEBC5CF715}"/>
          </ac:spMkLst>
        </pc:spChg>
        <pc:spChg chg="del">
          <ac:chgData name="Karen E Gutzman" userId="92314e3f-3ce2-4cb8-bda6-4756b0334463" providerId="ADAL" clId="{EE770761-FF03-4126-A4E8-172B8B864AF5}" dt="2025-08-20T15:53:30.033" v="2118" actId="478"/>
          <ac:spMkLst>
            <pc:docMk/>
            <pc:sldMk cId="906010266" sldId="715"/>
            <ac:spMk id="54" creationId="{AEC7F3A3-FF17-AC4B-CEB3-9320B2CD526D}"/>
          </ac:spMkLst>
        </pc:spChg>
        <pc:spChg chg="del">
          <ac:chgData name="Karen E Gutzman" userId="92314e3f-3ce2-4cb8-bda6-4756b0334463" providerId="ADAL" clId="{EE770761-FF03-4126-A4E8-172B8B864AF5}" dt="2025-08-20T15:53:33.326" v="2119" actId="478"/>
          <ac:spMkLst>
            <pc:docMk/>
            <pc:sldMk cId="906010266" sldId="715"/>
            <ac:spMk id="56" creationId="{5764CA47-9642-EBD7-087B-5330BBCCFAEE}"/>
          </ac:spMkLst>
        </pc:spChg>
        <pc:spChg chg="del">
          <ac:chgData name="Karen E Gutzman" userId="92314e3f-3ce2-4cb8-bda6-4756b0334463" providerId="ADAL" clId="{EE770761-FF03-4126-A4E8-172B8B864AF5}" dt="2025-08-20T15:53:40.287" v="2122" actId="478"/>
          <ac:spMkLst>
            <pc:docMk/>
            <pc:sldMk cId="906010266" sldId="715"/>
            <ac:spMk id="58" creationId="{ADDC9411-1D04-2CBE-66DA-95B23FAF95D5}"/>
          </ac:spMkLst>
        </pc:spChg>
        <pc:spChg chg="del">
          <ac:chgData name="Karen E Gutzman" userId="92314e3f-3ce2-4cb8-bda6-4756b0334463" providerId="ADAL" clId="{EE770761-FF03-4126-A4E8-172B8B864AF5}" dt="2025-08-20T15:53:41.575" v="2123" actId="478"/>
          <ac:spMkLst>
            <pc:docMk/>
            <pc:sldMk cId="906010266" sldId="715"/>
            <ac:spMk id="60" creationId="{2A8C933E-48DF-3894-1BDF-E1857FB235A7}"/>
          </ac:spMkLst>
        </pc:spChg>
        <pc:spChg chg="del">
          <ac:chgData name="Karen E Gutzman" userId="92314e3f-3ce2-4cb8-bda6-4756b0334463" providerId="ADAL" clId="{EE770761-FF03-4126-A4E8-172B8B864AF5}" dt="2025-08-20T15:53:43.737" v="2124" actId="478"/>
          <ac:spMkLst>
            <pc:docMk/>
            <pc:sldMk cId="906010266" sldId="715"/>
            <ac:spMk id="62" creationId="{B91F7734-FEE2-72AA-7344-BB2CF3032363}"/>
          </ac:spMkLst>
        </pc:spChg>
        <pc:spChg chg="del">
          <ac:chgData name="Karen E Gutzman" userId="92314e3f-3ce2-4cb8-bda6-4756b0334463" providerId="ADAL" clId="{EE770761-FF03-4126-A4E8-172B8B864AF5}" dt="2025-08-20T15:53:45.085" v="2125" actId="478"/>
          <ac:spMkLst>
            <pc:docMk/>
            <pc:sldMk cId="906010266" sldId="715"/>
            <ac:spMk id="64" creationId="{C118C91F-E5F2-9663-3689-F8A595CCCD84}"/>
          </ac:spMkLst>
        </pc:spChg>
      </pc:sldChg>
      <pc:sldChg chg="delSp modSp add mod modNotesTx">
        <pc:chgData name="Karen E Gutzman" userId="92314e3f-3ce2-4cb8-bda6-4756b0334463" providerId="ADAL" clId="{EE770761-FF03-4126-A4E8-172B8B864AF5}" dt="2025-08-20T15:56:06.208" v="2165" actId="6549"/>
        <pc:sldMkLst>
          <pc:docMk/>
          <pc:sldMk cId="3069730165" sldId="716"/>
        </pc:sldMkLst>
        <pc:spChg chg="mod">
          <ac:chgData name="Karen E Gutzman" userId="92314e3f-3ce2-4cb8-bda6-4756b0334463" providerId="ADAL" clId="{EE770761-FF03-4126-A4E8-172B8B864AF5}" dt="2025-08-20T15:55:17.608" v="2151" actId="14100"/>
          <ac:spMkLst>
            <pc:docMk/>
            <pc:sldMk cId="3069730165" sldId="716"/>
            <ac:spMk id="10" creationId="{F02BE3A4-1A2B-8901-D28D-35E1DE673634}"/>
          </ac:spMkLst>
        </pc:spChg>
        <pc:spChg chg="del">
          <ac:chgData name="Karen E Gutzman" userId="92314e3f-3ce2-4cb8-bda6-4756b0334463" providerId="ADAL" clId="{EE770761-FF03-4126-A4E8-172B8B864AF5}" dt="2025-08-20T15:55:13.045" v="2150" actId="478"/>
          <ac:spMkLst>
            <pc:docMk/>
            <pc:sldMk cId="3069730165" sldId="716"/>
            <ac:spMk id="19" creationId="{1DD6A99D-8AEE-1D8C-F16A-A9C253D97D4C}"/>
          </ac:spMkLst>
        </pc:spChg>
        <pc:spChg chg="del">
          <ac:chgData name="Karen E Gutzman" userId="92314e3f-3ce2-4cb8-bda6-4756b0334463" providerId="ADAL" clId="{EE770761-FF03-4126-A4E8-172B8B864AF5}" dt="2025-08-20T15:55:03.063" v="2145" actId="478"/>
          <ac:spMkLst>
            <pc:docMk/>
            <pc:sldMk cId="3069730165" sldId="716"/>
            <ac:spMk id="23" creationId="{3C466996-D122-0A02-A586-7FA93FCFD826}"/>
          </ac:spMkLst>
        </pc:spChg>
        <pc:spChg chg="mod">
          <ac:chgData name="Karen E Gutzman" userId="92314e3f-3ce2-4cb8-bda6-4756b0334463" providerId="ADAL" clId="{EE770761-FF03-4126-A4E8-172B8B864AF5}" dt="2025-08-20T15:55:20.570" v="2152" actId="14100"/>
          <ac:spMkLst>
            <pc:docMk/>
            <pc:sldMk cId="3069730165" sldId="716"/>
            <ac:spMk id="27" creationId="{DE78B72D-7E50-363F-74F1-1AA33AEE471D}"/>
          </ac:spMkLst>
        </pc:spChg>
        <pc:spChg chg="mod">
          <ac:chgData name="Karen E Gutzman" userId="92314e3f-3ce2-4cb8-bda6-4756b0334463" providerId="ADAL" clId="{EE770761-FF03-4126-A4E8-172B8B864AF5}" dt="2025-08-20T15:55:23.211" v="2153" actId="14100"/>
          <ac:spMkLst>
            <pc:docMk/>
            <pc:sldMk cId="3069730165" sldId="716"/>
            <ac:spMk id="28" creationId="{188AF3A7-A102-30D5-4246-F5E54430EF29}"/>
          </ac:spMkLst>
        </pc:spChg>
        <pc:spChg chg="mod">
          <ac:chgData name="Karen E Gutzman" userId="92314e3f-3ce2-4cb8-bda6-4756b0334463" providerId="ADAL" clId="{EE770761-FF03-4126-A4E8-172B8B864AF5}" dt="2025-08-20T15:55:27.188" v="2154" actId="14100"/>
          <ac:spMkLst>
            <pc:docMk/>
            <pc:sldMk cId="3069730165" sldId="716"/>
            <ac:spMk id="29" creationId="{212EECB5-EF83-77E8-C677-D380E0E821EB}"/>
          </ac:spMkLst>
        </pc:spChg>
        <pc:spChg chg="del">
          <ac:chgData name="Karen E Gutzman" userId="92314e3f-3ce2-4cb8-bda6-4756b0334463" providerId="ADAL" clId="{EE770761-FF03-4126-A4E8-172B8B864AF5}" dt="2025-08-20T15:55:06.473" v="2146" actId="478"/>
          <ac:spMkLst>
            <pc:docMk/>
            <pc:sldMk cId="3069730165" sldId="716"/>
            <ac:spMk id="58" creationId="{E5085D70-CBCD-A61F-EB9B-6FC76E257FDF}"/>
          </ac:spMkLst>
        </pc:spChg>
        <pc:spChg chg="del">
          <ac:chgData name="Karen E Gutzman" userId="92314e3f-3ce2-4cb8-bda6-4756b0334463" providerId="ADAL" clId="{EE770761-FF03-4126-A4E8-172B8B864AF5}" dt="2025-08-20T15:55:08.109" v="2147" actId="478"/>
          <ac:spMkLst>
            <pc:docMk/>
            <pc:sldMk cId="3069730165" sldId="716"/>
            <ac:spMk id="60" creationId="{7A07D5C5-1615-C27C-07E7-5919111A635F}"/>
          </ac:spMkLst>
        </pc:spChg>
        <pc:spChg chg="del">
          <ac:chgData name="Karen E Gutzman" userId="92314e3f-3ce2-4cb8-bda6-4756b0334463" providerId="ADAL" clId="{EE770761-FF03-4126-A4E8-172B8B864AF5}" dt="2025-08-20T15:55:10.209" v="2148" actId="478"/>
          <ac:spMkLst>
            <pc:docMk/>
            <pc:sldMk cId="3069730165" sldId="716"/>
            <ac:spMk id="62" creationId="{7A2E67B4-CCAC-FB3F-3475-D0D489A2D6F9}"/>
          </ac:spMkLst>
        </pc:spChg>
        <pc:spChg chg="del">
          <ac:chgData name="Karen E Gutzman" userId="92314e3f-3ce2-4cb8-bda6-4756b0334463" providerId="ADAL" clId="{EE770761-FF03-4126-A4E8-172B8B864AF5}" dt="2025-08-20T15:55:11.585" v="2149" actId="478"/>
          <ac:spMkLst>
            <pc:docMk/>
            <pc:sldMk cId="3069730165" sldId="716"/>
            <ac:spMk id="64" creationId="{EAF31C40-703B-4A98-9747-2FC354E97947}"/>
          </ac:spMkLst>
        </pc:spChg>
      </pc:sldChg>
      <pc:sldChg chg="add modNotesTx">
        <pc:chgData name="Karen E Gutzman" userId="92314e3f-3ce2-4cb8-bda6-4756b0334463" providerId="ADAL" clId="{EE770761-FF03-4126-A4E8-172B8B864AF5}" dt="2025-08-20T15:56:51.949" v="2173" actId="6549"/>
        <pc:sldMkLst>
          <pc:docMk/>
          <pc:sldMk cId="1882431579" sldId="717"/>
        </pc:sldMkLst>
      </pc:sldChg>
      <pc:sldChg chg="add mod modShow">
        <pc:chgData name="Karen E Gutzman" userId="92314e3f-3ce2-4cb8-bda6-4756b0334463" providerId="ADAL" clId="{EE770761-FF03-4126-A4E8-172B8B864AF5}" dt="2025-08-20T15:56:59.543" v="2174" actId="729"/>
        <pc:sldMkLst>
          <pc:docMk/>
          <pc:sldMk cId="297983729" sldId="718"/>
        </pc:sldMkLst>
      </pc:sldChg>
      <pc:sldChg chg="addSp delSp modSp new mod ord modNotesTx">
        <pc:chgData name="Karen E Gutzman" userId="92314e3f-3ce2-4cb8-bda6-4756b0334463" providerId="ADAL" clId="{EE770761-FF03-4126-A4E8-172B8B864AF5}" dt="2025-08-21T17:27:20.586" v="6495" actId="113"/>
        <pc:sldMkLst>
          <pc:docMk/>
          <pc:sldMk cId="4150190927" sldId="719"/>
        </pc:sldMkLst>
        <pc:spChg chg="mod">
          <ac:chgData name="Karen E Gutzman" userId="92314e3f-3ce2-4cb8-bda6-4756b0334463" providerId="ADAL" clId="{EE770761-FF03-4126-A4E8-172B8B864AF5}" dt="2025-08-20T20:50:20.169" v="3702" actId="20577"/>
          <ac:spMkLst>
            <pc:docMk/>
            <pc:sldMk cId="4150190927" sldId="719"/>
            <ac:spMk id="2" creationId="{1F2FDA3C-1A6E-8E45-414C-84A264A974D1}"/>
          </ac:spMkLst>
        </pc:spChg>
        <pc:spChg chg="del mod">
          <ac:chgData name="Karen E Gutzman" userId="92314e3f-3ce2-4cb8-bda6-4756b0334463" providerId="ADAL" clId="{EE770761-FF03-4126-A4E8-172B8B864AF5}" dt="2025-08-20T20:50:29.924" v="3704" actId="478"/>
          <ac:spMkLst>
            <pc:docMk/>
            <pc:sldMk cId="4150190927" sldId="719"/>
            <ac:spMk id="3" creationId="{7CC60547-4C90-3972-BF52-79A284E9E070}"/>
          </ac:spMkLst>
        </pc:spChg>
        <pc:spChg chg="del">
          <ac:chgData name="Karen E Gutzman" userId="92314e3f-3ce2-4cb8-bda6-4756b0334463" providerId="ADAL" clId="{EE770761-FF03-4126-A4E8-172B8B864AF5}" dt="2025-08-20T19:29:48.879" v="3029" actId="478"/>
          <ac:spMkLst>
            <pc:docMk/>
            <pc:sldMk cId="4150190927" sldId="719"/>
            <ac:spMk id="4" creationId="{4B0B9694-7C41-43A5-21C5-D4277886788E}"/>
          </ac:spMkLst>
        </pc:spChg>
        <pc:spChg chg="add mod">
          <ac:chgData name="Karen E Gutzman" userId="92314e3f-3ce2-4cb8-bda6-4756b0334463" providerId="ADAL" clId="{EE770761-FF03-4126-A4E8-172B8B864AF5}" dt="2025-08-20T20:52:02.043" v="3845" actId="14100"/>
          <ac:spMkLst>
            <pc:docMk/>
            <pc:sldMk cId="4150190927" sldId="719"/>
            <ac:spMk id="7" creationId="{17A89250-404F-1281-B448-A51B53135944}"/>
          </ac:spMkLst>
        </pc:spChg>
        <pc:spChg chg="add mod ord">
          <ac:chgData name="Karen E Gutzman" userId="92314e3f-3ce2-4cb8-bda6-4756b0334463" providerId="ADAL" clId="{EE770761-FF03-4126-A4E8-172B8B864AF5}" dt="2025-08-20T20:39:24.461" v="3405" actId="14100"/>
          <ac:spMkLst>
            <pc:docMk/>
            <pc:sldMk cId="4150190927" sldId="719"/>
            <ac:spMk id="14" creationId="{D9945572-EFF0-0FDC-670D-AD8303753013}"/>
          </ac:spMkLst>
        </pc:spChg>
        <pc:spChg chg="add mod ord">
          <ac:chgData name="Karen E Gutzman" userId="92314e3f-3ce2-4cb8-bda6-4756b0334463" providerId="ADAL" clId="{EE770761-FF03-4126-A4E8-172B8B864AF5}" dt="2025-08-20T20:39:21.774" v="3404" actId="14100"/>
          <ac:spMkLst>
            <pc:docMk/>
            <pc:sldMk cId="4150190927" sldId="719"/>
            <ac:spMk id="15" creationId="{42359DD3-93FF-7B25-B6F2-202B6A9BCAED}"/>
          </ac:spMkLst>
        </pc:spChg>
        <pc:spChg chg="add mod ord">
          <ac:chgData name="Karen E Gutzman" userId="92314e3f-3ce2-4cb8-bda6-4756b0334463" providerId="ADAL" clId="{EE770761-FF03-4126-A4E8-172B8B864AF5}" dt="2025-08-20T20:38:06.325" v="3389" actId="14100"/>
          <ac:spMkLst>
            <pc:docMk/>
            <pc:sldMk cId="4150190927" sldId="719"/>
            <ac:spMk id="17" creationId="{58670ACA-54DA-70F8-0281-AE704DF15613}"/>
          </ac:spMkLst>
        </pc:spChg>
        <pc:spChg chg="add mod ord">
          <ac:chgData name="Karen E Gutzman" userId="92314e3f-3ce2-4cb8-bda6-4756b0334463" providerId="ADAL" clId="{EE770761-FF03-4126-A4E8-172B8B864AF5}" dt="2025-08-20T20:37:55.261" v="3386" actId="14100"/>
          <ac:spMkLst>
            <pc:docMk/>
            <pc:sldMk cId="4150190927" sldId="719"/>
            <ac:spMk id="18" creationId="{693D42F3-DB4C-83EE-0EF5-ED31137F1704}"/>
          </ac:spMkLst>
        </pc:spChg>
        <pc:spChg chg="add del mod">
          <ac:chgData name="Karen E Gutzman" userId="92314e3f-3ce2-4cb8-bda6-4756b0334463" providerId="ADAL" clId="{EE770761-FF03-4126-A4E8-172B8B864AF5}" dt="2025-08-20T20:44:12.347" v="3542" actId="21"/>
          <ac:spMkLst>
            <pc:docMk/>
            <pc:sldMk cId="4150190927" sldId="719"/>
            <ac:spMk id="20" creationId="{0FDDC3A2-4901-8B9C-49F2-F61B33E4587F}"/>
          </ac:spMkLst>
        </pc:spChg>
        <pc:spChg chg="add mod">
          <ac:chgData name="Karen E Gutzman" userId="92314e3f-3ce2-4cb8-bda6-4756b0334463" providerId="ADAL" clId="{EE770761-FF03-4126-A4E8-172B8B864AF5}" dt="2025-08-20T20:50:38.392" v="3731" actId="1076"/>
          <ac:spMkLst>
            <pc:docMk/>
            <pc:sldMk cId="4150190927" sldId="719"/>
            <ac:spMk id="21" creationId="{C5152B44-3731-868A-4D6D-D888BCCB3BD4}"/>
          </ac:spMkLst>
        </pc:spChg>
        <pc:grpChg chg="add del mod">
          <ac:chgData name="Karen E Gutzman" userId="92314e3f-3ce2-4cb8-bda6-4756b0334463" providerId="ADAL" clId="{EE770761-FF03-4126-A4E8-172B8B864AF5}" dt="2025-08-20T20:46:33.461" v="3571" actId="478"/>
          <ac:grpSpMkLst>
            <pc:docMk/>
            <pc:sldMk cId="4150190927" sldId="719"/>
            <ac:grpSpMk id="16" creationId="{6010E05C-6BDF-BC36-A620-E493EEC0C34D}"/>
          </ac:grpSpMkLst>
        </pc:grpChg>
        <pc:grpChg chg="add mod">
          <ac:chgData name="Karen E Gutzman" userId="92314e3f-3ce2-4cb8-bda6-4756b0334463" providerId="ADAL" clId="{EE770761-FF03-4126-A4E8-172B8B864AF5}" dt="2025-08-20T20:50:37.054" v="3730" actId="1035"/>
          <ac:grpSpMkLst>
            <pc:docMk/>
            <pc:sldMk cId="4150190927" sldId="719"/>
            <ac:grpSpMk id="19" creationId="{1900AB7F-65CC-6576-6334-99322E6D45D9}"/>
          </ac:grpSpMkLst>
        </pc:grpChg>
        <pc:picChg chg="add del mod">
          <ac:chgData name="Karen E Gutzman" userId="92314e3f-3ce2-4cb8-bda6-4756b0334463" providerId="ADAL" clId="{EE770761-FF03-4126-A4E8-172B8B864AF5}" dt="2025-08-20T18:36:26.061" v="2652" actId="478"/>
          <ac:picMkLst>
            <pc:docMk/>
            <pc:sldMk cId="4150190927" sldId="719"/>
            <ac:picMk id="9" creationId="{23154722-0ADB-76C1-9589-CD55E2FD0571}"/>
          </ac:picMkLst>
        </pc:picChg>
        <pc:picChg chg="add mod">
          <ac:chgData name="Karen E Gutzman" userId="92314e3f-3ce2-4cb8-bda6-4756b0334463" providerId="ADAL" clId="{EE770761-FF03-4126-A4E8-172B8B864AF5}" dt="2025-08-20T20:37:51.052" v="3385" actId="14100"/>
          <ac:picMkLst>
            <pc:docMk/>
            <pc:sldMk cId="4150190927" sldId="719"/>
            <ac:picMk id="11" creationId="{D1CF7608-055A-6268-718D-0537B16922A0}"/>
          </ac:picMkLst>
        </pc:picChg>
        <pc:picChg chg="add mod">
          <ac:chgData name="Karen E Gutzman" userId="92314e3f-3ce2-4cb8-bda6-4756b0334463" providerId="ADAL" clId="{EE770761-FF03-4126-A4E8-172B8B864AF5}" dt="2025-08-20T20:39:09.179" v="3401" actId="14100"/>
          <ac:picMkLst>
            <pc:docMk/>
            <pc:sldMk cId="4150190927" sldId="719"/>
            <ac:picMk id="13" creationId="{2E9A1DE0-7864-2108-7558-E3C556C5B87F}"/>
          </ac:picMkLst>
        </pc:picChg>
        <pc:picChg chg="add del mod">
          <ac:chgData name="Karen E Gutzman" userId="92314e3f-3ce2-4cb8-bda6-4756b0334463" providerId="ADAL" clId="{EE770761-FF03-4126-A4E8-172B8B864AF5}" dt="2025-08-20T17:31:51.983" v="2638" actId="478"/>
          <ac:picMkLst>
            <pc:docMk/>
            <pc:sldMk cId="4150190927" sldId="719"/>
            <ac:picMk id="7170" creationId="{B895E529-3277-4D80-CC1C-CB42B474F7A5}"/>
          </ac:picMkLst>
        </pc:picChg>
        <pc:picChg chg="add del mod">
          <ac:chgData name="Karen E Gutzman" userId="92314e3f-3ce2-4cb8-bda6-4756b0334463" providerId="ADAL" clId="{EE770761-FF03-4126-A4E8-172B8B864AF5}" dt="2025-08-20T18:36:29.182" v="2653" actId="478"/>
          <ac:picMkLst>
            <pc:docMk/>
            <pc:sldMk cId="4150190927" sldId="719"/>
            <ac:picMk id="7172" creationId="{680C99C3-84D1-98CC-7655-F4B1B8752AB1}"/>
          </ac:picMkLst>
        </pc:picChg>
      </pc:sldChg>
      <pc:sldChg chg="addSp delSp modSp new mod modNotesTx">
        <pc:chgData name="Karen E Gutzman" userId="92314e3f-3ce2-4cb8-bda6-4756b0334463" providerId="ADAL" clId="{EE770761-FF03-4126-A4E8-172B8B864AF5}" dt="2025-08-21T15:55:55.350" v="5765" actId="20577"/>
        <pc:sldMkLst>
          <pc:docMk/>
          <pc:sldMk cId="1378507459" sldId="720"/>
        </pc:sldMkLst>
        <pc:spChg chg="mod">
          <ac:chgData name="Karen E Gutzman" userId="92314e3f-3ce2-4cb8-bda6-4756b0334463" providerId="ADAL" clId="{EE770761-FF03-4126-A4E8-172B8B864AF5}" dt="2025-08-20T19:36:14.746" v="3168" actId="20577"/>
          <ac:spMkLst>
            <pc:docMk/>
            <pc:sldMk cId="1378507459" sldId="720"/>
            <ac:spMk id="2" creationId="{9828DE8F-96A1-DA8D-6A8D-A200B8856B19}"/>
          </ac:spMkLst>
        </pc:spChg>
        <pc:spChg chg="del">
          <ac:chgData name="Karen E Gutzman" userId="92314e3f-3ce2-4cb8-bda6-4756b0334463" providerId="ADAL" clId="{EE770761-FF03-4126-A4E8-172B8B864AF5}" dt="2025-08-20T18:58:22.674" v="2682" actId="478"/>
          <ac:spMkLst>
            <pc:docMk/>
            <pc:sldMk cId="1378507459" sldId="720"/>
            <ac:spMk id="3" creationId="{E854ACC1-608E-F06C-168C-04FE3F199849}"/>
          </ac:spMkLst>
        </pc:spChg>
        <pc:spChg chg="del mod">
          <ac:chgData name="Karen E Gutzman" userId="92314e3f-3ce2-4cb8-bda6-4756b0334463" providerId="ADAL" clId="{EE770761-FF03-4126-A4E8-172B8B864AF5}" dt="2025-08-20T21:00:30.068" v="3983" actId="478"/>
          <ac:spMkLst>
            <pc:docMk/>
            <pc:sldMk cId="1378507459" sldId="720"/>
            <ac:spMk id="4" creationId="{E1F339AD-1161-9C47-3856-00E1D55E0DE6}"/>
          </ac:spMkLst>
        </pc:spChg>
        <pc:spChg chg="add del mod">
          <ac:chgData name="Karen E Gutzman" userId="92314e3f-3ce2-4cb8-bda6-4756b0334463" providerId="ADAL" clId="{EE770761-FF03-4126-A4E8-172B8B864AF5}" dt="2025-08-20T20:58:43.082" v="3952"/>
          <ac:spMkLst>
            <pc:docMk/>
            <pc:sldMk cId="1378507459" sldId="720"/>
            <ac:spMk id="8" creationId="{F46A8E95-E619-9873-D3A2-1B958ECB03B8}"/>
          </ac:spMkLst>
        </pc:spChg>
        <pc:spChg chg="add mod">
          <ac:chgData name="Karen E Gutzman" userId="92314e3f-3ce2-4cb8-bda6-4756b0334463" providerId="ADAL" clId="{EE770761-FF03-4126-A4E8-172B8B864AF5}" dt="2025-08-20T21:00:42.163" v="3986" actId="1076"/>
          <ac:spMkLst>
            <pc:docMk/>
            <pc:sldMk cId="1378507459" sldId="720"/>
            <ac:spMk id="9" creationId="{C2E7C707-0FD9-89C6-CEA7-0711F2A1BFCB}"/>
          </ac:spMkLst>
        </pc:spChg>
        <pc:spChg chg="add mod ord">
          <ac:chgData name="Karen E Gutzman" userId="92314e3f-3ce2-4cb8-bda6-4756b0334463" providerId="ADAL" clId="{EE770761-FF03-4126-A4E8-172B8B864AF5}" dt="2025-08-20T21:00:21.906" v="3980" actId="14100"/>
          <ac:spMkLst>
            <pc:docMk/>
            <pc:sldMk cId="1378507459" sldId="720"/>
            <ac:spMk id="10" creationId="{C121A0D1-0FE9-238A-13B3-ADD6EBDC4312}"/>
          </ac:spMkLst>
        </pc:spChg>
        <pc:spChg chg="add mod ord">
          <ac:chgData name="Karen E Gutzman" userId="92314e3f-3ce2-4cb8-bda6-4756b0334463" providerId="ADAL" clId="{EE770761-FF03-4126-A4E8-172B8B864AF5}" dt="2025-08-20T21:00:06.229" v="3976" actId="14100"/>
          <ac:spMkLst>
            <pc:docMk/>
            <pc:sldMk cId="1378507459" sldId="720"/>
            <ac:spMk id="11" creationId="{66BE3A55-0931-9823-E30E-C1DE5D5B5AB0}"/>
          </ac:spMkLst>
        </pc:spChg>
        <pc:grpChg chg="add mod">
          <ac:chgData name="Karen E Gutzman" userId="92314e3f-3ce2-4cb8-bda6-4756b0334463" providerId="ADAL" clId="{EE770761-FF03-4126-A4E8-172B8B864AF5}" dt="2025-08-20T21:00:35.401" v="3984" actId="164"/>
          <ac:grpSpMkLst>
            <pc:docMk/>
            <pc:sldMk cId="1378507459" sldId="720"/>
            <ac:grpSpMk id="12" creationId="{9B4E3731-10BC-3CC0-0EDA-3D0481F7AE9C}"/>
          </ac:grpSpMkLst>
        </pc:grpChg>
        <pc:grpChg chg="add mod">
          <ac:chgData name="Karen E Gutzman" userId="92314e3f-3ce2-4cb8-bda6-4756b0334463" providerId="ADAL" clId="{EE770761-FF03-4126-A4E8-172B8B864AF5}" dt="2025-08-20T21:00:39.143" v="3985" actId="1076"/>
          <ac:grpSpMkLst>
            <pc:docMk/>
            <pc:sldMk cId="1378507459" sldId="720"/>
            <ac:grpSpMk id="13" creationId="{16FD3445-E286-7338-544D-E72856D9F66E}"/>
          </ac:grpSpMkLst>
        </pc:grpChg>
        <pc:picChg chg="add mod">
          <ac:chgData name="Karen E Gutzman" userId="92314e3f-3ce2-4cb8-bda6-4756b0334463" providerId="ADAL" clId="{EE770761-FF03-4126-A4E8-172B8B864AF5}" dt="2025-08-20T21:00:35.401" v="3984" actId="164"/>
          <ac:picMkLst>
            <pc:docMk/>
            <pc:sldMk cId="1378507459" sldId="720"/>
            <ac:picMk id="7" creationId="{85FA8F82-C730-DE39-2AC4-0CD158EA46C1}"/>
          </ac:picMkLst>
        </pc:picChg>
      </pc:sldChg>
      <pc:sldChg chg="addSp delSp modSp new mod modNotesTx">
        <pc:chgData name="Karen E Gutzman" userId="92314e3f-3ce2-4cb8-bda6-4756b0334463" providerId="ADAL" clId="{EE770761-FF03-4126-A4E8-172B8B864AF5}" dt="2025-08-21T17:28:06.002" v="6509" actId="113"/>
        <pc:sldMkLst>
          <pc:docMk/>
          <pc:sldMk cId="3018213095" sldId="721"/>
        </pc:sldMkLst>
        <pc:spChg chg="mod">
          <ac:chgData name="Karen E Gutzman" userId="92314e3f-3ce2-4cb8-bda6-4756b0334463" providerId="ADAL" clId="{EE770761-FF03-4126-A4E8-172B8B864AF5}" dt="2025-08-20T19:35:08.412" v="3118" actId="20577"/>
          <ac:spMkLst>
            <pc:docMk/>
            <pc:sldMk cId="3018213095" sldId="721"/>
            <ac:spMk id="2" creationId="{8437E6A9-3382-10DE-E3EF-92FC19057A51}"/>
          </ac:spMkLst>
        </pc:spChg>
        <pc:spChg chg="del">
          <ac:chgData name="Karen E Gutzman" userId="92314e3f-3ce2-4cb8-bda6-4756b0334463" providerId="ADAL" clId="{EE770761-FF03-4126-A4E8-172B8B864AF5}" dt="2025-08-20T19:03:20.073" v="2690" actId="478"/>
          <ac:spMkLst>
            <pc:docMk/>
            <pc:sldMk cId="3018213095" sldId="721"/>
            <ac:spMk id="3" creationId="{7E211D1C-E055-8B9C-F6E1-76118C7D9BC7}"/>
          </ac:spMkLst>
        </pc:spChg>
        <pc:spChg chg="add del">
          <ac:chgData name="Karen E Gutzman" userId="92314e3f-3ce2-4cb8-bda6-4756b0334463" providerId="ADAL" clId="{EE770761-FF03-4126-A4E8-172B8B864AF5}" dt="2025-08-20T20:57:47.540" v="3931" actId="478"/>
          <ac:spMkLst>
            <pc:docMk/>
            <pc:sldMk cId="3018213095" sldId="721"/>
            <ac:spMk id="4" creationId="{DCE696F2-E7D0-8D10-7C47-65279434F4AA}"/>
          </ac:spMkLst>
        </pc:spChg>
        <pc:spChg chg="add del mod">
          <ac:chgData name="Karen E Gutzman" userId="92314e3f-3ce2-4cb8-bda6-4756b0334463" providerId="ADAL" clId="{EE770761-FF03-4126-A4E8-172B8B864AF5}" dt="2025-08-20T20:57:47.540" v="3933"/>
          <ac:spMkLst>
            <pc:docMk/>
            <pc:sldMk cId="3018213095" sldId="721"/>
            <ac:spMk id="8" creationId="{476A3659-A03B-8557-467A-84A5F71BDBE2}"/>
          </ac:spMkLst>
        </pc:spChg>
        <pc:spChg chg="add mod">
          <ac:chgData name="Karen E Gutzman" userId="92314e3f-3ce2-4cb8-bda6-4756b0334463" providerId="ADAL" clId="{EE770761-FF03-4126-A4E8-172B8B864AF5}" dt="2025-08-20T20:58:15.512" v="3944" actId="1076"/>
          <ac:spMkLst>
            <pc:docMk/>
            <pc:sldMk cId="3018213095" sldId="721"/>
            <ac:spMk id="9" creationId="{EBECB6F7-1F2E-F7E8-F1B6-72791147217D}"/>
          </ac:spMkLst>
        </pc:spChg>
        <pc:spChg chg="add mod ord">
          <ac:chgData name="Karen E Gutzman" userId="92314e3f-3ce2-4cb8-bda6-4756b0334463" providerId="ADAL" clId="{EE770761-FF03-4126-A4E8-172B8B864AF5}" dt="2025-08-20T20:58:23.048" v="3945" actId="1076"/>
          <ac:spMkLst>
            <pc:docMk/>
            <pc:sldMk cId="3018213095" sldId="721"/>
            <ac:spMk id="10" creationId="{F43C5735-71D5-BC98-DBC9-0E2816673497}"/>
          </ac:spMkLst>
        </pc:spChg>
        <pc:spChg chg="add mod ord">
          <ac:chgData name="Karen E Gutzman" userId="92314e3f-3ce2-4cb8-bda6-4756b0334463" providerId="ADAL" clId="{EE770761-FF03-4126-A4E8-172B8B864AF5}" dt="2025-08-20T20:57:25.151" v="3925" actId="164"/>
          <ac:spMkLst>
            <pc:docMk/>
            <pc:sldMk cId="3018213095" sldId="721"/>
            <ac:spMk id="11" creationId="{D5F8B224-6803-810E-543A-A9CCF37663E1}"/>
          </ac:spMkLst>
        </pc:spChg>
        <pc:spChg chg="add mod ord">
          <ac:chgData name="Karen E Gutzman" userId="92314e3f-3ce2-4cb8-bda6-4756b0334463" providerId="ADAL" clId="{EE770761-FF03-4126-A4E8-172B8B864AF5}" dt="2025-08-20T20:58:23.048" v="3945" actId="1076"/>
          <ac:spMkLst>
            <pc:docMk/>
            <pc:sldMk cId="3018213095" sldId="721"/>
            <ac:spMk id="12" creationId="{B43E0EDC-79A7-0CB8-DBA2-BCE617F94696}"/>
          </ac:spMkLst>
        </pc:spChg>
        <pc:spChg chg="add mod ord">
          <ac:chgData name="Karen E Gutzman" userId="92314e3f-3ce2-4cb8-bda6-4756b0334463" providerId="ADAL" clId="{EE770761-FF03-4126-A4E8-172B8B864AF5}" dt="2025-08-20T20:57:25.151" v="3925" actId="164"/>
          <ac:spMkLst>
            <pc:docMk/>
            <pc:sldMk cId="3018213095" sldId="721"/>
            <ac:spMk id="14" creationId="{8F888D3A-26AF-9E8B-3430-00B1D53E83E9}"/>
          </ac:spMkLst>
        </pc:spChg>
        <pc:grpChg chg="add mod">
          <ac:chgData name="Karen E Gutzman" userId="92314e3f-3ce2-4cb8-bda6-4756b0334463" providerId="ADAL" clId="{EE770761-FF03-4126-A4E8-172B8B864AF5}" dt="2025-08-20T20:58:23.048" v="3945" actId="1076"/>
          <ac:grpSpMkLst>
            <pc:docMk/>
            <pc:sldMk cId="3018213095" sldId="721"/>
            <ac:grpSpMk id="13" creationId="{5B378C05-C85C-B325-0CA5-8A36AD1ADEDE}"/>
          </ac:grpSpMkLst>
        </pc:grpChg>
        <pc:grpChg chg="add mod">
          <ac:chgData name="Karen E Gutzman" userId="92314e3f-3ce2-4cb8-bda6-4756b0334463" providerId="ADAL" clId="{EE770761-FF03-4126-A4E8-172B8B864AF5}" dt="2025-08-20T20:58:04.038" v="3939" actId="1076"/>
          <ac:grpSpMkLst>
            <pc:docMk/>
            <pc:sldMk cId="3018213095" sldId="721"/>
            <ac:grpSpMk id="15" creationId="{BEF215D0-770E-3A58-5CCC-CB16C4F4895B}"/>
          </ac:grpSpMkLst>
        </pc:grpChg>
        <pc:picChg chg="add mod">
          <ac:chgData name="Karen E Gutzman" userId="92314e3f-3ce2-4cb8-bda6-4756b0334463" providerId="ADAL" clId="{EE770761-FF03-4126-A4E8-172B8B864AF5}" dt="2025-08-20T20:57:25.151" v="3925" actId="164"/>
          <ac:picMkLst>
            <pc:docMk/>
            <pc:sldMk cId="3018213095" sldId="721"/>
            <ac:picMk id="7" creationId="{56F64F7B-7EF4-0F9C-F47E-913F376EF072}"/>
          </ac:picMkLst>
        </pc:picChg>
        <pc:picChg chg="add mod">
          <ac:chgData name="Karen E Gutzman" userId="92314e3f-3ce2-4cb8-bda6-4756b0334463" providerId="ADAL" clId="{EE770761-FF03-4126-A4E8-172B8B864AF5}" dt="2025-08-20T20:58:23.048" v="3945" actId="1076"/>
          <ac:picMkLst>
            <pc:docMk/>
            <pc:sldMk cId="3018213095" sldId="721"/>
            <ac:picMk id="8194" creationId="{BFECCD64-3763-57CE-C177-2C9A70552636}"/>
          </ac:picMkLst>
        </pc:picChg>
      </pc:sldChg>
      <pc:sldChg chg="addSp delSp modSp add mod">
        <pc:chgData name="Karen E Gutzman" userId="92314e3f-3ce2-4cb8-bda6-4756b0334463" providerId="ADAL" clId="{EE770761-FF03-4126-A4E8-172B8B864AF5}" dt="2025-08-20T21:11:11.662" v="4465" actId="1036"/>
        <pc:sldMkLst>
          <pc:docMk/>
          <pc:sldMk cId="1747935181" sldId="722"/>
        </pc:sldMkLst>
        <pc:spChg chg="mod">
          <ac:chgData name="Karen E Gutzman" userId="92314e3f-3ce2-4cb8-bda6-4756b0334463" providerId="ADAL" clId="{EE770761-FF03-4126-A4E8-172B8B864AF5}" dt="2025-08-20T21:07:58.040" v="4300" actId="20577"/>
          <ac:spMkLst>
            <pc:docMk/>
            <pc:sldMk cId="1747935181" sldId="722"/>
            <ac:spMk id="2" creationId="{1E817085-DA88-3750-F003-D334AE1FCFF1}"/>
          </ac:spMkLst>
        </pc:spChg>
        <pc:spChg chg="del">
          <ac:chgData name="Karen E Gutzman" userId="92314e3f-3ce2-4cb8-bda6-4756b0334463" providerId="ADAL" clId="{EE770761-FF03-4126-A4E8-172B8B864AF5}" dt="2025-08-20T21:07:36.027" v="4231" actId="478"/>
          <ac:spMkLst>
            <pc:docMk/>
            <pc:sldMk cId="1747935181" sldId="722"/>
            <ac:spMk id="3" creationId="{2AA3BFEC-9E13-793D-DD70-8C9E998AA522}"/>
          </ac:spMkLst>
        </pc:spChg>
        <pc:spChg chg="mod ord">
          <ac:chgData name="Karen E Gutzman" userId="92314e3f-3ce2-4cb8-bda6-4756b0334463" providerId="ADAL" clId="{EE770761-FF03-4126-A4E8-172B8B864AF5}" dt="2025-08-20T21:10:24.056" v="4453" actId="1076"/>
          <ac:spMkLst>
            <pc:docMk/>
            <pc:sldMk cId="1747935181" sldId="722"/>
            <ac:spMk id="6" creationId="{DA65143A-EFC8-2DCA-2906-C8C8A74BA12F}"/>
          </ac:spMkLst>
        </pc:spChg>
        <pc:spChg chg="del">
          <ac:chgData name="Karen E Gutzman" userId="92314e3f-3ce2-4cb8-bda6-4756b0334463" providerId="ADAL" clId="{EE770761-FF03-4126-A4E8-172B8B864AF5}" dt="2025-08-20T21:07:34.586" v="4230" actId="478"/>
          <ac:spMkLst>
            <pc:docMk/>
            <pc:sldMk cId="1747935181" sldId="722"/>
            <ac:spMk id="7" creationId="{A11EB9CE-FAA5-F64D-5975-FAC33C0DAE4A}"/>
          </ac:spMkLst>
        </pc:spChg>
        <pc:spChg chg="mod">
          <ac:chgData name="Karen E Gutzman" userId="92314e3f-3ce2-4cb8-bda6-4756b0334463" providerId="ADAL" clId="{EE770761-FF03-4126-A4E8-172B8B864AF5}" dt="2025-08-20T21:10:40.768" v="4455" actId="1076"/>
          <ac:spMkLst>
            <pc:docMk/>
            <pc:sldMk cId="1747935181" sldId="722"/>
            <ac:spMk id="13" creationId="{318D4BEB-D0A2-7550-1C7F-9643FDD53CAC}"/>
          </ac:spMkLst>
        </pc:spChg>
        <pc:spChg chg="mod">
          <ac:chgData name="Karen E Gutzman" userId="92314e3f-3ce2-4cb8-bda6-4756b0334463" providerId="ADAL" clId="{EE770761-FF03-4126-A4E8-172B8B864AF5}" dt="2025-08-20T21:10:44.609" v="4456" actId="1076"/>
          <ac:spMkLst>
            <pc:docMk/>
            <pc:sldMk cId="1747935181" sldId="722"/>
            <ac:spMk id="20" creationId="{2C41ACBD-C571-9C1A-2AF1-F8425D6B740C}"/>
          </ac:spMkLst>
        </pc:spChg>
        <pc:spChg chg="mod">
          <ac:chgData name="Karen E Gutzman" userId="92314e3f-3ce2-4cb8-bda6-4756b0334463" providerId="ADAL" clId="{EE770761-FF03-4126-A4E8-172B8B864AF5}" dt="2025-08-20T21:11:11.662" v="4465" actId="1036"/>
          <ac:spMkLst>
            <pc:docMk/>
            <pc:sldMk cId="1747935181" sldId="722"/>
            <ac:spMk id="24" creationId="{2A03A44E-C01E-D73B-5C8B-9B376E7799DE}"/>
          </ac:spMkLst>
        </pc:spChg>
        <pc:spChg chg="mod">
          <ac:chgData name="Karen E Gutzman" userId="92314e3f-3ce2-4cb8-bda6-4756b0334463" providerId="ADAL" clId="{EE770761-FF03-4126-A4E8-172B8B864AF5}" dt="2025-08-20T21:11:09.030" v="4463" actId="1035"/>
          <ac:spMkLst>
            <pc:docMk/>
            <pc:sldMk cId="1747935181" sldId="722"/>
            <ac:spMk id="28" creationId="{A517046A-4017-7CA0-BE56-4790A756B949}"/>
          </ac:spMkLst>
        </pc:spChg>
        <pc:spChg chg="mod">
          <ac:chgData name="Karen E Gutzman" userId="92314e3f-3ce2-4cb8-bda6-4756b0334463" providerId="ADAL" clId="{EE770761-FF03-4126-A4E8-172B8B864AF5}" dt="2025-08-20T21:10:50.352" v="4457" actId="1076"/>
          <ac:spMkLst>
            <pc:docMk/>
            <pc:sldMk cId="1747935181" sldId="722"/>
            <ac:spMk id="30" creationId="{B2258960-CEBE-F4F4-0AC6-5A793878D26E}"/>
          </ac:spMkLst>
        </pc:spChg>
        <pc:spChg chg="del">
          <ac:chgData name="Karen E Gutzman" userId="92314e3f-3ce2-4cb8-bda6-4756b0334463" providerId="ADAL" clId="{EE770761-FF03-4126-A4E8-172B8B864AF5}" dt="2025-08-20T21:07:33.359" v="4229" actId="478"/>
          <ac:spMkLst>
            <pc:docMk/>
            <pc:sldMk cId="1747935181" sldId="722"/>
            <ac:spMk id="33" creationId="{CC735131-7322-A94A-5919-5C8E18491710}"/>
          </ac:spMkLst>
        </pc:spChg>
        <pc:spChg chg="del">
          <ac:chgData name="Karen E Gutzman" userId="92314e3f-3ce2-4cb8-bda6-4756b0334463" providerId="ADAL" clId="{EE770761-FF03-4126-A4E8-172B8B864AF5}" dt="2025-08-20T21:07:32.044" v="4227" actId="478"/>
          <ac:spMkLst>
            <pc:docMk/>
            <pc:sldMk cId="1747935181" sldId="722"/>
            <ac:spMk id="34" creationId="{22DDD1F5-E53B-68C6-1F7F-E6782076F95B}"/>
          </ac:spMkLst>
        </pc:spChg>
        <pc:grpChg chg="add mod">
          <ac:chgData name="Karen E Gutzman" userId="92314e3f-3ce2-4cb8-bda6-4756b0334463" providerId="ADAL" clId="{EE770761-FF03-4126-A4E8-172B8B864AF5}" dt="2025-08-20T21:09:48.804" v="4444" actId="1076"/>
          <ac:grpSpMkLst>
            <pc:docMk/>
            <pc:sldMk cId="1747935181" sldId="722"/>
            <ac:grpSpMk id="4" creationId="{B8BA95C8-DF48-27E9-7FB7-C661B8E10E14}"/>
          </ac:grpSpMkLst>
        </pc:grpChg>
        <pc:grpChg chg="mod">
          <ac:chgData name="Karen E Gutzman" userId="92314e3f-3ce2-4cb8-bda6-4756b0334463" providerId="ADAL" clId="{EE770761-FF03-4126-A4E8-172B8B864AF5}" dt="2025-08-20T21:09:05.312" v="4425" actId="164"/>
          <ac:grpSpMkLst>
            <pc:docMk/>
            <pc:sldMk cId="1747935181" sldId="722"/>
            <ac:grpSpMk id="25" creationId="{C5A11CBB-376A-F73D-7D10-ED24519A5157}"/>
          </ac:grpSpMkLst>
        </pc:grpChg>
        <pc:picChg chg="del">
          <ac:chgData name="Karen E Gutzman" userId="92314e3f-3ce2-4cb8-bda6-4756b0334463" providerId="ADAL" clId="{EE770761-FF03-4126-A4E8-172B8B864AF5}" dt="2025-08-20T21:07:32.792" v="4228" actId="478"/>
          <ac:picMkLst>
            <pc:docMk/>
            <pc:sldMk cId="1747935181" sldId="722"/>
            <ac:picMk id="29" creationId="{359B9E6D-7C3F-8C58-C93E-78FE998AC261}"/>
          </ac:picMkLst>
        </pc:picChg>
      </pc:sldChg>
      <pc:sldChg chg="delSp modSp add del mod modClrScheme chgLayout">
        <pc:chgData name="Karen E Gutzman" userId="92314e3f-3ce2-4cb8-bda6-4756b0334463" providerId="ADAL" clId="{EE770761-FF03-4126-A4E8-172B8B864AF5}" dt="2025-08-20T19:24:08.687" v="2825" actId="47"/>
        <pc:sldMkLst>
          <pc:docMk/>
          <pc:sldMk cId="2086846099" sldId="722"/>
        </pc:sldMkLst>
        <pc:spChg chg="mod">
          <ac:chgData name="Karen E Gutzman" userId="92314e3f-3ce2-4cb8-bda6-4756b0334463" providerId="ADAL" clId="{EE770761-FF03-4126-A4E8-172B8B864AF5}" dt="2025-08-20T19:21:06.983" v="2789" actId="26606"/>
          <ac:spMkLst>
            <pc:docMk/>
            <pc:sldMk cId="2086846099" sldId="722"/>
            <ac:spMk id="2" creationId="{7A08EF96-F1FF-571B-689E-DF1AAAD4E033}"/>
          </ac:spMkLst>
        </pc:spChg>
        <pc:spChg chg="mod">
          <ac:chgData name="Karen E Gutzman" userId="92314e3f-3ce2-4cb8-bda6-4756b0334463" providerId="ADAL" clId="{EE770761-FF03-4126-A4E8-172B8B864AF5}" dt="2025-08-20T19:21:06.983" v="2789" actId="26606"/>
          <ac:spMkLst>
            <pc:docMk/>
            <pc:sldMk cId="2086846099" sldId="722"/>
            <ac:spMk id="3" creationId="{EE1FFD35-C758-74CE-BD3B-54A20309ED92}"/>
          </ac:spMkLst>
        </pc:spChg>
        <pc:spChg chg="mod ord">
          <ac:chgData name="Karen E Gutzman" userId="92314e3f-3ce2-4cb8-bda6-4756b0334463" providerId="ADAL" clId="{EE770761-FF03-4126-A4E8-172B8B864AF5}" dt="2025-08-20T19:21:06.983" v="2789" actId="26606"/>
          <ac:spMkLst>
            <pc:docMk/>
            <pc:sldMk cId="2086846099" sldId="722"/>
            <ac:spMk id="5" creationId="{2D9B732D-7DEF-CAC8-1DD7-500105DAB795}"/>
          </ac:spMkLst>
        </pc:spChg>
        <pc:spChg chg="mod">
          <ac:chgData name="Karen E Gutzman" userId="92314e3f-3ce2-4cb8-bda6-4756b0334463" providerId="ADAL" clId="{EE770761-FF03-4126-A4E8-172B8B864AF5}" dt="2025-08-20T19:21:06.983" v="2789" actId="26606"/>
          <ac:spMkLst>
            <pc:docMk/>
            <pc:sldMk cId="2086846099" sldId="722"/>
            <ac:spMk id="7" creationId="{1FDFBD52-9444-EFB3-F6AB-B248CDF2FCC9}"/>
          </ac:spMkLst>
        </pc:spChg>
        <pc:grpChg chg="del">
          <ac:chgData name="Karen E Gutzman" userId="92314e3f-3ce2-4cb8-bda6-4756b0334463" providerId="ADAL" clId="{EE770761-FF03-4126-A4E8-172B8B864AF5}" dt="2025-08-20T19:21:01.821" v="2788" actId="478"/>
          <ac:grpSpMkLst>
            <pc:docMk/>
            <pc:sldMk cId="2086846099" sldId="722"/>
            <ac:grpSpMk id="10" creationId="{D40ADFB7-4D34-ECB0-F5A8-67DDEF82D2FC}"/>
          </ac:grpSpMkLst>
        </pc:grpChg>
        <pc:picChg chg="del mod">
          <ac:chgData name="Karen E Gutzman" userId="92314e3f-3ce2-4cb8-bda6-4756b0334463" providerId="ADAL" clId="{EE770761-FF03-4126-A4E8-172B8B864AF5}" dt="2025-08-20T19:21:10.899" v="2790" actId="478"/>
          <ac:picMkLst>
            <pc:docMk/>
            <pc:sldMk cId="2086846099" sldId="722"/>
            <ac:picMk id="6" creationId="{D1E2C46B-09DF-4ADE-162B-94BB909CCE91}"/>
          </ac:picMkLst>
        </pc:picChg>
      </pc:sldChg>
      <pc:sldChg chg="modSp add mod modNotesTx">
        <pc:chgData name="Karen E Gutzman" userId="92314e3f-3ce2-4cb8-bda6-4756b0334463" providerId="ADAL" clId="{EE770761-FF03-4126-A4E8-172B8B864AF5}" dt="2025-08-21T16:49:29.829" v="6389" actId="20577"/>
        <pc:sldMkLst>
          <pc:docMk/>
          <pc:sldMk cId="766252395" sldId="723"/>
        </pc:sldMkLst>
        <pc:spChg chg="mod">
          <ac:chgData name="Karen E Gutzman" userId="92314e3f-3ce2-4cb8-bda6-4756b0334463" providerId="ADAL" clId="{EE770761-FF03-4126-A4E8-172B8B864AF5}" dt="2025-08-20T21:13:45.485" v="4516" actId="14100"/>
          <ac:spMkLst>
            <pc:docMk/>
            <pc:sldMk cId="766252395" sldId="723"/>
            <ac:spMk id="2" creationId="{C7F79E7D-484C-7638-4A5B-7B05455E4775}"/>
          </ac:spMkLst>
        </pc:spChg>
        <pc:spChg chg="mod">
          <ac:chgData name="Karen E Gutzman" userId="92314e3f-3ce2-4cb8-bda6-4756b0334463" providerId="ADAL" clId="{EE770761-FF03-4126-A4E8-172B8B864AF5}" dt="2025-08-20T21:14:13.789" v="4518" actId="14100"/>
          <ac:spMkLst>
            <pc:docMk/>
            <pc:sldMk cId="766252395" sldId="723"/>
            <ac:spMk id="3" creationId="{CD620546-D038-0ABA-173E-66504AB9DF2E}"/>
          </ac:spMkLst>
        </pc:spChg>
        <pc:spChg chg="mod">
          <ac:chgData name="Karen E Gutzman" userId="92314e3f-3ce2-4cb8-bda6-4756b0334463" providerId="ADAL" clId="{EE770761-FF03-4126-A4E8-172B8B864AF5}" dt="2025-08-20T21:15:07.498" v="4541" actId="20577"/>
          <ac:spMkLst>
            <pc:docMk/>
            <pc:sldMk cId="766252395" sldId="723"/>
            <ac:spMk id="7" creationId="{A338EF37-E1DA-34A1-D0F2-B27356AB75AB}"/>
          </ac:spMkLst>
        </pc:spChg>
        <pc:picChg chg="mod">
          <ac:chgData name="Karen E Gutzman" userId="92314e3f-3ce2-4cb8-bda6-4756b0334463" providerId="ADAL" clId="{EE770761-FF03-4126-A4E8-172B8B864AF5}" dt="2025-08-20T21:15:12.560" v="4542" actId="1076"/>
          <ac:picMkLst>
            <pc:docMk/>
            <pc:sldMk cId="766252395" sldId="723"/>
            <ac:picMk id="9" creationId="{6B12BA3E-9341-7ACF-E85D-479408CCDEC0}"/>
          </ac:picMkLst>
        </pc:picChg>
      </pc:sldChg>
      <pc:sldChg chg="addSp modSp add mod modNotesTx">
        <pc:chgData name="Karen E Gutzman" userId="92314e3f-3ce2-4cb8-bda6-4756b0334463" providerId="ADAL" clId="{EE770761-FF03-4126-A4E8-172B8B864AF5}" dt="2025-08-21T16:46:30.871" v="6342" actId="20577"/>
        <pc:sldMkLst>
          <pc:docMk/>
          <pc:sldMk cId="485895403" sldId="724"/>
        </pc:sldMkLst>
        <pc:spChg chg="mod">
          <ac:chgData name="Karen E Gutzman" userId="92314e3f-3ce2-4cb8-bda6-4756b0334463" providerId="ADAL" clId="{EE770761-FF03-4126-A4E8-172B8B864AF5}" dt="2025-08-21T15:47:21.409" v="5616"/>
          <ac:spMkLst>
            <pc:docMk/>
            <pc:sldMk cId="485895403" sldId="724"/>
            <ac:spMk id="2" creationId="{A8A1459D-1B51-B250-3397-BF02DE4CAAAD}"/>
          </ac:spMkLst>
        </pc:spChg>
        <pc:spChg chg="mod">
          <ac:chgData name="Karen E Gutzman" userId="92314e3f-3ce2-4cb8-bda6-4756b0334463" providerId="ADAL" clId="{EE770761-FF03-4126-A4E8-172B8B864AF5}" dt="2025-08-21T15:47:27.906" v="5617"/>
          <ac:spMkLst>
            <pc:docMk/>
            <pc:sldMk cId="485895403" sldId="724"/>
            <ac:spMk id="3" creationId="{483278C1-D23D-2B8E-D1C0-35618B1CE0AD}"/>
          </ac:spMkLst>
        </pc:spChg>
        <pc:spChg chg="add mod">
          <ac:chgData name="Karen E Gutzman" userId="92314e3f-3ce2-4cb8-bda6-4756b0334463" providerId="ADAL" clId="{EE770761-FF03-4126-A4E8-172B8B864AF5}" dt="2025-08-21T15:50:21.464" v="5704" actId="14100"/>
          <ac:spMkLst>
            <pc:docMk/>
            <pc:sldMk cId="485895403" sldId="724"/>
            <ac:spMk id="4" creationId="{4770A165-D260-5CB7-E47E-5A5C24125182}"/>
          </ac:spMkLst>
        </pc:spChg>
        <pc:picChg chg="add mod">
          <ac:chgData name="Karen E Gutzman" userId="92314e3f-3ce2-4cb8-bda6-4756b0334463" providerId="ADAL" clId="{EE770761-FF03-4126-A4E8-172B8B864AF5}" dt="2025-08-21T15:47:49.359" v="5618"/>
          <ac:picMkLst>
            <pc:docMk/>
            <pc:sldMk cId="485895403" sldId="724"/>
            <ac:picMk id="5" creationId="{4D169636-F575-B04C-E8DF-6CF3D13C375F}"/>
          </ac:picMkLst>
        </pc:picChg>
        <pc:picChg chg="add mod">
          <ac:chgData name="Karen E Gutzman" userId="92314e3f-3ce2-4cb8-bda6-4756b0334463" providerId="ADAL" clId="{EE770761-FF03-4126-A4E8-172B8B864AF5}" dt="2025-08-21T15:48:33.796" v="5666" actId="1076"/>
          <ac:picMkLst>
            <pc:docMk/>
            <pc:sldMk cId="485895403" sldId="724"/>
            <ac:picMk id="6" creationId="{5C1EE8C5-F292-3988-70F6-2F463EDE308B}"/>
          </ac:picMkLst>
        </pc:picChg>
      </pc:sldChg>
      <pc:sldChg chg="modSp add mod modNotesTx">
        <pc:chgData name="Karen E Gutzman" userId="92314e3f-3ce2-4cb8-bda6-4756b0334463" providerId="ADAL" clId="{EE770761-FF03-4126-A4E8-172B8B864AF5}" dt="2025-08-21T16:49:55.396" v="6405" actId="20577"/>
        <pc:sldMkLst>
          <pc:docMk/>
          <pc:sldMk cId="1914154308" sldId="725"/>
        </pc:sldMkLst>
        <pc:spChg chg="mod">
          <ac:chgData name="Karen E Gutzman" userId="92314e3f-3ce2-4cb8-bda6-4756b0334463" providerId="ADAL" clId="{EE770761-FF03-4126-A4E8-172B8B864AF5}" dt="2025-08-21T15:50:58.196" v="5724" actId="20577"/>
          <ac:spMkLst>
            <pc:docMk/>
            <pc:sldMk cId="1914154308" sldId="725"/>
            <ac:spMk id="2" creationId="{07AB2F1D-D349-2D89-FDD0-0AAFE6C7EE92}"/>
          </ac:spMkLst>
        </pc:spChg>
        <pc:spChg chg="mod">
          <ac:chgData name="Karen E Gutzman" userId="92314e3f-3ce2-4cb8-bda6-4756b0334463" providerId="ADAL" clId="{EE770761-FF03-4126-A4E8-172B8B864AF5}" dt="2025-08-21T15:51:16.462" v="5728" actId="20577"/>
          <ac:spMkLst>
            <pc:docMk/>
            <pc:sldMk cId="1914154308" sldId="725"/>
            <ac:spMk id="3" creationId="{BD12DB7D-3671-AB70-BC06-B7434D6DAF05}"/>
          </ac:spMkLst>
        </pc:spChg>
      </pc:sldChg>
      <pc:sldChg chg="modSp new del mod">
        <pc:chgData name="Karen E Gutzman" userId="92314e3f-3ce2-4cb8-bda6-4756b0334463" providerId="ADAL" clId="{EE770761-FF03-4126-A4E8-172B8B864AF5}" dt="2025-08-21T15:44:35.485" v="5614" actId="2696"/>
        <pc:sldMkLst>
          <pc:docMk/>
          <pc:sldMk cId="2773629927" sldId="725"/>
        </pc:sldMkLst>
        <pc:spChg chg="mod">
          <ac:chgData name="Karen E Gutzman" userId="92314e3f-3ce2-4cb8-bda6-4756b0334463" providerId="ADAL" clId="{EE770761-FF03-4126-A4E8-172B8B864AF5}" dt="2025-08-21T13:48:22.941" v="4711" actId="313"/>
          <ac:spMkLst>
            <pc:docMk/>
            <pc:sldMk cId="2773629927" sldId="725"/>
            <ac:spMk id="2" creationId="{07AB2F1D-D349-2D89-FDD0-0AAFE6C7EE92}"/>
          </ac:spMkLst>
        </pc:spChg>
      </pc:sldChg>
      <pc:sldChg chg="delSp add del mod">
        <pc:chgData name="Karen E Gutzman" userId="92314e3f-3ce2-4cb8-bda6-4756b0334463" providerId="ADAL" clId="{EE770761-FF03-4126-A4E8-172B8B864AF5}" dt="2025-08-21T15:44:35.485" v="5614" actId="2696"/>
        <pc:sldMkLst>
          <pc:docMk/>
          <pc:sldMk cId="2135665985" sldId="726"/>
        </pc:sldMkLst>
        <pc:grpChg chg="del">
          <ac:chgData name="Karen E Gutzman" userId="92314e3f-3ce2-4cb8-bda6-4756b0334463" providerId="ADAL" clId="{EE770761-FF03-4126-A4E8-172B8B864AF5}" dt="2025-08-21T15:42:32.555" v="5613" actId="478"/>
          <ac:grpSpMkLst>
            <pc:docMk/>
            <pc:sldMk cId="2135665985" sldId="726"/>
            <ac:grpSpMk id="17" creationId="{D9BA1B57-6727-30C9-10E7-8D827250AA4B}"/>
          </ac:grpSpMkLst>
        </pc:grpChg>
      </pc:sldChg>
      <pc:sldChg chg="add">
        <pc:chgData name="Karen E Gutzman" userId="92314e3f-3ce2-4cb8-bda6-4756b0334463" providerId="ADAL" clId="{EE770761-FF03-4126-A4E8-172B8B864AF5}" dt="2025-08-21T15:44:49.323" v="5615"/>
        <pc:sldMkLst>
          <pc:docMk/>
          <pc:sldMk cId="3182064975" sldId="726"/>
        </pc:sldMkLst>
      </pc:sldChg>
      <pc:sldChg chg="add">
        <pc:chgData name="Karen E Gutzman" userId="92314e3f-3ce2-4cb8-bda6-4756b0334463" providerId="ADAL" clId="{EE770761-FF03-4126-A4E8-172B8B864AF5}" dt="2025-08-21T15:44:49.323" v="5615"/>
        <pc:sldMkLst>
          <pc:docMk/>
          <pc:sldMk cId="1753040890" sldId="727"/>
        </pc:sldMkLst>
      </pc:sldChg>
      <pc:sldChg chg="add del">
        <pc:chgData name="Karen E Gutzman" userId="92314e3f-3ce2-4cb8-bda6-4756b0334463" providerId="ADAL" clId="{EE770761-FF03-4126-A4E8-172B8B864AF5}" dt="2025-08-21T15:44:35.485" v="5614" actId="2696"/>
        <pc:sldMkLst>
          <pc:docMk/>
          <pc:sldMk cId="2941558861" sldId="727"/>
        </pc:sldMkLst>
      </pc:sldChg>
      <pc:sldChg chg="addSp delSp modSp new mod modNotesTx">
        <pc:chgData name="Karen E Gutzman" userId="92314e3f-3ce2-4cb8-bda6-4756b0334463" providerId="ADAL" clId="{EE770761-FF03-4126-A4E8-172B8B864AF5}" dt="2025-08-21T17:29:40.187" v="6550" actId="1036"/>
        <pc:sldMkLst>
          <pc:docMk/>
          <pc:sldMk cId="2530138106" sldId="728"/>
        </pc:sldMkLst>
        <pc:spChg chg="mod">
          <ac:chgData name="Karen E Gutzman" userId="92314e3f-3ce2-4cb8-bda6-4756b0334463" providerId="ADAL" clId="{EE770761-FF03-4126-A4E8-172B8B864AF5}" dt="2025-08-21T16:30:54.413" v="5955" actId="20577"/>
          <ac:spMkLst>
            <pc:docMk/>
            <pc:sldMk cId="2530138106" sldId="728"/>
            <ac:spMk id="2" creationId="{4DD450D3-8AE3-2B33-430C-FDAA8C8589C6}"/>
          </ac:spMkLst>
        </pc:spChg>
        <pc:spChg chg="del">
          <ac:chgData name="Karen E Gutzman" userId="92314e3f-3ce2-4cb8-bda6-4756b0334463" providerId="ADAL" clId="{EE770761-FF03-4126-A4E8-172B8B864AF5}" dt="2025-08-21T16:31:47.024" v="5957" actId="478"/>
          <ac:spMkLst>
            <pc:docMk/>
            <pc:sldMk cId="2530138106" sldId="728"/>
            <ac:spMk id="3" creationId="{C3DB45EA-425B-0DE4-408B-B89C53D7431F}"/>
          </ac:spMkLst>
        </pc:spChg>
        <pc:spChg chg="mod">
          <ac:chgData name="Karen E Gutzman" userId="92314e3f-3ce2-4cb8-bda6-4756b0334463" providerId="ADAL" clId="{EE770761-FF03-4126-A4E8-172B8B864AF5}" dt="2025-08-21T16:31:01.756" v="5956"/>
          <ac:spMkLst>
            <pc:docMk/>
            <pc:sldMk cId="2530138106" sldId="728"/>
            <ac:spMk id="4" creationId="{D446D3E1-FD86-1927-7CBF-A8FA7EDB5E41}"/>
          </ac:spMkLst>
        </pc:spChg>
        <pc:spChg chg="add mod">
          <ac:chgData name="Karen E Gutzman" userId="92314e3f-3ce2-4cb8-bda6-4756b0334463" providerId="ADAL" clId="{EE770761-FF03-4126-A4E8-172B8B864AF5}" dt="2025-08-21T16:38:40.071" v="6182" actId="164"/>
          <ac:spMkLst>
            <pc:docMk/>
            <pc:sldMk cId="2530138106" sldId="728"/>
            <ac:spMk id="7" creationId="{7424DB57-F7ED-7947-977A-694A1B2C0FCC}"/>
          </ac:spMkLst>
        </pc:spChg>
        <pc:spChg chg="add mod">
          <ac:chgData name="Karen E Gutzman" userId="92314e3f-3ce2-4cb8-bda6-4756b0334463" providerId="ADAL" clId="{EE770761-FF03-4126-A4E8-172B8B864AF5}" dt="2025-08-21T16:38:49.794" v="6184" actId="164"/>
          <ac:spMkLst>
            <pc:docMk/>
            <pc:sldMk cId="2530138106" sldId="728"/>
            <ac:spMk id="9" creationId="{C7B9E1BE-6CF5-3556-42B9-1624A2E56CCF}"/>
          </ac:spMkLst>
        </pc:spChg>
        <pc:spChg chg="add mod">
          <ac:chgData name="Karen E Gutzman" userId="92314e3f-3ce2-4cb8-bda6-4756b0334463" providerId="ADAL" clId="{EE770761-FF03-4126-A4E8-172B8B864AF5}" dt="2025-08-21T16:39:04.999" v="6188" actId="14100"/>
          <ac:spMkLst>
            <pc:docMk/>
            <pc:sldMk cId="2530138106" sldId="728"/>
            <ac:spMk id="11" creationId="{7E214470-1B09-E3E3-62AE-6AA65A885918}"/>
          </ac:spMkLst>
        </pc:spChg>
        <pc:spChg chg="add mod">
          <ac:chgData name="Karen E Gutzman" userId="92314e3f-3ce2-4cb8-bda6-4756b0334463" providerId="ADAL" clId="{EE770761-FF03-4126-A4E8-172B8B864AF5}" dt="2025-08-21T16:38:54.172" v="6185" actId="164"/>
          <ac:spMkLst>
            <pc:docMk/>
            <pc:sldMk cId="2530138106" sldId="728"/>
            <ac:spMk id="13" creationId="{A7C5A5C2-E617-3570-F413-2DC4EF2F7D3A}"/>
          </ac:spMkLst>
        </pc:spChg>
        <pc:spChg chg="add del mod">
          <ac:chgData name="Karen E Gutzman" userId="92314e3f-3ce2-4cb8-bda6-4756b0334463" providerId="ADAL" clId="{EE770761-FF03-4126-A4E8-172B8B864AF5}" dt="2025-08-21T16:39:59.799" v="6238"/>
          <ac:spMkLst>
            <pc:docMk/>
            <pc:sldMk cId="2530138106" sldId="728"/>
            <ac:spMk id="15" creationId="{E14264F4-82BC-B873-BB98-7C12B7DF636C}"/>
          </ac:spMkLst>
        </pc:spChg>
        <pc:spChg chg="add mod ord">
          <ac:chgData name="Karen E Gutzman" userId="92314e3f-3ce2-4cb8-bda6-4756b0334463" providerId="ADAL" clId="{EE770761-FF03-4126-A4E8-172B8B864AF5}" dt="2025-08-21T16:38:40.071" v="6182" actId="164"/>
          <ac:spMkLst>
            <pc:docMk/>
            <pc:sldMk cId="2530138106" sldId="728"/>
            <ac:spMk id="16" creationId="{BE31A3E2-0C6B-E408-FF8D-5E2005077352}"/>
          </ac:spMkLst>
        </pc:spChg>
        <pc:spChg chg="add mod ord">
          <ac:chgData name="Karen E Gutzman" userId="92314e3f-3ce2-4cb8-bda6-4756b0334463" providerId="ADAL" clId="{EE770761-FF03-4126-A4E8-172B8B864AF5}" dt="2025-08-21T16:39:13.918" v="6190" actId="14100"/>
          <ac:spMkLst>
            <pc:docMk/>
            <pc:sldMk cId="2530138106" sldId="728"/>
            <ac:spMk id="17" creationId="{98A33A09-5244-E629-4DE6-26D6FAD6009D}"/>
          </ac:spMkLst>
        </pc:spChg>
        <pc:spChg chg="add mod ord">
          <ac:chgData name="Karen E Gutzman" userId="92314e3f-3ce2-4cb8-bda6-4756b0334463" providerId="ADAL" clId="{EE770761-FF03-4126-A4E8-172B8B864AF5}" dt="2025-08-21T16:38:49.794" v="6184" actId="164"/>
          <ac:spMkLst>
            <pc:docMk/>
            <pc:sldMk cId="2530138106" sldId="728"/>
            <ac:spMk id="18" creationId="{390F871B-C64F-5B77-6291-8FF1ED53F03E}"/>
          </ac:spMkLst>
        </pc:spChg>
        <pc:spChg chg="add mod ord">
          <ac:chgData name="Karen E Gutzman" userId="92314e3f-3ce2-4cb8-bda6-4756b0334463" providerId="ADAL" clId="{EE770761-FF03-4126-A4E8-172B8B864AF5}" dt="2025-08-21T16:38:54.172" v="6185" actId="164"/>
          <ac:spMkLst>
            <pc:docMk/>
            <pc:sldMk cId="2530138106" sldId="728"/>
            <ac:spMk id="19" creationId="{052F4A97-832D-77BB-87D0-68654C4BA6B0}"/>
          </ac:spMkLst>
        </pc:spChg>
        <pc:spChg chg="add mod ord">
          <ac:chgData name="Karen E Gutzman" userId="92314e3f-3ce2-4cb8-bda6-4756b0334463" providerId="ADAL" clId="{EE770761-FF03-4126-A4E8-172B8B864AF5}" dt="2025-08-21T16:38:40.071" v="6182" actId="164"/>
          <ac:spMkLst>
            <pc:docMk/>
            <pc:sldMk cId="2530138106" sldId="728"/>
            <ac:spMk id="20" creationId="{FCE0EF48-FC89-0B68-F267-7A6094949970}"/>
          </ac:spMkLst>
        </pc:spChg>
        <pc:spChg chg="add del mod">
          <ac:chgData name="Karen E Gutzman" userId="92314e3f-3ce2-4cb8-bda6-4756b0334463" providerId="ADAL" clId="{EE770761-FF03-4126-A4E8-172B8B864AF5}" dt="2025-08-21T16:37:27.100" v="6093" actId="478"/>
          <ac:spMkLst>
            <pc:docMk/>
            <pc:sldMk cId="2530138106" sldId="728"/>
            <ac:spMk id="21" creationId="{FCE8FA83-C5F0-977F-26CB-E59FEFB27C4F}"/>
          </ac:spMkLst>
        </pc:spChg>
        <pc:spChg chg="add mod">
          <ac:chgData name="Karen E Gutzman" userId="92314e3f-3ce2-4cb8-bda6-4756b0334463" providerId="ADAL" clId="{EE770761-FF03-4126-A4E8-172B8B864AF5}" dt="2025-08-21T16:37:29.978" v="6094"/>
          <ac:spMkLst>
            <pc:docMk/>
            <pc:sldMk cId="2530138106" sldId="728"/>
            <ac:spMk id="22" creationId="{555C0AB0-334B-C971-563D-ECD11BAD5A6A}"/>
          </ac:spMkLst>
        </pc:spChg>
        <pc:spChg chg="add mod ord">
          <ac:chgData name="Karen E Gutzman" userId="92314e3f-3ce2-4cb8-bda6-4756b0334463" providerId="ADAL" clId="{EE770761-FF03-4126-A4E8-172B8B864AF5}" dt="2025-08-21T17:29:36.504" v="6548" actId="1036"/>
          <ac:spMkLst>
            <pc:docMk/>
            <pc:sldMk cId="2530138106" sldId="728"/>
            <ac:spMk id="23" creationId="{134E15AF-2C56-DEB4-1DD4-76E8558A506D}"/>
          </ac:spMkLst>
        </pc:spChg>
        <pc:spChg chg="add mod ord">
          <ac:chgData name="Karen E Gutzman" userId="92314e3f-3ce2-4cb8-bda6-4756b0334463" providerId="ADAL" clId="{EE770761-FF03-4126-A4E8-172B8B864AF5}" dt="2025-08-21T16:39:33.285" v="6193" actId="14100"/>
          <ac:spMkLst>
            <pc:docMk/>
            <pc:sldMk cId="2530138106" sldId="728"/>
            <ac:spMk id="24" creationId="{9EC77ADD-712B-7590-E179-CB00E5413EAC}"/>
          </ac:spMkLst>
        </pc:spChg>
        <pc:spChg chg="add mod ord">
          <ac:chgData name="Karen E Gutzman" userId="92314e3f-3ce2-4cb8-bda6-4756b0334463" providerId="ADAL" clId="{EE770761-FF03-4126-A4E8-172B8B864AF5}" dt="2025-08-21T17:29:40.187" v="6550" actId="1036"/>
          <ac:spMkLst>
            <pc:docMk/>
            <pc:sldMk cId="2530138106" sldId="728"/>
            <ac:spMk id="25" creationId="{BD82794F-4488-7730-6989-3C3CF17D0D98}"/>
          </ac:spMkLst>
        </pc:spChg>
        <pc:grpChg chg="add mod">
          <ac:chgData name="Karen E Gutzman" userId="92314e3f-3ce2-4cb8-bda6-4756b0334463" providerId="ADAL" clId="{EE770761-FF03-4126-A4E8-172B8B864AF5}" dt="2025-08-21T16:39:19.778" v="6191" actId="1076"/>
          <ac:grpSpMkLst>
            <pc:docMk/>
            <pc:sldMk cId="2530138106" sldId="728"/>
            <ac:grpSpMk id="26" creationId="{14194463-44DA-03B0-B052-52F744EFF700}"/>
          </ac:grpSpMkLst>
        </pc:grpChg>
        <pc:grpChg chg="add mod">
          <ac:chgData name="Karen E Gutzman" userId="92314e3f-3ce2-4cb8-bda6-4756b0334463" providerId="ADAL" clId="{EE770761-FF03-4126-A4E8-172B8B864AF5}" dt="2025-08-21T16:38:45.304" v="6183" actId="164"/>
          <ac:grpSpMkLst>
            <pc:docMk/>
            <pc:sldMk cId="2530138106" sldId="728"/>
            <ac:grpSpMk id="27" creationId="{2A50E7C9-7984-9165-513D-DF379DE08247}"/>
          </ac:grpSpMkLst>
        </pc:grpChg>
        <pc:grpChg chg="add mod">
          <ac:chgData name="Karen E Gutzman" userId="92314e3f-3ce2-4cb8-bda6-4756b0334463" providerId="ADAL" clId="{EE770761-FF03-4126-A4E8-172B8B864AF5}" dt="2025-08-21T16:39:37.670" v="6197" actId="1036"/>
          <ac:grpSpMkLst>
            <pc:docMk/>
            <pc:sldMk cId="2530138106" sldId="728"/>
            <ac:grpSpMk id="28" creationId="{35155C7B-2B4A-6BAA-D399-96D3A16D325F}"/>
          </ac:grpSpMkLst>
        </pc:grpChg>
        <pc:grpChg chg="add mod">
          <ac:chgData name="Karen E Gutzman" userId="92314e3f-3ce2-4cb8-bda6-4756b0334463" providerId="ADAL" clId="{EE770761-FF03-4126-A4E8-172B8B864AF5}" dt="2025-08-21T17:29:38.812" v="6549" actId="1036"/>
          <ac:grpSpMkLst>
            <pc:docMk/>
            <pc:sldMk cId="2530138106" sldId="728"/>
            <ac:grpSpMk id="29" creationId="{648038B9-B184-9289-1FFB-20D39874A78E}"/>
          </ac:grpSpMkLst>
        </pc:grpChg>
      </pc:sldChg>
      <pc:sldMasterChg chg="delSldLayout">
        <pc:chgData name="Karen E Gutzman" userId="92314e3f-3ce2-4cb8-bda6-4756b0334463" providerId="ADAL" clId="{EE770761-FF03-4126-A4E8-172B8B864AF5}" dt="2025-08-19T17:32:10.334" v="5" actId="47"/>
        <pc:sldMasterMkLst>
          <pc:docMk/>
          <pc:sldMasterMk cId="344943678" sldId="2147483905"/>
        </pc:sldMasterMkLst>
        <pc:sldLayoutChg chg="del">
          <pc:chgData name="Karen E Gutzman" userId="92314e3f-3ce2-4cb8-bda6-4756b0334463" providerId="ADAL" clId="{EE770761-FF03-4126-A4E8-172B8B864AF5}" dt="2025-08-19T17:32:10.334" v="5" actId="47"/>
          <pc:sldLayoutMkLst>
            <pc:docMk/>
            <pc:sldMasterMk cId="344943678" sldId="2147483905"/>
            <pc:sldLayoutMk cId="3054308610" sldId="2147483921"/>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Ex1.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hade val="58000"/>
                </a:schemeClr>
              </a:solidFill>
              <a:ln w="19050">
                <a:solidFill>
                  <a:schemeClr val="lt1"/>
                </a:solidFill>
              </a:ln>
              <a:effectLst/>
            </c:spPr>
            <c:extLst>
              <c:ext xmlns:c16="http://schemas.microsoft.com/office/drawing/2014/chart" uri="{C3380CC4-5D6E-409C-BE32-E72D297353CC}">
                <c16:uniqueId val="{00000001-5287-483A-A827-221D3F26D04D}"/>
              </c:ext>
            </c:extLst>
          </c:dPt>
          <c:dPt>
            <c:idx val="1"/>
            <c:bubble3D val="0"/>
            <c:spPr>
              <a:solidFill>
                <a:schemeClr val="accent1">
                  <a:shade val="86000"/>
                </a:schemeClr>
              </a:solidFill>
              <a:ln w="19050">
                <a:solidFill>
                  <a:schemeClr val="lt1"/>
                </a:solidFill>
              </a:ln>
              <a:effectLst/>
            </c:spPr>
            <c:extLst>
              <c:ext xmlns:c16="http://schemas.microsoft.com/office/drawing/2014/chart" uri="{C3380CC4-5D6E-409C-BE32-E72D297353CC}">
                <c16:uniqueId val="{00000003-5287-483A-A827-221D3F26D04D}"/>
              </c:ext>
            </c:extLst>
          </c:dPt>
          <c:dPt>
            <c:idx val="2"/>
            <c:bubble3D val="0"/>
            <c:spPr>
              <a:solidFill>
                <a:schemeClr val="accent1">
                  <a:tint val="86000"/>
                </a:schemeClr>
              </a:solidFill>
              <a:ln w="19050">
                <a:solidFill>
                  <a:schemeClr val="lt1"/>
                </a:solidFill>
              </a:ln>
              <a:effectLst/>
            </c:spPr>
            <c:extLst>
              <c:ext xmlns:c16="http://schemas.microsoft.com/office/drawing/2014/chart" uri="{C3380CC4-5D6E-409C-BE32-E72D297353CC}">
                <c16:uniqueId val="{00000005-5287-483A-A827-221D3F26D04D}"/>
              </c:ext>
            </c:extLst>
          </c:dPt>
          <c:dPt>
            <c:idx val="3"/>
            <c:bubble3D val="0"/>
            <c:spPr>
              <a:solidFill>
                <a:schemeClr val="accent1">
                  <a:tint val="58000"/>
                </a:schemeClr>
              </a:solidFill>
              <a:ln w="19050">
                <a:solidFill>
                  <a:schemeClr val="lt1"/>
                </a:solidFill>
              </a:ln>
              <a:effectLst/>
            </c:spPr>
            <c:extLst>
              <c:ext xmlns:c16="http://schemas.microsoft.com/office/drawing/2014/chart" uri="{C3380CC4-5D6E-409C-BE32-E72D297353CC}">
                <c16:uniqueId val="{00000007-5287-483A-A827-221D3F26D04D}"/>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93A8-409C-9435-93815A247B1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hade val="45000"/>
                </a:schemeClr>
              </a:solidFill>
              <a:ln w="19050">
                <a:solidFill>
                  <a:schemeClr val="lt1"/>
                </a:solidFill>
              </a:ln>
              <a:effectLst/>
            </c:spPr>
            <c:extLst>
              <c:ext xmlns:c16="http://schemas.microsoft.com/office/drawing/2014/chart" uri="{C3380CC4-5D6E-409C-BE32-E72D297353CC}">
                <c16:uniqueId val="{00000001-F300-40FF-967B-ED7BF63A26A3}"/>
              </c:ext>
            </c:extLst>
          </c:dPt>
          <c:dPt>
            <c:idx val="1"/>
            <c:bubble3D val="0"/>
            <c:spPr>
              <a:solidFill>
                <a:schemeClr val="accent1">
                  <a:shade val="61000"/>
                </a:schemeClr>
              </a:solidFill>
              <a:ln w="19050">
                <a:solidFill>
                  <a:schemeClr val="lt1"/>
                </a:solidFill>
              </a:ln>
              <a:effectLst/>
            </c:spPr>
            <c:extLst>
              <c:ext xmlns:c16="http://schemas.microsoft.com/office/drawing/2014/chart" uri="{C3380CC4-5D6E-409C-BE32-E72D297353CC}">
                <c16:uniqueId val="{00000003-F300-40FF-967B-ED7BF63A26A3}"/>
              </c:ext>
            </c:extLst>
          </c:dPt>
          <c:dPt>
            <c:idx val="2"/>
            <c:bubble3D val="0"/>
            <c:spPr>
              <a:solidFill>
                <a:schemeClr val="accent1">
                  <a:shade val="76000"/>
                </a:schemeClr>
              </a:solidFill>
              <a:ln w="19050">
                <a:solidFill>
                  <a:schemeClr val="lt1"/>
                </a:solidFill>
              </a:ln>
              <a:effectLst/>
            </c:spPr>
            <c:extLst>
              <c:ext xmlns:c16="http://schemas.microsoft.com/office/drawing/2014/chart" uri="{C3380CC4-5D6E-409C-BE32-E72D297353CC}">
                <c16:uniqueId val="{00000005-F300-40FF-967B-ED7BF63A26A3}"/>
              </c:ext>
            </c:extLst>
          </c:dPt>
          <c:dPt>
            <c:idx val="3"/>
            <c:bubble3D val="0"/>
            <c:spPr>
              <a:solidFill>
                <a:schemeClr val="accent1">
                  <a:shade val="92000"/>
                </a:schemeClr>
              </a:solidFill>
              <a:ln w="19050">
                <a:solidFill>
                  <a:schemeClr val="lt1"/>
                </a:solidFill>
              </a:ln>
              <a:effectLst/>
            </c:spPr>
            <c:extLst>
              <c:ext xmlns:c16="http://schemas.microsoft.com/office/drawing/2014/chart" uri="{C3380CC4-5D6E-409C-BE32-E72D297353CC}">
                <c16:uniqueId val="{00000007-F300-40FF-967B-ED7BF63A26A3}"/>
              </c:ext>
            </c:extLst>
          </c:dPt>
          <c:dPt>
            <c:idx val="4"/>
            <c:bubble3D val="0"/>
            <c:spPr>
              <a:solidFill>
                <a:schemeClr val="accent1">
                  <a:tint val="93000"/>
                </a:schemeClr>
              </a:solidFill>
              <a:ln w="19050">
                <a:solidFill>
                  <a:schemeClr val="lt1"/>
                </a:solidFill>
              </a:ln>
              <a:effectLst/>
            </c:spPr>
            <c:extLst>
              <c:ext xmlns:c16="http://schemas.microsoft.com/office/drawing/2014/chart" uri="{C3380CC4-5D6E-409C-BE32-E72D297353CC}">
                <c16:uniqueId val="{00000009-F300-40FF-967B-ED7BF63A26A3}"/>
              </c:ext>
            </c:extLst>
          </c:dPt>
          <c:dPt>
            <c:idx val="5"/>
            <c:bubble3D val="0"/>
            <c:spPr>
              <a:solidFill>
                <a:schemeClr val="accent1">
                  <a:tint val="77000"/>
                </a:schemeClr>
              </a:solidFill>
              <a:ln w="19050">
                <a:solidFill>
                  <a:schemeClr val="lt1"/>
                </a:solidFill>
              </a:ln>
              <a:effectLst/>
            </c:spPr>
            <c:extLst>
              <c:ext xmlns:c16="http://schemas.microsoft.com/office/drawing/2014/chart" uri="{C3380CC4-5D6E-409C-BE32-E72D297353CC}">
                <c16:uniqueId val="{0000000B-F300-40FF-967B-ED7BF63A26A3}"/>
              </c:ext>
            </c:extLst>
          </c:dPt>
          <c:dPt>
            <c:idx val="6"/>
            <c:bubble3D val="0"/>
            <c:spPr>
              <a:solidFill>
                <a:schemeClr val="accent1">
                  <a:tint val="62000"/>
                </a:schemeClr>
              </a:solidFill>
              <a:ln w="19050">
                <a:solidFill>
                  <a:schemeClr val="lt1"/>
                </a:solidFill>
              </a:ln>
              <a:effectLst/>
            </c:spPr>
            <c:extLst>
              <c:ext xmlns:c16="http://schemas.microsoft.com/office/drawing/2014/chart" uri="{C3380CC4-5D6E-409C-BE32-E72D297353CC}">
                <c16:uniqueId val="{0000000D-F300-40FF-967B-ED7BF63A26A3}"/>
              </c:ext>
            </c:extLst>
          </c:dPt>
          <c:dPt>
            <c:idx val="7"/>
            <c:bubble3D val="0"/>
            <c:spPr>
              <a:solidFill>
                <a:schemeClr val="accent1">
                  <a:tint val="46000"/>
                </a:schemeClr>
              </a:solidFill>
              <a:ln w="19050">
                <a:solidFill>
                  <a:schemeClr val="lt1"/>
                </a:solidFill>
              </a:ln>
              <a:effectLst/>
            </c:spPr>
            <c:extLst>
              <c:ext xmlns:c16="http://schemas.microsoft.com/office/drawing/2014/chart" uri="{C3380CC4-5D6E-409C-BE32-E72D297353CC}">
                <c16:uniqueId val="{0000000F-F300-40FF-967B-ED7BF63A26A3}"/>
              </c:ext>
            </c:extLst>
          </c:dPt>
          <c:cat>
            <c:strRef>
              <c:f>Sheet1!$A$2:$A$9</c:f>
              <c:strCache>
                <c:ptCount val="8"/>
                <c:pt idx="0">
                  <c:v>1st Qtr</c:v>
                </c:pt>
                <c:pt idx="1">
                  <c:v>2nd Qtr</c:v>
                </c:pt>
                <c:pt idx="2">
                  <c:v>3rd Qtr</c:v>
                </c:pt>
                <c:pt idx="3">
                  <c:v>4th Qtr</c:v>
                </c:pt>
                <c:pt idx="4">
                  <c:v>1st Qtr</c:v>
                </c:pt>
                <c:pt idx="5">
                  <c:v>2nd Qtr</c:v>
                </c:pt>
                <c:pt idx="6">
                  <c:v>3rd Qtr</c:v>
                </c:pt>
                <c:pt idx="7">
                  <c:v>4th Qtr</c:v>
                </c:pt>
              </c:strCache>
            </c:strRef>
          </c:cat>
          <c:val>
            <c:numRef>
              <c:f>Sheet1!$B$2:$B$9</c:f>
              <c:numCache>
                <c:formatCode>General</c:formatCode>
                <c:ptCount val="8"/>
                <c:pt idx="0">
                  <c:v>8.1999999999999993</c:v>
                </c:pt>
                <c:pt idx="1">
                  <c:v>3.2</c:v>
                </c:pt>
                <c:pt idx="2">
                  <c:v>1.4</c:v>
                </c:pt>
                <c:pt idx="3">
                  <c:v>1.2</c:v>
                </c:pt>
                <c:pt idx="4">
                  <c:v>2.2000000000000002</c:v>
                </c:pt>
                <c:pt idx="5">
                  <c:v>1.1000000000000001</c:v>
                </c:pt>
                <c:pt idx="6">
                  <c:v>3.2</c:v>
                </c:pt>
                <c:pt idx="7">
                  <c:v>3.1</c:v>
                </c:pt>
              </c:numCache>
            </c:numRef>
          </c:val>
          <c:extLst>
            <c:ext xmlns:c16="http://schemas.microsoft.com/office/drawing/2014/chart" uri="{C3380CC4-5D6E-409C-BE32-E72D297353CC}">
              <c16:uniqueId val="{00000000-8AD4-4B47-9CED-BAC32ADB2531}"/>
            </c:ext>
          </c:extLst>
        </c:ser>
        <c:dLbls>
          <c:showLegendKey val="0"/>
          <c:showVal val="0"/>
          <c:showCatName val="0"/>
          <c:showSerName val="0"/>
          <c:showPercent val="0"/>
          <c:showBubbleSize val="0"/>
          <c:showLeaderLines val="1"/>
        </c:dLbls>
        <c:firstSliceAng val="34"/>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Sheet1!$A$2:$A$9</c:f>
              <c:strCache>
                <c:ptCount val="8"/>
                <c:pt idx="0">
                  <c:v>Category 1</c:v>
                </c:pt>
                <c:pt idx="1">
                  <c:v>Category 2</c:v>
                </c:pt>
                <c:pt idx="2">
                  <c:v>Category 3</c:v>
                </c:pt>
                <c:pt idx="3">
                  <c:v>Category 4</c:v>
                </c:pt>
                <c:pt idx="4">
                  <c:v>Category 1</c:v>
                </c:pt>
                <c:pt idx="5">
                  <c:v>Category 2</c:v>
                </c:pt>
                <c:pt idx="6">
                  <c:v>Category 3</c:v>
                </c:pt>
                <c:pt idx="7">
                  <c:v>Category 4</c:v>
                </c:pt>
              </c:strCache>
            </c:strRef>
          </c:cat>
          <c:val>
            <c:numRef>
              <c:f>Sheet1!$B$2:$B$9</c:f>
              <c:numCache>
                <c:formatCode>General</c:formatCode>
                <c:ptCount val="8"/>
                <c:pt idx="0">
                  <c:v>8.1999999999999993</c:v>
                </c:pt>
                <c:pt idx="1">
                  <c:v>3.2</c:v>
                </c:pt>
                <c:pt idx="2">
                  <c:v>1.4</c:v>
                </c:pt>
                <c:pt idx="3">
                  <c:v>1.2</c:v>
                </c:pt>
                <c:pt idx="4">
                  <c:v>2.2000000000000002</c:v>
                </c:pt>
                <c:pt idx="5">
                  <c:v>1.1000000000000001</c:v>
                </c:pt>
                <c:pt idx="6">
                  <c:v>3.2</c:v>
                </c:pt>
                <c:pt idx="7">
                  <c:v>3.1</c:v>
                </c:pt>
              </c:numCache>
            </c:numRef>
          </c:val>
          <c:extLst>
            <c:ext xmlns:c16="http://schemas.microsoft.com/office/drawing/2014/chart" uri="{C3380CC4-5D6E-409C-BE32-E72D297353CC}">
              <c16:uniqueId val="{00000000-6756-4052-86D9-C00C7AB56EE8}"/>
            </c:ext>
          </c:extLst>
        </c:ser>
        <c:dLbls>
          <c:showLegendKey val="0"/>
          <c:showVal val="0"/>
          <c:showCatName val="0"/>
          <c:showSerName val="0"/>
          <c:showPercent val="0"/>
          <c:showBubbleSize val="0"/>
        </c:dLbls>
        <c:gapWidth val="86"/>
        <c:overlap val="-1"/>
        <c:axId val="1156510896"/>
        <c:axId val="1156511312"/>
      </c:barChart>
      <c:catAx>
        <c:axId val="1156510896"/>
        <c:scaling>
          <c:orientation val="minMax"/>
        </c:scaling>
        <c:delete val="1"/>
        <c:axPos val="l"/>
        <c:numFmt formatCode="General" sourceLinked="1"/>
        <c:majorTickMark val="none"/>
        <c:minorTickMark val="none"/>
        <c:tickLblPos val="nextTo"/>
        <c:crossAx val="1156511312"/>
        <c:crosses val="autoZero"/>
        <c:auto val="1"/>
        <c:lblAlgn val="ctr"/>
        <c:lblOffset val="100"/>
        <c:noMultiLvlLbl val="0"/>
      </c:catAx>
      <c:valAx>
        <c:axId val="1156511312"/>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1565108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Sheet1!$A$2:$A$15</cx:f>
        <cx:lvl ptCount="14">
          <cx:pt idx="0">Leaf 1</cx:pt>
          <cx:pt idx="1">Leaf 2</cx:pt>
          <cx:pt idx="2">Leaf 3</cx:pt>
          <cx:pt idx="3">Leaf 4</cx:pt>
          <cx:pt idx="4">Leaf 5</cx:pt>
          <cx:pt idx="5">Leaf 6</cx:pt>
          <cx:pt idx="6">Leaf 7</cx:pt>
          <cx:pt idx="7">Leaf 8</cx:pt>
          <cx:pt idx="8">Leaf 9</cx:pt>
          <cx:pt idx="9">Leaf 10</cx:pt>
          <cx:pt idx="10">Leaf 13</cx:pt>
          <cx:pt idx="11">Leaf 14</cx:pt>
          <cx:pt idx="12">Leaf 15</cx:pt>
          <cx:pt idx="13">Leaf 16</cx:pt>
        </cx:lvl>
        <cx:lvl ptCount="0"/>
        <cx:lvl ptCount="0"/>
      </cx:strDim>
      <cx:numDim type="size">
        <cx:f>Sheet1!$B$2:$B$15</cx:f>
        <cx:lvl ptCount="14" formatCode="General">
          <cx:pt idx="0">22</cx:pt>
          <cx:pt idx="1">12</cx:pt>
          <cx:pt idx="2">18</cx:pt>
          <cx:pt idx="3">87</cx:pt>
          <cx:pt idx="4">88</cx:pt>
          <cx:pt idx="5">17</cx:pt>
          <cx:pt idx="6">9</cx:pt>
          <cx:pt idx="7">25</cx:pt>
          <cx:pt idx="8">23</cx:pt>
          <cx:pt idx="9">24</cx:pt>
          <cx:pt idx="10">19</cx:pt>
          <cx:pt idx="11">86</cx:pt>
          <cx:pt idx="12">10</cx:pt>
          <cx:pt idx="13">11</cx:pt>
        </cx:lvl>
      </cx:numDim>
    </cx:data>
  </cx:chartData>
  <cx:chart>
    <cx:plotArea>
      <cx:plotAreaRegion>
        <cx:series layoutId="treemap" uniqueId="{A92A8BD7-95C7-4077-950B-59BBB6511A62}">
          <cx:tx>
            <cx:txData>
              <cx:f>Sheet1!$B$1</cx:f>
              <cx:v>Series1</cx:v>
            </cx:txData>
          </cx:tx>
          <cx:dataPt idx="4">
            <cx:spPr>
              <a:solidFill>
                <a:schemeClr val="tx2">
                  <a:lumMod val="75000"/>
                </a:schemeClr>
              </a:solidFill>
            </cx:spPr>
          </cx:dataPt>
          <cx:dataId val="0"/>
          <cx:layoutPr>
            <cx:parentLabelLayout val="overlapping"/>
          </cx:layoutPr>
        </cx:series>
      </cx:plotAreaRegion>
    </cx:plotArea>
  </cx:chart>
</cx: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bg1"/>
    </cs:fontRef>
    <cs:defRPr sz="1197" kern="1200"/>
    <cs:bodyPr lIns="38100" tIns="19050" rIns="38100" bIns="19050">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1197"/>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66F302-C2A4-DD49-A872-2BB2B3F2F0AF}" type="datetimeFigureOut">
              <a:rPr lang="en-US" smtClean="0"/>
              <a:t>8/21/2025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39966F-DF03-C541-8CA6-08220F08542C}" type="slidenum">
              <a:rPr lang="en-US" smtClean="0"/>
              <a:t>‹#›</a:t>
            </a:fld>
            <a:endParaRPr lang="en-US"/>
          </a:p>
        </p:txBody>
      </p:sp>
    </p:spTree>
    <p:extLst>
      <p:ext uri="{BB962C8B-B14F-4D97-AF65-F5344CB8AC3E}">
        <p14:creationId xmlns:p14="http://schemas.microsoft.com/office/powerpoint/2010/main" val="2922677044"/>
      </p:ext>
    </p:extLst>
  </p:cSld>
  <p:clrMap bg1="lt1" tx1="dk1" bg2="lt2" tx2="dk2" accent1="accent1" accent2="accent2" accent3="accent3" accent4="accent4" accent5="accent5" accent6="accent6" hlink="hlink" folHlink="folHlink"/>
  <p:notesStyle>
    <a:lvl1pPr marL="0" algn="l" defTabSz="1218846" rtl="0" eaLnBrk="1" latinLnBrk="0" hangingPunct="1">
      <a:defRPr sz="1600" kern="1200">
        <a:solidFill>
          <a:schemeClr val="tx1"/>
        </a:solidFill>
        <a:latin typeface="+mn-lt"/>
        <a:ea typeface="+mn-ea"/>
        <a:cs typeface="+mn-cs"/>
      </a:defRPr>
    </a:lvl1pPr>
    <a:lvl2pPr marL="609423" algn="l" defTabSz="1218846" rtl="0" eaLnBrk="1" latinLnBrk="0" hangingPunct="1">
      <a:defRPr sz="1600" kern="1200">
        <a:solidFill>
          <a:schemeClr val="tx1"/>
        </a:solidFill>
        <a:latin typeface="+mn-lt"/>
        <a:ea typeface="+mn-ea"/>
        <a:cs typeface="+mn-cs"/>
      </a:defRPr>
    </a:lvl2pPr>
    <a:lvl3pPr marL="1218846" algn="l" defTabSz="1218846" rtl="0" eaLnBrk="1" latinLnBrk="0" hangingPunct="1">
      <a:defRPr sz="1600" kern="1200">
        <a:solidFill>
          <a:schemeClr val="tx1"/>
        </a:solidFill>
        <a:latin typeface="+mn-lt"/>
        <a:ea typeface="+mn-ea"/>
        <a:cs typeface="+mn-cs"/>
      </a:defRPr>
    </a:lvl3pPr>
    <a:lvl4pPr marL="1828268" algn="l" defTabSz="1218846" rtl="0" eaLnBrk="1" latinLnBrk="0" hangingPunct="1">
      <a:defRPr sz="1600" kern="1200">
        <a:solidFill>
          <a:schemeClr val="tx1"/>
        </a:solidFill>
        <a:latin typeface="+mn-lt"/>
        <a:ea typeface="+mn-ea"/>
        <a:cs typeface="+mn-cs"/>
      </a:defRPr>
    </a:lvl4pPr>
    <a:lvl5pPr marL="2437692" algn="l" defTabSz="1218846" rtl="0" eaLnBrk="1" latinLnBrk="0" hangingPunct="1">
      <a:defRPr sz="1600" kern="1200">
        <a:solidFill>
          <a:schemeClr val="tx1"/>
        </a:solidFill>
        <a:latin typeface="+mn-lt"/>
        <a:ea typeface="+mn-ea"/>
        <a:cs typeface="+mn-cs"/>
      </a:defRPr>
    </a:lvl5pPr>
    <a:lvl6pPr marL="3047114" algn="l" defTabSz="1218846" rtl="0" eaLnBrk="1" latinLnBrk="0" hangingPunct="1">
      <a:defRPr sz="1600" kern="1200">
        <a:solidFill>
          <a:schemeClr val="tx1"/>
        </a:solidFill>
        <a:latin typeface="+mn-lt"/>
        <a:ea typeface="+mn-ea"/>
        <a:cs typeface="+mn-cs"/>
      </a:defRPr>
    </a:lvl6pPr>
    <a:lvl7pPr marL="3656538" algn="l" defTabSz="1218846" rtl="0" eaLnBrk="1" latinLnBrk="0" hangingPunct="1">
      <a:defRPr sz="1600" kern="1200">
        <a:solidFill>
          <a:schemeClr val="tx1"/>
        </a:solidFill>
        <a:latin typeface="+mn-lt"/>
        <a:ea typeface="+mn-ea"/>
        <a:cs typeface="+mn-cs"/>
      </a:defRPr>
    </a:lvl7pPr>
    <a:lvl8pPr marL="4265959" algn="l" defTabSz="1218846" rtl="0" eaLnBrk="1" latinLnBrk="0" hangingPunct="1">
      <a:defRPr sz="1600" kern="1200">
        <a:solidFill>
          <a:schemeClr val="tx1"/>
        </a:solidFill>
        <a:latin typeface="+mn-lt"/>
        <a:ea typeface="+mn-ea"/>
        <a:cs typeface="+mn-cs"/>
      </a:defRPr>
    </a:lvl8pPr>
    <a:lvl9pPr marL="4875383" algn="l" defTabSz="1218846"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powerusersoftwares.com/"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powerusersoftwares.com/terms"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powerusersoftwares.com/"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powerusersoftwares.com/terms"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powerusersoftwares.com/"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powerusersoftwares.com/terms" TargetMode="Externa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stephanieevergreen.com/you-just-need-more-chart-choices/"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powerusersoftwares.com/"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powerusersoftwares.com/terms" TargetMode="Externa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3" Type="http://schemas.openxmlformats.org/officeDocument/2006/relationships/hyperlink" Target="https://www.astropy.org/" TargetMode="External"/><Relationship Id="rId2" Type="http://schemas.openxmlformats.org/officeDocument/2006/relationships/slide" Target="../slides/slide68.xml"/><Relationship Id="rId1" Type="http://schemas.openxmlformats.org/officeDocument/2006/relationships/notesMaster" Target="../notesMasters/notesMaster1.xml"/><Relationship Id="rId6" Type="http://schemas.openxmlformats.org/officeDocument/2006/relationships/hyperlink" Target="https://www.tylervigen.com/spurious/variable?id=87" TargetMode="External"/><Relationship Id="rId5" Type="http://schemas.openxmlformats.org/officeDocument/2006/relationships/hyperlink" Target="http://en.wikipedia.org/wiki/Days_of_Our_Lives" TargetMode="External"/><Relationship Id="rId4" Type="http://schemas.openxmlformats.org/officeDocument/2006/relationships/hyperlink" Target="https://www.tylervigen.com/spurious/variable?id=1932" TargetMode="Externa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s://www.powerusersoftwares.com/" TargetMode="External"/><Relationship Id="rId2" Type="http://schemas.openxmlformats.org/officeDocument/2006/relationships/slide" Target="../slides/slide71.xml"/><Relationship Id="rId1" Type="http://schemas.openxmlformats.org/officeDocument/2006/relationships/notesMaster" Target="../notesMasters/notesMaster1.xml"/><Relationship Id="rId4" Type="http://schemas.openxmlformats.org/officeDocument/2006/relationships/hyperlink" Target="https://www.powerusersoftwares.com/terms"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powerusersoftwares.com/"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powerusersoftwares.com/terms" TargetMode="Externa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3" Type="http://schemas.openxmlformats.org/officeDocument/2006/relationships/hyperlink" Target="https://www.powerusersoftwares.com/" TargetMode="External"/><Relationship Id="rId2" Type="http://schemas.openxmlformats.org/officeDocument/2006/relationships/slide" Target="../slides/slide73.xml"/><Relationship Id="rId1" Type="http://schemas.openxmlformats.org/officeDocument/2006/relationships/notesMaster" Target="../notesMasters/notesMaster1.xml"/><Relationship Id="rId4" Type="http://schemas.openxmlformats.org/officeDocument/2006/relationships/hyperlink" Target="https://www.powerusersoftwares.com/terms" TargetMode="Externa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powerusersoftwares.com/"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powerusersoftwares.com/terms"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Narrative: </a:t>
            </a:r>
          </a:p>
          <a:p>
            <a:r>
              <a:rPr lang="en-US" dirty="0"/>
              <a:t>Welcome everyone. Today we're going to explore how to transform your data from numbers on a spreadsheet into compelling visual stories that drive action. I'm Karen Gutzman, and I work with researchers and professionals every day who struggle with the same challenge: how do I make my data speak clearly to my audience?</a:t>
            </a:r>
          </a:p>
          <a:p>
            <a:endParaRPr lang="en-US" dirty="0"/>
          </a:p>
          <a:p>
            <a:r>
              <a:rPr lang="en-US" b="1" dirty="0"/>
              <a:t>Image: </a:t>
            </a:r>
          </a:p>
          <a:p>
            <a:r>
              <a:rPr lang="en-US" dirty="0"/>
              <a:t>Beatrice Murch, CC BY 2.0 &lt;https://creativecommons.org/licenses/by/2.0&gt;, via Wikimedia Commons</a:t>
            </a:r>
          </a:p>
        </p:txBody>
      </p:sp>
      <p:sp>
        <p:nvSpPr>
          <p:cNvPr id="4" name="Slide Number Placeholder 3"/>
          <p:cNvSpPr>
            <a:spLocks noGrp="1"/>
          </p:cNvSpPr>
          <p:nvPr>
            <p:ph type="sldNum" sz="quarter" idx="5"/>
          </p:nvPr>
        </p:nvSpPr>
        <p:spPr/>
        <p:txBody>
          <a:bodyPr/>
          <a:lstStyle/>
          <a:p>
            <a:fld id="{E839966F-DF03-C541-8CA6-08220F08542C}" type="slidenum">
              <a:rPr lang="en-US" smtClean="0"/>
              <a:t>1</a:t>
            </a:fld>
            <a:endParaRPr lang="en-US"/>
          </a:p>
        </p:txBody>
      </p:sp>
    </p:spTree>
    <p:extLst>
      <p:ext uri="{BB962C8B-B14F-4D97-AF65-F5344CB8AC3E}">
        <p14:creationId xmlns:p14="http://schemas.microsoft.com/office/powerpoint/2010/main" val="3372338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Narrative: </a:t>
            </a:r>
          </a:p>
          <a:p>
            <a:r>
              <a:rPr lang="en-US" dirty="0"/>
              <a:t>We've covered clean data and knowing your audience. Now let's dive into something fascinating - how our brains actually process visual information. Understanding this isn't just academic - it's practical. When you know how the human visual system works, you can design visualizations that communicate instantly instead of confusing.</a:t>
            </a:r>
          </a:p>
          <a:p>
            <a:endParaRPr lang="en-US" dirty="0"/>
          </a:p>
          <a:p>
            <a:r>
              <a:rPr lang="en-US" dirty="0"/>
              <a:t>Colin Ware said 'The eye and the visual cortex form a remarkably sophisticated image processing system.' Think of your audience's brain as having built-in software for reading visual patterns. Our job is to work WITH that software, not against it.“</a:t>
            </a:r>
          </a:p>
          <a:p>
            <a:endParaRPr lang="en-US" dirty="0"/>
          </a:p>
          <a:p>
            <a:r>
              <a:rPr lang="en-US" dirty="0"/>
              <a:t>We'll explore the hierarchy of visual cues - which elements our brains notice first, and how to use that to guide attention exactly where you want it</a:t>
            </a:r>
          </a:p>
        </p:txBody>
      </p:sp>
      <p:sp>
        <p:nvSpPr>
          <p:cNvPr id="4" name="Slide Number Placeholder 3"/>
          <p:cNvSpPr>
            <a:spLocks noGrp="1"/>
          </p:cNvSpPr>
          <p:nvPr>
            <p:ph type="sldNum" sz="quarter" idx="5"/>
          </p:nvPr>
        </p:nvSpPr>
        <p:spPr/>
        <p:txBody>
          <a:bodyPr/>
          <a:lstStyle/>
          <a:p>
            <a:fld id="{E839966F-DF03-C541-8CA6-08220F08542C}" type="slidenum">
              <a:rPr lang="en-US" smtClean="0"/>
              <a:t>11</a:t>
            </a:fld>
            <a:endParaRPr lang="en-US"/>
          </a:p>
        </p:txBody>
      </p:sp>
    </p:spTree>
    <p:extLst>
      <p:ext uri="{BB962C8B-B14F-4D97-AF65-F5344CB8AC3E}">
        <p14:creationId xmlns:p14="http://schemas.microsoft.com/office/powerpoint/2010/main" val="2362156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Narrative: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One of the key aspects that will drive</a:t>
            </a:r>
            <a:r>
              <a:rPr lang="en-US" b="0" baseline="0" dirty="0"/>
              <a:t> your decision making in data visualization is the type of data you are working with. Though there are many types of data, today we are going to focus on the two main types: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Category data: </a:t>
            </a:r>
            <a:r>
              <a:rPr lang="en-US" dirty="0"/>
              <a:t>data whose values describe some characteristic or category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Quantity data: </a:t>
            </a:r>
            <a:r>
              <a:rPr lang="en-US" dirty="0"/>
              <a:t>data that take on numerical values</a:t>
            </a:r>
          </a:p>
          <a:p>
            <a:endParaRPr lang="en-US" dirty="0"/>
          </a:p>
        </p:txBody>
      </p:sp>
      <p:sp>
        <p:nvSpPr>
          <p:cNvPr id="4" name="Slide Number Placeholder 3"/>
          <p:cNvSpPr>
            <a:spLocks noGrp="1"/>
          </p:cNvSpPr>
          <p:nvPr>
            <p:ph type="sldNum" sz="quarter" idx="10"/>
          </p:nvPr>
        </p:nvSpPr>
        <p:spPr/>
        <p:txBody>
          <a:bodyPr/>
          <a:lstStyle/>
          <a:p>
            <a:fld id="{1995F329-3889-8645-AA6B-3C2BA478A30C}" type="slidenum">
              <a:rPr lang="en-US" smtClean="0"/>
              <a:t>12</a:t>
            </a:fld>
            <a:endParaRPr lang="en-US"/>
          </a:p>
        </p:txBody>
      </p:sp>
    </p:spTree>
    <p:extLst>
      <p:ext uri="{BB962C8B-B14F-4D97-AF65-F5344CB8AC3E}">
        <p14:creationId xmlns:p14="http://schemas.microsoft.com/office/powerpoint/2010/main" val="828594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Narrative: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working to visualize</a:t>
            </a:r>
            <a:r>
              <a:rPr lang="en-US" baseline="0" dirty="0"/>
              <a:t> data, </a:t>
            </a:r>
            <a:r>
              <a:rPr lang="en-US" dirty="0"/>
              <a:t>there are visual cues we can use</a:t>
            </a:r>
            <a:r>
              <a:rPr lang="en-US" baseline="0" dirty="0"/>
              <a:t> to decrease the c</a:t>
            </a:r>
            <a:r>
              <a:rPr lang="en-US" sz="1200" b="0" i="0" kern="1200" dirty="0">
                <a:solidFill>
                  <a:schemeClr val="tx1"/>
                </a:solidFill>
                <a:effectLst/>
                <a:latin typeface="+mn-lt"/>
                <a:ea typeface="+mn-ea"/>
                <a:cs typeface="+mn-cs"/>
              </a:rPr>
              <a:t>ognitive load</a:t>
            </a:r>
            <a:r>
              <a:rPr lang="en-US" sz="1200" b="0" i="0" kern="1200" baseline="0" dirty="0">
                <a:solidFill>
                  <a:schemeClr val="tx1"/>
                </a:solidFill>
                <a:effectLst/>
                <a:latin typeface="+mn-lt"/>
                <a:ea typeface="+mn-ea"/>
                <a:cs typeface="+mn-cs"/>
              </a:rPr>
              <a:t> placed on our audience; that is, the </a:t>
            </a:r>
            <a:r>
              <a:rPr lang="en-US" sz="1200" b="0" i="0" kern="1200" dirty="0">
                <a:solidFill>
                  <a:schemeClr val="tx1"/>
                </a:solidFill>
                <a:effectLst/>
                <a:latin typeface="+mn-lt"/>
                <a:ea typeface="+mn-ea"/>
                <a:cs typeface="+mn-cs"/>
              </a:rPr>
              <a:t>mental effort required to process and understand information.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[Note: </a:t>
            </a:r>
            <a:r>
              <a:rPr lang="en-US" baseline="0" dirty="0"/>
              <a:t>Much of the theory we cover in the next few slides comes from work by Jock </a:t>
            </a:r>
            <a:r>
              <a:rPr lang="en-US" baseline="0" dirty="0" err="1"/>
              <a:t>Mackinlay</a:t>
            </a:r>
            <a:r>
              <a:rPr lang="en-US" baseline="0" dirty="0"/>
              <a:t> on graphical design first published in 1986 and by Anne </a:t>
            </a:r>
            <a:r>
              <a:rPr lang="en-US" baseline="0" dirty="0" err="1"/>
              <a:t>Treisman’s</a:t>
            </a:r>
            <a:r>
              <a:rPr lang="en-US" baseline="0" dirty="0"/>
              <a:t> work on visual processing from 1985.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chart on this slide represents category and quantity data, as well as textual information. The visual cues under each are listed from the type that is most likely to be interpreted correctly by viewers to those less likely to be interpreted correctly. Let’s see some example of how this works. </a:t>
            </a:r>
          </a:p>
          <a:p>
            <a:endParaRPr lang="en-US" dirty="0"/>
          </a:p>
          <a:p>
            <a:r>
              <a:rPr lang="en-US" b="1" dirty="0"/>
              <a:t>Reference(s): </a:t>
            </a:r>
          </a:p>
          <a:p>
            <a:r>
              <a:rPr lang="en-US" dirty="0" err="1"/>
              <a:t>Treisman</a:t>
            </a:r>
            <a:r>
              <a:rPr lang="en-US" dirty="0"/>
              <a:t>, Anne. </a:t>
            </a:r>
            <a:r>
              <a:rPr lang="en-US" dirty="0" err="1"/>
              <a:t>Preattentive</a:t>
            </a:r>
            <a:r>
              <a:rPr lang="en-US" dirty="0"/>
              <a:t> processing in vision. Computer Vision, Graphics and Image Processing 31 (1985), 156–177.</a:t>
            </a:r>
          </a:p>
          <a:p>
            <a:r>
              <a:rPr lang="en-US" dirty="0" err="1"/>
              <a:t>Mackinlay</a:t>
            </a:r>
            <a:r>
              <a:rPr lang="en-US" dirty="0"/>
              <a:t>,</a:t>
            </a:r>
            <a:r>
              <a:rPr lang="en-US" baseline="0" dirty="0"/>
              <a:t> Jock. Automating the Design of Graphical Presentations of Relational Information. ACM Transactions on Graphics. 5(2): 110-141. April 1986. Available at: </a:t>
            </a:r>
            <a:r>
              <a:rPr lang="en-US" dirty="0"/>
              <a:t>https://research.tableau.com/sites/default/files/p110-mackinlay.pdf</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These properties were initially called </a:t>
            </a:r>
            <a:r>
              <a:rPr lang="en-US" sz="1200" b="0" i="1" kern="1200" dirty="0" err="1">
                <a:solidFill>
                  <a:schemeClr val="tx1"/>
                </a:solidFill>
                <a:effectLst/>
                <a:latin typeface="+mn-lt"/>
                <a:ea typeface="+mn-ea"/>
                <a:cs typeface="+mn-cs"/>
              </a:rPr>
              <a:t>preattentive</a:t>
            </a:r>
            <a:r>
              <a:rPr lang="en-US" sz="1200" b="0" i="1"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since their detection seemed to precede focused attention.</a:t>
            </a:r>
            <a:r>
              <a:rPr lang="en-US" baseline="0" dirty="0"/>
              <a:t> </a:t>
            </a:r>
          </a:p>
          <a:p>
            <a:endParaRPr lang="en-US" dirty="0"/>
          </a:p>
          <a:p>
            <a:endParaRPr lang="en-US" dirty="0"/>
          </a:p>
        </p:txBody>
      </p:sp>
      <p:sp>
        <p:nvSpPr>
          <p:cNvPr id="4" name="Slide Number Placeholder 3"/>
          <p:cNvSpPr>
            <a:spLocks noGrp="1"/>
          </p:cNvSpPr>
          <p:nvPr>
            <p:ph type="sldNum" sz="quarter" idx="10"/>
          </p:nvPr>
        </p:nvSpPr>
        <p:spPr/>
        <p:txBody>
          <a:bodyPr/>
          <a:lstStyle/>
          <a:p>
            <a:fld id="{1995F329-3889-8645-AA6B-3C2BA478A30C}" type="slidenum">
              <a:rPr lang="en-US" smtClean="0"/>
              <a:t>13</a:t>
            </a:fld>
            <a:endParaRPr lang="en-US"/>
          </a:p>
        </p:txBody>
      </p:sp>
    </p:spTree>
    <p:extLst>
      <p:ext uri="{BB962C8B-B14F-4D97-AF65-F5344CB8AC3E}">
        <p14:creationId xmlns:p14="http://schemas.microsoft.com/office/powerpoint/2010/main" val="23549948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Narrative: </a:t>
            </a:r>
          </a:p>
          <a:p>
            <a:r>
              <a:rPr lang="en-US" dirty="0"/>
              <a:t>Position is your most powerful tool - our brains instantly recognize spatial relationships. For categories, think of organizing data into logical groups. For quantities, position on a scale immediately communicates 'more' or 'less' without any cognitive effort from your audience</a:t>
            </a:r>
          </a:p>
        </p:txBody>
      </p:sp>
      <p:sp>
        <p:nvSpPr>
          <p:cNvPr id="4" name="Slide Number Placeholder 3"/>
          <p:cNvSpPr>
            <a:spLocks noGrp="1"/>
          </p:cNvSpPr>
          <p:nvPr>
            <p:ph type="sldNum" sz="quarter" idx="10"/>
          </p:nvPr>
        </p:nvSpPr>
        <p:spPr/>
        <p:txBody>
          <a:bodyPr/>
          <a:lstStyle/>
          <a:p>
            <a:fld id="{1995F329-3889-8645-AA6B-3C2BA478A30C}" type="slidenum">
              <a:rPr lang="en-US" smtClean="0"/>
              <a:t>14</a:t>
            </a:fld>
            <a:endParaRPr lang="en-US"/>
          </a:p>
        </p:txBody>
      </p:sp>
    </p:spTree>
    <p:extLst>
      <p:ext uri="{BB962C8B-B14F-4D97-AF65-F5344CB8AC3E}">
        <p14:creationId xmlns:p14="http://schemas.microsoft.com/office/powerpoint/2010/main" val="154076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Narrative: </a:t>
            </a:r>
          </a:p>
          <a:p>
            <a:r>
              <a:rPr lang="en-US" b="0" dirty="0"/>
              <a:t>One</a:t>
            </a:r>
            <a:r>
              <a:rPr lang="en-US" b="0" baseline="0" dirty="0"/>
              <a:t> way to enhance the visual cue of position is to use enclosures or connections. Our eyes are drawn to the enclosed data in both Category and Quantity. Enclosures cue viewers to pay special attention to those data points. The connections in the quantity data makes it clear that the data are related. </a:t>
            </a:r>
            <a:endParaRPr lang="en-US" b="0" dirty="0"/>
          </a:p>
          <a:p>
            <a:endParaRPr lang="en-US" dirty="0"/>
          </a:p>
        </p:txBody>
      </p:sp>
      <p:sp>
        <p:nvSpPr>
          <p:cNvPr id="4" name="Slide Number Placeholder 3"/>
          <p:cNvSpPr>
            <a:spLocks noGrp="1"/>
          </p:cNvSpPr>
          <p:nvPr>
            <p:ph type="sldNum" sz="quarter" idx="10"/>
          </p:nvPr>
        </p:nvSpPr>
        <p:spPr/>
        <p:txBody>
          <a:bodyPr/>
          <a:lstStyle/>
          <a:p>
            <a:fld id="{1995F329-3889-8645-AA6B-3C2BA478A30C}" type="slidenum">
              <a:rPr lang="en-US" smtClean="0"/>
              <a:t>15</a:t>
            </a:fld>
            <a:endParaRPr lang="en-US"/>
          </a:p>
        </p:txBody>
      </p:sp>
    </p:spTree>
    <p:extLst>
      <p:ext uri="{BB962C8B-B14F-4D97-AF65-F5344CB8AC3E}">
        <p14:creationId xmlns:p14="http://schemas.microsoft.com/office/powerpoint/2010/main" val="3900440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Narrative: </a:t>
            </a:r>
          </a:p>
          <a:p>
            <a:r>
              <a:rPr lang="en-US" dirty="0"/>
              <a:t>Color speaks before words do. Use distinct hues to separate categories - but remember, about 8% of men are colorblind, so never rely on color alone. For quantities, think temperature: light to dark, or cool to warm. Your audience will intuitively understand the progression.</a:t>
            </a:r>
          </a:p>
          <a:p>
            <a:r>
              <a:rPr lang="en-US" b="0" baseline="0" dirty="0"/>
              <a:t> </a:t>
            </a:r>
          </a:p>
          <a:p>
            <a:r>
              <a:rPr lang="en-US" b="0" baseline="0" dirty="0"/>
              <a:t>[Note: nominal (or categorical) data easily fits the example provided for category, but </a:t>
            </a:r>
            <a:r>
              <a:rPr lang="en-US" b="0" baseline="0" dirty="0" err="1"/>
              <a:t>qauantity</a:t>
            </a:r>
            <a:r>
              <a:rPr lang="en-US" b="0" baseline="0" dirty="0"/>
              <a:t> data and ordinal data (some of which is considered category data) can use intensity and hues]</a:t>
            </a:r>
            <a:endParaRPr lang="en-US" b="0" dirty="0"/>
          </a:p>
          <a:p>
            <a:endParaRPr lang="en-US" dirty="0"/>
          </a:p>
        </p:txBody>
      </p:sp>
      <p:sp>
        <p:nvSpPr>
          <p:cNvPr id="4" name="Slide Number Placeholder 3"/>
          <p:cNvSpPr>
            <a:spLocks noGrp="1"/>
          </p:cNvSpPr>
          <p:nvPr>
            <p:ph type="sldNum" sz="quarter" idx="10"/>
          </p:nvPr>
        </p:nvSpPr>
        <p:spPr/>
        <p:txBody>
          <a:bodyPr/>
          <a:lstStyle/>
          <a:p>
            <a:fld id="{1995F329-3889-8645-AA6B-3C2BA478A30C}" type="slidenum">
              <a:rPr lang="en-US" smtClean="0"/>
              <a:t>16</a:t>
            </a:fld>
            <a:endParaRPr lang="en-US"/>
          </a:p>
        </p:txBody>
      </p:sp>
    </p:spTree>
    <p:extLst>
      <p:ext uri="{BB962C8B-B14F-4D97-AF65-F5344CB8AC3E}">
        <p14:creationId xmlns:p14="http://schemas.microsoft.com/office/powerpoint/2010/main" val="21904152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Narrative: </a:t>
            </a:r>
          </a:p>
          <a:p>
            <a:r>
              <a:rPr lang="en-US" b="0" dirty="0"/>
              <a:t>In</a:t>
            </a:r>
            <a:r>
              <a:rPr lang="en-US" b="0" baseline="0" dirty="0"/>
              <a:t> the example on the left, we can identify which circles are similar by the color of the categories. In the example on the right, we can identify that the intensity of the color must hold some type of information, where the color intensity could indicate a quantity or a category.</a:t>
            </a:r>
          </a:p>
          <a:p>
            <a:r>
              <a:rPr lang="en-US" b="0" baseline="0" dirty="0"/>
              <a:t> </a:t>
            </a:r>
          </a:p>
          <a:p>
            <a:r>
              <a:rPr lang="en-US" b="0" baseline="0" dirty="0"/>
              <a:t>References(s):</a:t>
            </a:r>
          </a:p>
          <a:p>
            <a:r>
              <a:rPr lang="en-US" b="0" dirty="0"/>
              <a:t>By </a:t>
            </a:r>
            <a:r>
              <a:rPr lang="en-US" b="0" dirty="0" err="1"/>
              <a:t>Fanarsubhi</a:t>
            </a:r>
            <a:r>
              <a:rPr lang="en-US" b="0" dirty="0"/>
              <a:t> - Own work, CC BY-SA 4.0, https://commons.wikimedia.org/w/index.php?curid=68348350</a:t>
            </a:r>
          </a:p>
          <a:p>
            <a:endParaRPr lang="en-US" dirty="0"/>
          </a:p>
        </p:txBody>
      </p:sp>
      <p:sp>
        <p:nvSpPr>
          <p:cNvPr id="4" name="Slide Number Placeholder 3"/>
          <p:cNvSpPr>
            <a:spLocks noGrp="1"/>
          </p:cNvSpPr>
          <p:nvPr>
            <p:ph type="sldNum" sz="quarter" idx="10"/>
          </p:nvPr>
        </p:nvSpPr>
        <p:spPr/>
        <p:txBody>
          <a:bodyPr/>
          <a:lstStyle/>
          <a:p>
            <a:fld id="{1995F329-3889-8645-AA6B-3C2BA478A30C}" type="slidenum">
              <a:rPr lang="en-US" smtClean="0"/>
              <a:t>17</a:t>
            </a:fld>
            <a:endParaRPr lang="en-US"/>
          </a:p>
        </p:txBody>
      </p:sp>
    </p:spTree>
    <p:extLst>
      <p:ext uri="{BB962C8B-B14F-4D97-AF65-F5344CB8AC3E}">
        <p14:creationId xmlns:p14="http://schemas.microsoft.com/office/powerpoint/2010/main" val="8678513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Narrative: </a:t>
            </a:r>
          </a:p>
          <a:p>
            <a:r>
              <a:rPr lang="en-US" b="0" dirty="0"/>
              <a:t>Color in both hue and intensity is also useful as</a:t>
            </a:r>
            <a:r>
              <a:rPr lang="en-US" b="0" baseline="0" dirty="0"/>
              <a:t> a visual cue for text. In this example we are able to differentiate between the light and dark gray text, and the text in orange. This visual cue narrows our focus to specific text of interest.  </a:t>
            </a:r>
          </a:p>
          <a:p>
            <a:r>
              <a:rPr lang="en-US" b="0" baseline="0" dirty="0"/>
              <a:t> </a:t>
            </a:r>
            <a:endParaRPr lang="en-US" b="0" dirty="0"/>
          </a:p>
          <a:p>
            <a:endParaRPr lang="en-US" dirty="0"/>
          </a:p>
        </p:txBody>
      </p:sp>
      <p:sp>
        <p:nvSpPr>
          <p:cNvPr id="4" name="Slide Number Placeholder 3"/>
          <p:cNvSpPr>
            <a:spLocks noGrp="1"/>
          </p:cNvSpPr>
          <p:nvPr>
            <p:ph type="sldNum" sz="quarter" idx="10"/>
          </p:nvPr>
        </p:nvSpPr>
        <p:spPr/>
        <p:txBody>
          <a:bodyPr/>
          <a:lstStyle/>
          <a:p>
            <a:fld id="{1995F329-3889-8645-AA6B-3C2BA478A30C}" type="slidenum">
              <a:rPr lang="en-US" smtClean="0"/>
              <a:t>18</a:t>
            </a:fld>
            <a:endParaRPr lang="en-US"/>
          </a:p>
        </p:txBody>
      </p:sp>
    </p:spTree>
    <p:extLst>
      <p:ext uri="{BB962C8B-B14F-4D97-AF65-F5344CB8AC3E}">
        <p14:creationId xmlns:p14="http://schemas.microsoft.com/office/powerpoint/2010/main" val="38543680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Narrative: </a:t>
            </a:r>
          </a:p>
          <a:p>
            <a:r>
              <a:rPr lang="en-US" sz="1200" dirty="0"/>
              <a:t>When color isn't enough, shapes create instant recognition. Circles, squares, triangles - each carries meaning your audience already knows. Use them consistently as a secondary encoding to reinforce your categories, especially in black-and-white reports or for accessibility.</a:t>
            </a:r>
            <a:r>
              <a:rPr lang="en-US" sz="1200" b="0" i="0" kern="1200" baseline="0" dirty="0">
                <a:solidFill>
                  <a:schemeClr val="tx1"/>
                </a:solidFill>
                <a:effectLst/>
                <a:latin typeface="+mn-lt"/>
                <a:ea typeface="+mn-ea"/>
                <a:cs typeface="+mn-cs"/>
              </a:rPr>
              <a:t> It is not a recommended cue for quantity data. </a:t>
            </a:r>
            <a:endParaRPr lang="en-US" b="1" dirty="0"/>
          </a:p>
          <a:p>
            <a:endParaRPr lang="en-US" dirty="0"/>
          </a:p>
        </p:txBody>
      </p:sp>
      <p:sp>
        <p:nvSpPr>
          <p:cNvPr id="4" name="Slide Number Placeholder 3"/>
          <p:cNvSpPr>
            <a:spLocks noGrp="1"/>
          </p:cNvSpPr>
          <p:nvPr>
            <p:ph type="sldNum" sz="quarter" idx="10"/>
          </p:nvPr>
        </p:nvSpPr>
        <p:spPr/>
        <p:txBody>
          <a:bodyPr/>
          <a:lstStyle/>
          <a:p>
            <a:fld id="{1995F329-3889-8645-AA6B-3C2BA478A30C}" type="slidenum">
              <a:rPr lang="en-US" smtClean="0"/>
              <a:t>19</a:t>
            </a:fld>
            <a:endParaRPr lang="en-US"/>
          </a:p>
        </p:txBody>
      </p:sp>
    </p:spTree>
    <p:extLst>
      <p:ext uri="{BB962C8B-B14F-4D97-AF65-F5344CB8AC3E}">
        <p14:creationId xmlns:p14="http://schemas.microsoft.com/office/powerpoint/2010/main" val="23280163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Narrative: </a:t>
            </a:r>
          </a:p>
          <a:p>
            <a:r>
              <a:rPr lang="en-US" dirty="0"/>
              <a:t>Texture and patterns are your backup singers - they support the main message without stealing the show. Perfect for distinguishing categories when printing in grayscale or ensuring accessibility. Think pinstripes vs. polka dots - unmistakably different even without color</a:t>
            </a:r>
            <a:r>
              <a:rPr lang="en-US" b="0" baseline="0" dirty="0"/>
              <a:t>. Texture is not a recommended visual cue for quantity data. </a:t>
            </a:r>
            <a:endParaRPr lang="en-US" b="0" dirty="0"/>
          </a:p>
          <a:p>
            <a:endParaRPr lang="en-US" b="0" dirty="0"/>
          </a:p>
          <a:p>
            <a:endParaRPr lang="en-US" dirty="0"/>
          </a:p>
        </p:txBody>
      </p:sp>
      <p:sp>
        <p:nvSpPr>
          <p:cNvPr id="4" name="Slide Number Placeholder 3"/>
          <p:cNvSpPr>
            <a:spLocks noGrp="1"/>
          </p:cNvSpPr>
          <p:nvPr>
            <p:ph type="sldNum" sz="quarter" idx="10"/>
          </p:nvPr>
        </p:nvSpPr>
        <p:spPr/>
        <p:txBody>
          <a:bodyPr/>
          <a:lstStyle/>
          <a:p>
            <a:fld id="{1995F329-3889-8645-AA6B-3C2BA478A30C}" type="slidenum">
              <a:rPr lang="en-US" smtClean="0"/>
              <a:t>20</a:t>
            </a:fld>
            <a:endParaRPr lang="en-US"/>
          </a:p>
        </p:txBody>
      </p:sp>
    </p:spTree>
    <p:extLst>
      <p:ext uri="{BB962C8B-B14F-4D97-AF65-F5344CB8AC3E}">
        <p14:creationId xmlns:p14="http://schemas.microsoft.com/office/powerpoint/2010/main" val="1476883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Narrative: </a:t>
            </a:r>
          </a:p>
          <a:p>
            <a:r>
              <a:rPr lang="en-US" dirty="0"/>
              <a:t>Before we dive into the how, let's talk about the why. In our information-rich world, we're all drowning in data. The difference between successful professionals and everyone else isn't access to data—it's the ability to communicate insights quickly and clearly.</a:t>
            </a:r>
          </a:p>
          <a:p>
            <a:r>
              <a:rPr lang="en-US" dirty="0"/>
              <a:t>Notice I said 'quickly'—that's key. Your audience makes decisions about your data in seconds, not minutes. These four benefits here aren't just nice-to-haves; they're career differentiators.</a:t>
            </a:r>
          </a:p>
          <a:p>
            <a:endParaRPr lang="en-US" dirty="0"/>
          </a:p>
          <a:p>
            <a:endParaRPr lang="en-US" dirty="0"/>
          </a:p>
          <a:p>
            <a:r>
              <a:rPr lang="en-US" dirty="0"/>
              <a:t>This template was inserted from Power-user, the productivity add-in for PowerPoint, Excel and Word.</a:t>
            </a:r>
          </a:p>
          <a:p>
            <a:r>
              <a:rPr lang="en-US" dirty="0"/>
              <a:t>Install Power-user to access thousands of templates, icons, maps, diagrams and charts with Power-user.</a:t>
            </a:r>
          </a:p>
          <a:p>
            <a:r>
              <a:rPr lang="en-US" dirty="0"/>
              <a:t>Visit </a:t>
            </a:r>
            <a:r>
              <a:rPr lang="en-US" dirty="0">
                <a:hlinkClick r:id="rId3"/>
              </a:rPr>
              <a:t>https://www.powerusersoftwares.com/</a:t>
            </a:r>
            <a:endParaRPr lang="en-US" dirty="0"/>
          </a:p>
          <a:p>
            <a:r>
              <a:rPr lang="en-US" dirty="0"/>
              <a:t>©Power-user SAS, terms of license: </a:t>
            </a:r>
            <a:r>
              <a:rPr lang="en-US" dirty="0">
                <a:hlinkClick r:id="rId4"/>
              </a:rPr>
              <a:t>https://www.powerusersoftwares.com/terms</a:t>
            </a:r>
            <a:endParaRPr lang="en-US" dirty="0"/>
          </a:p>
        </p:txBody>
      </p:sp>
      <p:sp>
        <p:nvSpPr>
          <p:cNvPr id="4" name="Slide Number Placeholder 3"/>
          <p:cNvSpPr>
            <a:spLocks noGrp="1"/>
          </p:cNvSpPr>
          <p:nvPr>
            <p:ph type="sldNum" sz="quarter" idx="5"/>
          </p:nvPr>
        </p:nvSpPr>
        <p:spPr/>
        <p:txBody>
          <a:bodyPr/>
          <a:lstStyle/>
          <a:p>
            <a:fld id="{E839966F-DF03-C541-8CA6-08220F08542C}" type="slidenum">
              <a:rPr lang="en-US" smtClean="0"/>
              <a:t>3</a:t>
            </a:fld>
            <a:endParaRPr lang="en-US"/>
          </a:p>
        </p:txBody>
      </p:sp>
    </p:spTree>
    <p:extLst>
      <p:ext uri="{BB962C8B-B14F-4D97-AF65-F5344CB8AC3E}">
        <p14:creationId xmlns:p14="http://schemas.microsoft.com/office/powerpoint/2010/main" val="8913397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Narrative: </a:t>
            </a:r>
          </a:p>
          <a:p>
            <a:r>
              <a:rPr lang="en-US" dirty="0"/>
              <a:t>Length is the gold standard for showing quantities. Our brains are remarkably good at comparing lengths - much better than comparing areas or angles. This is why bar charts are so effective and why pie charts often fail. Always start your bars at zero to maintain this accuracy</a:t>
            </a:r>
            <a:r>
              <a:rPr lang="en-US" b="0" baseline="0" dirty="0"/>
              <a:t>. It is not recommended as a visual cue for category data. </a:t>
            </a:r>
            <a:endParaRPr lang="en-US" b="1" dirty="0"/>
          </a:p>
          <a:p>
            <a:endParaRPr lang="en-US" dirty="0"/>
          </a:p>
        </p:txBody>
      </p:sp>
      <p:sp>
        <p:nvSpPr>
          <p:cNvPr id="4" name="Slide Number Placeholder 3"/>
          <p:cNvSpPr>
            <a:spLocks noGrp="1"/>
          </p:cNvSpPr>
          <p:nvPr>
            <p:ph type="sldNum" sz="quarter" idx="10"/>
          </p:nvPr>
        </p:nvSpPr>
        <p:spPr/>
        <p:txBody>
          <a:bodyPr/>
          <a:lstStyle/>
          <a:p>
            <a:fld id="{1995F329-3889-8645-AA6B-3C2BA478A30C}" type="slidenum">
              <a:rPr lang="en-US" smtClean="0"/>
              <a:t>21</a:t>
            </a:fld>
            <a:endParaRPr lang="en-US"/>
          </a:p>
        </p:txBody>
      </p:sp>
    </p:spTree>
    <p:extLst>
      <p:ext uri="{BB962C8B-B14F-4D97-AF65-F5344CB8AC3E}">
        <p14:creationId xmlns:p14="http://schemas.microsoft.com/office/powerpoint/2010/main" val="14994702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Narrative: </a:t>
            </a:r>
          </a:p>
          <a:p>
            <a:r>
              <a:rPr lang="en-US" b="0" dirty="0"/>
              <a:t>One</a:t>
            </a:r>
            <a:r>
              <a:rPr lang="en-US" b="0" baseline="0" dirty="0"/>
              <a:t> way to enhance length or height as a visual cue is to use a baseline, average line, or median line. The line acts as a visual cue to viewers to recognize when data is above or below a particular mark. </a:t>
            </a:r>
          </a:p>
          <a:p>
            <a:endParaRPr lang="en-US" b="0" baseline="0" dirty="0"/>
          </a:p>
          <a:p>
            <a:endParaRPr lang="en-US" dirty="0"/>
          </a:p>
        </p:txBody>
      </p:sp>
      <p:sp>
        <p:nvSpPr>
          <p:cNvPr id="4" name="Slide Number Placeholder 3"/>
          <p:cNvSpPr>
            <a:spLocks noGrp="1"/>
          </p:cNvSpPr>
          <p:nvPr>
            <p:ph type="sldNum" sz="quarter" idx="10"/>
          </p:nvPr>
        </p:nvSpPr>
        <p:spPr/>
        <p:txBody>
          <a:bodyPr/>
          <a:lstStyle/>
          <a:p>
            <a:fld id="{1995F329-3889-8645-AA6B-3C2BA478A30C}" type="slidenum">
              <a:rPr lang="en-US" smtClean="0"/>
              <a:t>22</a:t>
            </a:fld>
            <a:endParaRPr lang="en-US"/>
          </a:p>
        </p:txBody>
      </p:sp>
    </p:spTree>
    <p:extLst>
      <p:ext uri="{BB962C8B-B14F-4D97-AF65-F5344CB8AC3E}">
        <p14:creationId xmlns:p14="http://schemas.microsoft.com/office/powerpoint/2010/main" val="37522683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Narrative: </a:t>
            </a:r>
          </a:p>
          <a:p>
            <a:r>
              <a:rPr lang="en-US" sz="1200" dirty="0"/>
              <a:t>Angles are tricky - we're not naturally good at estimating them. Use sparingly and only when you want to show parts of a whole. Pie charts work for simple comparisons (think 'about half' or 'roughly a quarter'), but skip them for precise comparisons where bar charts excel.</a:t>
            </a:r>
            <a:endParaRPr lang="en-US" dirty="0"/>
          </a:p>
        </p:txBody>
      </p:sp>
      <p:sp>
        <p:nvSpPr>
          <p:cNvPr id="4" name="Slide Number Placeholder 3"/>
          <p:cNvSpPr>
            <a:spLocks noGrp="1"/>
          </p:cNvSpPr>
          <p:nvPr>
            <p:ph type="sldNum" sz="quarter" idx="10"/>
          </p:nvPr>
        </p:nvSpPr>
        <p:spPr/>
        <p:txBody>
          <a:bodyPr/>
          <a:lstStyle/>
          <a:p>
            <a:fld id="{1995F329-3889-8645-AA6B-3C2BA478A30C}" type="slidenum">
              <a:rPr lang="en-US" smtClean="0"/>
              <a:t>23</a:t>
            </a:fld>
            <a:endParaRPr lang="en-US"/>
          </a:p>
        </p:txBody>
      </p:sp>
    </p:spTree>
    <p:extLst>
      <p:ext uri="{BB962C8B-B14F-4D97-AF65-F5344CB8AC3E}">
        <p14:creationId xmlns:p14="http://schemas.microsoft.com/office/powerpoint/2010/main" val="26685252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Narrative: </a:t>
            </a:r>
          </a:p>
          <a:p>
            <a:r>
              <a:rPr lang="en-US" sz="1200" b="0" i="0" kern="1200" dirty="0">
                <a:solidFill>
                  <a:schemeClr val="tx1"/>
                </a:solidFill>
                <a:effectLst/>
                <a:latin typeface="+mn-lt"/>
                <a:ea typeface="+mn-ea"/>
                <a:cs typeface="+mn-cs"/>
              </a:rPr>
              <a:t>If there are more than three parts to the whole, the</a:t>
            </a:r>
            <a:r>
              <a:rPr lang="en-US" sz="1200" b="0" i="0" kern="1200" baseline="0" dirty="0">
                <a:solidFill>
                  <a:schemeClr val="tx1"/>
                </a:solidFill>
                <a:effectLst/>
                <a:latin typeface="+mn-lt"/>
                <a:ea typeface="+mn-ea"/>
                <a:cs typeface="+mn-cs"/>
              </a:rPr>
              <a:t> angle is no longer an accurate visual cue. Though we can tell there are many parts to the pie chart, we often can’t tell very accurately how much each part makes of the whole. You might instead consider a bar or column chart where the primary visual cue is length rather than angle. As we have discussed, we are much better at processing and understanding length as a visual cue.</a:t>
            </a:r>
            <a:endParaRPr lang="en-US" b="0" dirty="0"/>
          </a:p>
          <a:p>
            <a:endParaRPr lang="en-US" b="0" dirty="0"/>
          </a:p>
          <a:p>
            <a:endParaRPr lang="en-US" dirty="0"/>
          </a:p>
        </p:txBody>
      </p:sp>
      <p:sp>
        <p:nvSpPr>
          <p:cNvPr id="4" name="Slide Number Placeholder 3"/>
          <p:cNvSpPr>
            <a:spLocks noGrp="1"/>
          </p:cNvSpPr>
          <p:nvPr>
            <p:ph type="sldNum" sz="quarter" idx="10"/>
          </p:nvPr>
        </p:nvSpPr>
        <p:spPr/>
        <p:txBody>
          <a:bodyPr/>
          <a:lstStyle/>
          <a:p>
            <a:fld id="{1995F329-3889-8645-AA6B-3C2BA478A30C}" type="slidenum">
              <a:rPr lang="en-US" smtClean="0"/>
              <a:t>24</a:t>
            </a:fld>
            <a:endParaRPr lang="en-US"/>
          </a:p>
        </p:txBody>
      </p:sp>
    </p:spTree>
    <p:extLst>
      <p:ext uri="{BB962C8B-B14F-4D97-AF65-F5344CB8AC3E}">
        <p14:creationId xmlns:p14="http://schemas.microsoft.com/office/powerpoint/2010/main" val="1196230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Narrative: </a:t>
            </a:r>
          </a:p>
          <a:p>
            <a:r>
              <a:rPr lang="en-US" b="0" dirty="0"/>
              <a:t>While</a:t>
            </a:r>
            <a:r>
              <a:rPr lang="en-US" b="0" baseline="0" dirty="0"/>
              <a:t> size is not the most accurately interpreted visual cue for quantity data, you will often see it used. Here we see two examples of size being used to indicate quantity, the first is a tree map and the second is a bubble chart. </a:t>
            </a:r>
            <a:r>
              <a:rPr lang="en-US" dirty="0"/>
              <a:t>Size creates hierarchy and emphasis, but use it wisely. We underestimate area differences, so bubble charts can mislead.</a:t>
            </a:r>
            <a:r>
              <a:rPr lang="en-US" b="0" baseline="0" dirty="0"/>
              <a:t>. So even though it is not a highly accurate visual cue, it is often a visually appealing choice when depicting </a:t>
            </a:r>
            <a:r>
              <a:rPr lang="en-US" b="0" i="1" baseline="0" dirty="0"/>
              <a:t>general</a:t>
            </a:r>
            <a:r>
              <a:rPr lang="en-US" b="0" baseline="0" dirty="0"/>
              <a:t> proportion between two or more entities. Also, size is not a recommended visual cue for category data. </a:t>
            </a:r>
            <a:endParaRPr lang="en-US" dirty="0"/>
          </a:p>
        </p:txBody>
      </p:sp>
      <p:sp>
        <p:nvSpPr>
          <p:cNvPr id="4" name="Slide Number Placeholder 3"/>
          <p:cNvSpPr>
            <a:spLocks noGrp="1"/>
          </p:cNvSpPr>
          <p:nvPr>
            <p:ph type="sldNum" sz="quarter" idx="10"/>
          </p:nvPr>
        </p:nvSpPr>
        <p:spPr/>
        <p:txBody>
          <a:bodyPr/>
          <a:lstStyle/>
          <a:p>
            <a:fld id="{1995F329-3889-8645-AA6B-3C2BA478A30C}" type="slidenum">
              <a:rPr lang="en-US" smtClean="0"/>
              <a:t>25</a:t>
            </a:fld>
            <a:endParaRPr lang="en-US"/>
          </a:p>
        </p:txBody>
      </p:sp>
    </p:spTree>
    <p:extLst>
      <p:ext uri="{BB962C8B-B14F-4D97-AF65-F5344CB8AC3E}">
        <p14:creationId xmlns:p14="http://schemas.microsoft.com/office/powerpoint/2010/main" val="36275885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Narrative: </a:t>
            </a:r>
          </a:p>
          <a:p>
            <a:r>
              <a:rPr lang="en-US" b="0" dirty="0"/>
              <a:t>Text</a:t>
            </a:r>
            <a:r>
              <a:rPr lang="en-US" b="0" baseline="0" dirty="0"/>
              <a:t> has a few additional visual cues you can make use of, including size, spacing, and styling. </a:t>
            </a:r>
            <a:r>
              <a:rPr lang="en-US" dirty="0"/>
              <a:t>For text, size immediately shows importance - your audience will read the biggest text first. Use this power to guide attention exactly where you want it.</a:t>
            </a:r>
            <a:endParaRPr lang="en-US" b="0" dirty="0"/>
          </a:p>
          <a:p>
            <a:endParaRPr lang="en-US" dirty="0"/>
          </a:p>
        </p:txBody>
      </p:sp>
      <p:sp>
        <p:nvSpPr>
          <p:cNvPr id="4" name="Slide Number Placeholder 3"/>
          <p:cNvSpPr>
            <a:spLocks noGrp="1"/>
          </p:cNvSpPr>
          <p:nvPr>
            <p:ph type="sldNum" sz="quarter" idx="10"/>
          </p:nvPr>
        </p:nvSpPr>
        <p:spPr/>
        <p:txBody>
          <a:bodyPr/>
          <a:lstStyle/>
          <a:p>
            <a:fld id="{1995F329-3889-8645-AA6B-3C2BA478A30C}" type="slidenum">
              <a:rPr lang="en-US" smtClean="0"/>
              <a:t>26</a:t>
            </a:fld>
            <a:endParaRPr lang="en-US"/>
          </a:p>
        </p:txBody>
      </p:sp>
    </p:spTree>
    <p:extLst>
      <p:ext uri="{BB962C8B-B14F-4D97-AF65-F5344CB8AC3E}">
        <p14:creationId xmlns:p14="http://schemas.microsoft.com/office/powerpoint/2010/main" val="24690925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Narrative: </a:t>
            </a:r>
          </a:p>
          <a:p>
            <a:r>
              <a:rPr lang="en-US" sz="1200" b="0" i="0" kern="1200" dirty="0">
                <a:solidFill>
                  <a:schemeClr val="tx1"/>
                </a:solidFill>
                <a:effectLst/>
                <a:latin typeface="+mn-lt"/>
                <a:ea typeface="+mn-ea"/>
                <a:cs typeface="+mn-cs"/>
              </a:rPr>
              <a:t>With all of these visual</a:t>
            </a:r>
            <a:r>
              <a:rPr lang="en-US" sz="1200" b="0" i="0" kern="1200" baseline="0" dirty="0">
                <a:solidFill>
                  <a:schemeClr val="tx1"/>
                </a:solidFill>
                <a:effectLst/>
                <a:latin typeface="+mn-lt"/>
                <a:ea typeface="+mn-ea"/>
                <a:cs typeface="+mn-cs"/>
              </a:rPr>
              <a:t> cues to choose from, how can we figure out which cues we want to use? And how to fit these cues in the right type of chart for our data? A </a:t>
            </a:r>
            <a:r>
              <a:rPr lang="en-US" sz="1200" b="0" i="0" kern="1200" dirty="0">
                <a:solidFill>
                  <a:schemeClr val="tx1"/>
                </a:solidFill>
                <a:effectLst/>
                <a:latin typeface="+mn-lt"/>
                <a:ea typeface="+mn-ea"/>
                <a:cs typeface="+mn-cs"/>
              </a:rPr>
              <a:t>Chart Chooser</a:t>
            </a:r>
            <a:r>
              <a:rPr lang="en-US" sz="1200" b="0" i="0" kern="1200" baseline="0" dirty="0">
                <a:solidFill>
                  <a:schemeClr val="tx1"/>
                </a:solidFill>
                <a:effectLst/>
                <a:latin typeface="+mn-lt"/>
                <a:ea typeface="+mn-ea"/>
                <a:cs typeface="+mn-cs"/>
              </a:rPr>
              <a:t> will </a:t>
            </a:r>
            <a:r>
              <a:rPr lang="en-US" sz="1200" b="0" i="0" kern="1200" dirty="0">
                <a:solidFill>
                  <a:schemeClr val="tx1"/>
                </a:solidFill>
                <a:effectLst/>
                <a:latin typeface="+mn-lt"/>
                <a:ea typeface="+mn-ea"/>
                <a:cs typeface="+mn-cs"/>
              </a:rPr>
              <a:t>help you choose the best type of chart to display and format your data. Typically the chart chooser</a:t>
            </a:r>
            <a:r>
              <a:rPr lang="en-US" sz="1200" b="0" i="0" kern="1200" baseline="0" dirty="0">
                <a:solidFill>
                  <a:schemeClr val="tx1"/>
                </a:solidFill>
                <a:effectLst/>
                <a:latin typeface="+mn-lt"/>
                <a:ea typeface="+mn-ea"/>
                <a:cs typeface="+mn-cs"/>
              </a:rPr>
              <a:t> will tell you the c</a:t>
            </a:r>
            <a:r>
              <a:rPr lang="en-US" sz="1200" b="0" i="0" kern="1200" dirty="0">
                <a:solidFill>
                  <a:schemeClr val="tx1"/>
                </a:solidFill>
                <a:effectLst/>
                <a:latin typeface="+mn-lt"/>
                <a:ea typeface="+mn-ea"/>
                <a:cs typeface="+mn-cs"/>
              </a:rPr>
              <a:t>ommon name of the chart type, a description, a visual example, describe when it is used, and what type of data the</a:t>
            </a:r>
            <a:r>
              <a:rPr lang="en-US" sz="1200" b="0" i="0" kern="1200" baseline="0" dirty="0">
                <a:solidFill>
                  <a:schemeClr val="tx1"/>
                </a:solidFill>
                <a:effectLst/>
                <a:latin typeface="+mn-lt"/>
                <a:ea typeface="+mn-ea"/>
                <a:cs typeface="+mn-cs"/>
              </a:rPr>
              <a:t> chart is</a:t>
            </a:r>
            <a:r>
              <a:rPr lang="en-US" sz="1200" b="0" i="0" kern="1200" dirty="0">
                <a:solidFill>
                  <a:schemeClr val="tx1"/>
                </a:solidFill>
                <a:effectLst/>
                <a:latin typeface="+mn-lt"/>
                <a:ea typeface="+mn-ea"/>
                <a:cs typeface="+mn-cs"/>
              </a:rPr>
              <a:t> best for. Here</a:t>
            </a:r>
            <a:r>
              <a:rPr lang="en-US" sz="1200" b="0" i="0" kern="1200" baseline="0" dirty="0">
                <a:solidFill>
                  <a:schemeClr val="tx1"/>
                </a:solidFill>
                <a:effectLst/>
                <a:latin typeface="+mn-lt"/>
                <a:ea typeface="+mn-ea"/>
                <a:cs typeface="+mn-cs"/>
              </a:rPr>
              <a:t> we list two helpful chart choosers. </a:t>
            </a:r>
            <a:endParaRPr lang="en-US" dirty="0"/>
          </a:p>
        </p:txBody>
      </p:sp>
      <p:sp>
        <p:nvSpPr>
          <p:cNvPr id="4" name="Slide Number Placeholder 3"/>
          <p:cNvSpPr>
            <a:spLocks noGrp="1"/>
          </p:cNvSpPr>
          <p:nvPr>
            <p:ph type="sldNum" sz="quarter" idx="10"/>
          </p:nvPr>
        </p:nvSpPr>
        <p:spPr/>
        <p:txBody>
          <a:bodyPr/>
          <a:lstStyle/>
          <a:p>
            <a:fld id="{1995F329-3889-8645-AA6B-3C2BA478A30C}" type="slidenum">
              <a:rPr lang="en-US" smtClean="0"/>
              <a:t>27</a:t>
            </a:fld>
            <a:endParaRPr lang="en-US"/>
          </a:p>
        </p:txBody>
      </p:sp>
    </p:spTree>
    <p:extLst>
      <p:ext uri="{BB962C8B-B14F-4D97-AF65-F5344CB8AC3E}">
        <p14:creationId xmlns:p14="http://schemas.microsoft.com/office/powerpoint/2010/main" val="12285526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Narrative:</a:t>
            </a:r>
            <a:r>
              <a:rPr lang="en-US" b="1" baseline="0" dirty="0"/>
              <a:t> </a:t>
            </a:r>
          </a:p>
          <a:p>
            <a:r>
              <a:rPr lang="en-US" dirty="0"/>
              <a:t>You may also find it helpful when choosing</a:t>
            </a:r>
            <a:r>
              <a:rPr lang="en-US" baseline="0" dirty="0"/>
              <a:t> which charts to use, </a:t>
            </a:r>
            <a:r>
              <a:rPr lang="en-US" dirty="0"/>
              <a:t>to sketch your</a:t>
            </a:r>
            <a:r>
              <a:rPr lang="en-US" baseline="0" dirty="0"/>
              <a:t> data visualizations on paper before deciding on any particular chart or before heading into data visualization tool. By doing this you can quickly determine if you have correct data or the best visualization in mind. Your sketches don’t have to include real, accurate data, but you should decide what variables will be depicted in the x and y-axis and any visual cues that will help your audience make meaning from the visualization. </a:t>
            </a:r>
          </a:p>
          <a:p>
            <a:endParaRPr lang="en-US" baseline="0" dirty="0"/>
          </a:p>
          <a:p>
            <a:r>
              <a:rPr lang="en-US" dirty="0"/>
              <a:t>https://pxhere.com/en/photo/1530881</a:t>
            </a:r>
          </a:p>
          <a:p>
            <a:endParaRPr lang="en-US" dirty="0"/>
          </a:p>
        </p:txBody>
      </p:sp>
      <p:sp>
        <p:nvSpPr>
          <p:cNvPr id="4" name="Slide Number Placeholder 3"/>
          <p:cNvSpPr>
            <a:spLocks noGrp="1"/>
          </p:cNvSpPr>
          <p:nvPr>
            <p:ph type="sldNum" sz="quarter" idx="10"/>
          </p:nvPr>
        </p:nvSpPr>
        <p:spPr/>
        <p:txBody>
          <a:bodyPr/>
          <a:lstStyle/>
          <a:p>
            <a:fld id="{1995F329-3889-8645-AA6B-3C2BA478A30C}" type="slidenum">
              <a:rPr lang="en-US" smtClean="0"/>
              <a:t>28</a:t>
            </a:fld>
            <a:endParaRPr lang="en-US"/>
          </a:p>
        </p:txBody>
      </p:sp>
    </p:spTree>
    <p:extLst>
      <p:ext uri="{BB962C8B-B14F-4D97-AF65-F5344CB8AC3E}">
        <p14:creationId xmlns:p14="http://schemas.microsoft.com/office/powerpoint/2010/main" val="14268235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Narrative: </a:t>
            </a:r>
          </a:p>
          <a:p>
            <a:r>
              <a:rPr lang="en-US" dirty="0"/>
              <a:t>Now that we understand how brains process visual information, let's put that knowledge to work. You've probably defaulted to bar charts and pie charts for years. But there's a whole world of visualization options out there. </a:t>
            </a:r>
          </a:p>
          <a:p>
            <a:endParaRPr lang="en-US" dirty="0"/>
          </a:p>
          <a:p>
            <a:r>
              <a:rPr lang="en-US" dirty="0"/>
              <a:t>John Tukey said 'The greatest value of a picture is when it forces us to notice what we never expected to see.' That's what happens when you choose the RIGHT chart for your story, not just the familiar one.“</a:t>
            </a:r>
          </a:p>
          <a:p>
            <a:endParaRPr lang="en-US" dirty="0"/>
          </a:p>
          <a:p>
            <a:r>
              <a:rPr lang="en-US" dirty="0"/>
              <a:t>We're going to build your visualization vocabulary. By the end of this section, you'll have a mental toolkit of chart types and know exactly when to use each one.</a:t>
            </a:r>
          </a:p>
          <a:p>
            <a:endParaRPr lang="en-US" dirty="0"/>
          </a:p>
          <a:p>
            <a:r>
              <a:rPr lang="en-US" dirty="0"/>
              <a:t>I want you to think of this as a field guide - these examples will help you match your data story to the perfect visual format.</a:t>
            </a:r>
          </a:p>
        </p:txBody>
      </p:sp>
      <p:sp>
        <p:nvSpPr>
          <p:cNvPr id="4" name="Slide Number Placeholder 3"/>
          <p:cNvSpPr>
            <a:spLocks noGrp="1"/>
          </p:cNvSpPr>
          <p:nvPr>
            <p:ph type="sldNum" sz="quarter" idx="5"/>
          </p:nvPr>
        </p:nvSpPr>
        <p:spPr/>
        <p:txBody>
          <a:bodyPr/>
          <a:lstStyle/>
          <a:p>
            <a:fld id="{E839966F-DF03-C541-8CA6-08220F08542C}" type="slidenum">
              <a:rPr lang="en-US" smtClean="0"/>
              <a:t>29</a:t>
            </a:fld>
            <a:endParaRPr lang="en-US"/>
          </a:p>
        </p:txBody>
      </p:sp>
    </p:spTree>
    <p:extLst>
      <p:ext uri="{BB962C8B-B14F-4D97-AF65-F5344CB8AC3E}">
        <p14:creationId xmlns:p14="http://schemas.microsoft.com/office/powerpoint/2010/main" val="42275318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Narrative: </a:t>
            </a:r>
          </a:p>
          <a:p>
            <a:r>
              <a:rPr lang="en-US" dirty="0"/>
              <a:t>Let's start with one of the most fundamental chart types - bar charts. These are incredibly versatile and should be in everyone's toolkit. The basic bar chart is perfect when you want to show change in a single data type over time - notice how our instruction sessions example clearly shows the trend across years.</a:t>
            </a:r>
          </a:p>
          <a:p>
            <a:endParaRPr lang="en-US" dirty="0"/>
          </a:p>
          <a:p>
            <a:r>
              <a:rPr lang="en-US" dirty="0"/>
              <a:t>The stacked bar chart adds a layer of complexity by showing multiple related data types within each bar. This works great when you want to see both the parts and the whole - like showing Fall and Spring sessions separately while still seeing the total.</a:t>
            </a:r>
          </a:p>
          <a:p>
            <a:endParaRPr lang="en-US" dirty="0"/>
          </a:p>
          <a:p>
            <a:r>
              <a:rPr lang="en-US" dirty="0"/>
              <a:t>Clustered bar charts place related bars side-by-side, which is ideal when you want direct comparison between categories. And the 100% stacked bar chart is your go-to when proportional relationships matter more than absolute values. The key with bar charts is that they make it easy to compare values because our eyes are excellent at comparing lengths.</a:t>
            </a:r>
          </a:p>
          <a:p>
            <a:endParaRPr lang="en-US" dirty="0"/>
          </a:p>
        </p:txBody>
      </p:sp>
      <p:sp>
        <p:nvSpPr>
          <p:cNvPr id="4" name="Slide Number Placeholder 3"/>
          <p:cNvSpPr>
            <a:spLocks noGrp="1"/>
          </p:cNvSpPr>
          <p:nvPr>
            <p:ph type="sldNum" sz="quarter" idx="5"/>
          </p:nvPr>
        </p:nvSpPr>
        <p:spPr/>
        <p:txBody>
          <a:bodyPr/>
          <a:lstStyle/>
          <a:p>
            <a:fld id="{E839966F-DF03-C541-8CA6-08220F08542C}" type="slidenum">
              <a:rPr lang="en-US" smtClean="0"/>
              <a:t>30</a:t>
            </a:fld>
            <a:endParaRPr lang="en-US"/>
          </a:p>
        </p:txBody>
      </p:sp>
    </p:spTree>
    <p:extLst>
      <p:ext uri="{BB962C8B-B14F-4D97-AF65-F5344CB8AC3E}">
        <p14:creationId xmlns:p14="http://schemas.microsoft.com/office/powerpoint/2010/main" val="1344935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Narrative: </a:t>
            </a:r>
          </a:p>
          <a:p>
            <a:r>
              <a:rPr lang="en-US" dirty="0"/>
              <a:t>Before we dive into charts and colors, let's start with the most important question: Who are you talking to? The same data can tell completely different stories depending on your audience. Executives are decision-makers under time pressure. </a:t>
            </a:r>
            <a:r>
              <a:rPr lang="en-US" dirty="0" err="1"/>
              <a:t>nalysts</a:t>
            </a:r>
            <a:r>
              <a:rPr lang="en-US" dirty="0"/>
              <a:t> want to verify and understand your work. For the General Public, accessibility and clarity are paramount. And the Technical Team needs actionable, operational details. The key takeaway? One size fits none. Before you create a single chart, ask yourself: What does THIS audience need to know, and how do they prefer to receive information? Your visualization choices should flow from that answer.</a:t>
            </a:r>
            <a:endParaRPr lang="en-US" b="1" dirty="0"/>
          </a:p>
          <a:p>
            <a:endParaRPr lang="en-US" b="1" dirty="0"/>
          </a:p>
          <a:p>
            <a:endParaRPr lang="en-US" b="1" dirty="0"/>
          </a:p>
          <a:p>
            <a:r>
              <a:rPr lang="en-US" b="1" dirty="0"/>
              <a:t>Resource(s):</a:t>
            </a:r>
            <a:r>
              <a:rPr lang="en-US" dirty="0"/>
              <a:t> </a:t>
            </a:r>
          </a:p>
          <a:p>
            <a:pPr marL="0" marR="0" lvl="0" indent="0" algn="l" defTabSz="1218846" rtl="0" eaLnBrk="1" fontAlgn="auto" latinLnBrk="0" hangingPunct="1">
              <a:lnSpc>
                <a:spcPct val="100000"/>
              </a:lnSpc>
              <a:spcBef>
                <a:spcPts val="0"/>
              </a:spcBef>
              <a:spcAft>
                <a:spcPts val="0"/>
              </a:spcAft>
              <a:buClrTx/>
              <a:buSzTx/>
              <a:buFontTx/>
              <a:buNone/>
              <a:tabLst/>
              <a:defRPr/>
            </a:pPr>
            <a:r>
              <a:rPr lang="en-US" dirty="0"/>
              <a:t>Clinical and Translational Science Personas: https://data2health.github.io/CTS-Personas/</a:t>
            </a:r>
          </a:p>
          <a:p>
            <a:endParaRPr lang="en-US" dirty="0"/>
          </a:p>
        </p:txBody>
      </p:sp>
      <p:sp>
        <p:nvSpPr>
          <p:cNvPr id="4" name="Slide Number Placeholder 3"/>
          <p:cNvSpPr>
            <a:spLocks noGrp="1"/>
          </p:cNvSpPr>
          <p:nvPr>
            <p:ph type="sldNum" sz="quarter" idx="5"/>
          </p:nvPr>
        </p:nvSpPr>
        <p:spPr/>
        <p:txBody>
          <a:bodyPr/>
          <a:lstStyle/>
          <a:p>
            <a:fld id="{E839966F-DF03-C541-8CA6-08220F08542C}" type="slidenum">
              <a:rPr lang="en-US" smtClean="0"/>
              <a:t>4</a:t>
            </a:fld>
            <a:endParaRPr lang="en-US"/>
          </a:p>
        </p:txBody>
      </p:sp>
    </p:spTree>
    <p:extLst>
      <p:ext uri="{BB962C8B-B14F-4D97-AF65-F5344CB8AC3E}">
        <p14:creationId xmlns:p14="http://schemas.microsoft.com/office/powerpoint/2010/main" val="33121896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Narrative: </a:t>
            </a:r>
          </a:p>
          <a:p>
            <a:r>
              <a:rPr lang="en-US" dirty="0"/>
              <a:t>Here's a perfect example of when to use a 100% stacked bar chart - survey responses. This chart shows responses from a Likert scale question where categories represent positive, neutral, or negative responses. Notice how this format immediately shows you the proportion of positive versus negative responses across different survey questions.</a:t>
            </a:r>
          </a:p>
          <a:p>
            <a:endParaRPr lang="en-US" dirty="0"/>
          </a:p>
          <a:p>
            <a:r>
              <a:rPr lang="en-US" dirty="0"/>
              <a:t>The beauty of this approach is that it normalizes your data - whether you had 50 respondents or 500, you can easily see the relative satisfaction levels. This is particularly powerful in academic and healthcare settings where you're often comparing satisfaction across different programs or time periods, and the sample sizes might vary</a:t>
            </a:r>
          </a:p>
          <a:p>
            <a:endParaRPr lang="en-US" dirty="0"/>
          </a:p>
        </p:txBody>
      </p:sp>
      <p:sp>
        <p:nvSpPr>
          <p:cNvPr id="4" name="Slide Number Placeholder 3"/>
          <p:cNvSpPr>
            <a:spLocks noGrp="1"/>
          </p:cNvSpPr>
          <p:nvPr>
            <p:ph type="sldNum" sz="quarter" idx="5"/>
          </p:nvPr>
        </p:nvSpPr>
        <p:spPr/>
        <p:txBody>
          <a:bodyPr/>
          <a:lstStyle/>
          <a:p>
            <a:fld id="{E839966F-DF03-C541-8CA6-08220F08542C}" type="slidenum">
              <a:rPr lang="en-US" smtClean="0"/>
              <a:t>31</a:t>
            </a:fld>
            <a:endParaRPr lang="en-US"/>
          </a:p>
        </p:txBody>
      </p:sp>
    </p:spTree>
    <p:extLst>
      <p:ext uri="{BB962C8B-B14F-4D97-AF65-F5344CB8AC3E}">
        <p14:creationId xmlns:p14="http://schemas.microsoft.com/office/powerpoint/2010/main" val="32699673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i="0" kern="1200" dirty="0">
                <a:solidFill>
                  <a:schemeClr val="tx1"/>
                </a:solidFill>
                <a:effectLst/>
                <a:latin typeface="+mn-lt"/>
                <a:ea typeface="+mn-ea"/>
                <a:cs typeface="+mn-cs"/>
              </a:rPr>
              <a:t>Narrative: </a:t>
            </a:r>
          </a:p>
          <a:p>
            <a:r>
              <a:rPr lang="en-US" dirty="0"/>
              <a:t>Column charts are essentially bar charts rotated 90 degrees, but this orientation change matters for readability. Use column charts when your category labels are short and you have space for them along the bottom axis.</a:t>
            </a:r>
          </a:p>
          <a:p>
            <a:r>
              <a:rPr lang="en-US" dirty="0"/>
              <a:t>The column chart example shows reference questions over time - simple and clean. The stacked column chart helps you see both the parts and the whole, just like with bar charts. The clustered column chart is excellent for side-by-side comparisons, and notice how easy it is to compare Fall versus Spring across each year.</a:t>
            </a:r>
          </a:p>
          <a:p>
            <a:endParaRPr lang="en-US" dirty="0"/>
          </a:p>
          <a:p>
            <a:r>
              <a:rPr lang="en-US" dirty="0"/>
              <a:t>The 100% stacked column chart, like its bar chart cousin, focuses on proportional relationships. The key decision between bars and columns often comes down to your category labels and available space on your slide or </a:t>
            </a:r>
            <a:r>
              <a:rPr lang="en-US" dirty="0" err="1"/>
              <a:t>repor</a:t>
            </a:r>
            <a:endParaRPr lang="en-US" dirty="0"/>
          </a:p>
          <a:p>
            <a:endParaRPr lang="en-US" dirty="0"/>
          </a:p>
        </p:txBody>
      </p:sp>
      <p:sp>
        <p:nvSpPr>
          <p:cNvPr id="4" name="Slide Number Placeholder 3"/>
          <p:cNvSpPr>
            <a:spLocks noGrp="1"/>
          </p:cNvSpPr>
          <p:nvPr>
            <p:ph type="sldNum" sz="quarter" idx="5"/>
          </p:nvPr>
        </p:nvSpPr>
        <p:spPr/>
        <p:txBody>
          <a:bodyPr/>
          <a:lstStyle/>
          <a:p>
            <a:fld id="{E839966F-DF03-C541-8CA6-08220F08542C}" type="slidenum">
              <a:rPr lang="en-US" smtClean="0"/>
              <a:t>32</a:t>
            </a:fld>
            <a:endParaRPr lang="en-US"/>
          </a:p>
        </p:txBody>
      </p:sp>
    </p:spTree>
    <p:extLst>
      <p:ext uri="{BB962C8B-B14F-4D97-AF65-F5344CB8AC3E}">
        <p14:creationId xmlns:p14="http://schemas.microsoft.com/office/powerpoint/2010/main" val="389816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i="0" kern="1200" dirty="0">
                <a:solidFill>
                  <a:schemeClr val="tx1"/>
                </a:solidFill>
                <a:effectLst/>
                <a:latin typeface="+mn-lt"/>
                <a:ea typeface="+mn-ea"/>
                <a:cs typeface="+mn-cs"/>
              </a:rPr>
              <a:t>Narrative: </a:t>
            </a:r>
          </a:p>
          <a:p>
            <a:r>
              <a:rPr lang="en-US" dirty="0"/>
              <a:t>Here's a more advanced technique - the overlapping column chart. This is particularly useful when you want to compare one set of data against an underlying or baseline set. In this example, we're showing all documents published versus those with associated datasets.</a:t>
            </a:r>
          </a:p>
          <a:p>
            <a:endParaRPr lang="en-US" dirty="0"/>
          </a:p>
          <a:p>
            <a:r>
              <a:rPr lang="en-US" dirty="0"/>
              <a:t>This technique works best when you have a clear hierarchy in your data - one category is a subset of another. Be careful with this approach though - make sure the visual hierarchy is clear. The background bars should be visually recessive, and the foreground bars should clearly stand out. This prevents confusion about which data series represents what.</a:t>
            </a:r>
          </a:p>
          <a:p>
            <a:endParaRPr lang="en-US" dirty="0"/>
          </a:p>
        </p:txBody>
      </p:sp>
      <p:sp>
        <p:nvSpPr>
          <p:cNvPr id="4" name="Slide Number Placeholder 3"/>
          <p:cNvSpPr>
            <a:spLocks noGrp="1"/>
          </p:cNvSpPr>
          <p:nvPr>
            <p:ph type="sldNum" sz="quarter" idx="5"/>
          </p:nvPr>
        </p:nvSpPr>
        <p:spPr/>
        <p:txBody>
          <a:bodyPr/>
          <a:lstStyle/>
          <a:p>
            <a:fld id="{E839966F-DF03-C541-8CA6-08220F08542C}" type="slidenum">
              <a:rPr lang="en-US" smtClean="0"/>
              <a:t>33</a:t>
            </a:fld>
            <a:endParaRPr lang="en-US"/>
          </a:p>
        </p:txBody>
      </p:sp>
    </p:spTree>
    <p:extLst>
      <p:ext uri="{BB962C8B-B14F-4D97-AF65-F5344CB8AC3E}">
        <p14:creationId xmlns:p14="http://schemas.microsoft.com/office/powerpoint/2010/main" val="17251346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i="0" kern="1200" dirty="0">
                <a:solidFill>
                  <a:schemeClr val="tx1"/>
                </a:solidFill>
                <a:effectLst/>
                <a:latin typeface="+mn-lt"/>
                <a:ea typeface="+mn-ea"/>
                <a:cs typeface="+mn-cs"/>
              </a:rPr>
              <a:t>Narrative: </a:t>
            </a:r>
          </a:p>
          <a:p>
            <a:r>
              <a:rPr lang="en-US" dirty="0"/>
              <a:t>Line charts are your best friend for showing trends over time. The basic line chart is perfect when you want to emphasize the continuity and flow of data over time - notice how easy it is to see the trend in website page views.</a:t>
            </a:r>
          </a:p>
          <a:p>
            <a:r>
              <a:rPr lang="en-US" dirty="0"/>
              <a:t>Multiple line charts let you compare trends across different groups. The key here is to limit yourself to no more than 5-7 lines, or your chart becomes unreadable. Use different colors strategically, and consider highlighting the most important line.</a:t>
            </a:r>
          </a:p>
          <a:p>
            <a:endParaRPr lang="en-US" dirty="0"/>
          </a:p>
          <a:p>
            <a:r>
              <a:rPr lang="en-US" dirty="0"/>
              <a:t>The stacked area chart shows how parts contribute to a whole over time. This is powerful when you want to show both individual category trends and the overall total. However, be aware that it can be difficult to read the middle layers, so put your most important data series at the bottom or top where they're easier to read.</a:t>
            </a:r>
          </a:p>
          <a:p>
            <a:endParaRPr lang="en-US" dirty="0"/>
          </a:p>
        </p:txBody>
      </p:sp>
      <p:sp>
        <p:nvSpPr>
          <p:cNvPr id="4" name="Slide Number Placeholder 3"/>
          <p:cNvSpPr>
            <a:spLocks noGrp="1"/>
          </p:cNvSpPr>
          <p:nvPr>
            <p:ph type="sldNum" sz="quarter" idx="5"/>
          </p:nvPr>
        </p:nvSpPr>
        <p:spPr/>
        <p:txBody>
          <a:bodyPr/>
          <a:lstStyle/>
          <a:p>
            <a:fld id="{E839966F-DF03-C541-8CA6-08220F08542C}" type="slidenum">
              <a:rPr lang="en-US" smtClean="0"/>
              <a:t>34</a:t>
            </a:fld>
            <a:endParaRPr lang="en-US"/>
          </a:p>
        </p:txBody>
      </p:sp>
    </p:spTree>
    <p:extLst>
      <p:ext uri="{BB962C8B-B14F-4D97-AF65-F5344CB8AC3E}">
        <p14:creationId xmlns:p14="http://schemas.microsoft.com/office/powerpoint/2010/main" val="19626025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i="0" kern="1200" dirty="0">
                <a:solidFill>
                  <a:schemeClr val="tx1"/>
                </a:solidFill>
                <a:effectLst/>
                <a:latin typeface="+mn-lt"/>
                <a:ea typeface="+mn-ea"/>
                <a:cs typeface="+mn-cs"/>
              </a:rPr>
              <a:t>Narrative: </a:t>
            </a:r>
          </a:p>
          <a:p>
            <a:r>
              <a:rPr lang="en-US" dirty="0"/>
              <a:t>Sometimes you need to show two different types of information that have different scales or units - that's where combo charts shine. This example shows total visitors as bars and session duration as a line. This works because we're comparing two related but different metrics.</a:t>
            </a:r>
          </a:p>
          <a:p>
            <a:endParaRPr lang="en-US" dirty="0"/>
          </a:p>
          <a:p>
            <a:r>
              <a:rPr lang="en-US" dirty="0"/>
              <a:t>The key to successful combo charts is making sure both data series tell a coherent story together. Don't just combine charts because you can - make sure there's a logical reason. Also, be careful with dual y-axes, as they can be misleading. Always include clear labels and legends so your audience understands which axis corresponds to which data series.</a:t>
            </a:r>
          </a:p>
          <a:p>
            <a:endParaRPr lang="en-US" dirty="0"/>
          </a:p>
        </p:txBody>
      </p:sp>
      <p:sp>
        <p:nvSpPr>
          <p:cNvPr id="4" name="Slide Number Placeholder 3"/>
          <p:cNvSpPr>
            <a:spLocks noGrp="1"/>
          </p:cNvSpPr>
          <p:nvPr>
            <p:ph type="sldNum" sz="quarter" idx="5"/>
          </p:nvPr>
        </p:nvSpPr>
        <p:spPr/>
        <p:txBody>
          <a:bodyPr/>
          <a:lstStyle/>
          <a:p>
            <a:fld id="{E839966F-DF03-C541-8CA6-08220F08542C}" type="slidenum">
              <a:rPr lang="en-US" smtClean="0"/>
              <a:t>35</a:t>
            </a:fld>
            <a:endParaRPr lang="en-US"/>
          </a:p>
        </p:txBody>
      </p:sp>
    </p:spTree>
    <p:extLst>
      <p:ext uri="{BB962C8B-B14F-4D97-AF65-F5344CB8AC3E}">
        <p14:creationId xmlns:p14="http://schemas.microsoft.com/office/powerpoint/2010/main" val="4519160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i="0" kern="1200" dirty="0">
                <a:solidFill>
                  <a:schemeClr val="tx1"/>
                </a:solidFill>
                <a:effectLst/>
                <a:latin typeface="+mn-lt"/>
                <a:ea typeface="+mn-ea"/>
                <a:cs typeface="+mn-cs"/>
              </a:rPr>
              <a:t>Narrative: </a:t>
            </a:r>
          </a:p>
          <a:p>
            <a:r>
              <a:rPr lang="en-US" dirty="0"/>
              <a:t>Now we get to pie charts - probably the most controversial chart type in data visualization. Here's when they work well: when you're showing parts of a whole, you have relatively few categories (ideally 5 or fewer), and the differences between segments are meaningful.</a:t>
            </a:r>
          </a:p>
          <a:p>
            <a:endParaRPr lang="en-US" dirty="0"/>
          </a:p>
          <a:p>
            <a:r>
              <a:rPr lang="en-US" dirty="0"/>
              <a:t>The PMC viewers example works because we have clear, distinct categories and the proportions are significantly different. Donut charts can handle multiple data series with their concentric rings, but be careful - they quickly become hard to read.</a:t>
            </a:r>
          </a:p>
          <a:p>
            <a:endParaRPr lang="en-US" dirty="0"/>
          </a:p>
          <a:p>
            <a:r>
              <a:rPr lang="en-US" dirty="0"/>
              <a:t>A word of caution: pie charts are notoriously difficult for precise comparisons. Our eyes aren't great at comparing angles. If precise comparison is important, use a bar chart instead. Reserve pie charts for when you want to emphasize the whole and show approximate proportions.</a:t>
            </a:r>
          </a:p>
          <a:p>
            <a:endParaRPr lang="en-US" dirty="0"/>
          </a:p>
        </p:txBody>
      </p:sp>
      <p:sp>
        <p:nvSpPr>
          <p:cNvPr id="4" name="Slide Number Placeholder 3"/>
          <p:cNvSpPr>
            <a:spLocks noGrp="1"/>
          </p:cNvSpPr>
          <p:nvPr>
            <p:ph type="sldNum" sz="quarter" idx="5"/>
          </p:nvPr>
        </p:nvSpPr>
        <p:spPr/>
        <p:txBody>
          <a:bodyPr/>
          <a:lstStyle/>
          <a:p>
            <a:fld id="{E839966F-DF03-C541-8CA6-08220F08542C}" type="slidenum">
              <a:rPr lang="en-US" smtClean="0"/>
              <a:t>36</a:t>
            </a:fld>
            <a:endParaRPr lang="en-US"/>
          </a:p>
        </p:txBody>
      </p:sp>
    </p:spTree>
    <p:extLst>
      <p:ext uri="{BB962C8B-B14F-4D97-AF65-F5344CB8AC3E}">
        <p14:creationId xmlns:p14="http://schemas.microsoft.com/office/powerpoint/2010/main" val="9312841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i="0" kern="1200" dirty="0">
                <a:solidFill>
                  <a:schemeClr val="tx1"/>
                </a:solidFill>
                <a:effectLst/>
                <a:latin typeface="+mn-lt"/>
                <a:ea typeface="+mn-ea"/>
                <a:cs typeface="+mn-cs"/>
              </a:rPr>
              <a:t>Narrative: </a:t>
            </a:r>
          </a:p>
          <a:p>
            <a:r>
              <a:rPr lang="en-US" dirty="0"/>
              <a:t>Scatter plots are essential for exploring relationships between two continuous variables. This example shows documents published versus citation impact - perfect for identifying patterns, outliers, or correlations.</a:t>
            </a:r>
          </a:p>
          <a:p>
            <a:endParaRPr lang="en-US" dirty="0"/>
          </a:p>
          <a:p>
            <a:r>
              <a:rPr lang="en-US" dirty="0"/>
              <a:t>The beauty of scatter plots is that they can reveal unexpected relationships in your data. Look for clusters, outliers, or trend lines. Each point tells a story - in this case, each university's position tells us about their research output and impact.</a:t>
            </a:r>
          </a:p>
          <a:p>
            <a:endParaRPr lang="en-US" dirty="0"/>
          </a:p>
          <a:p>
            <a:r>
              <a:rPr lang="en-US" dirty="0"/>
              <a:t>Bubble charts add a third dimension through bubble size. Here we're showing percentile rank versus category impact, with bubble size representing number of documents. This creates a rich, three-dimensional view of the data. But remember - more isn't always better. Only add the third dimension if it truly adds insight to your story.</a:t>
            </a:r>
          </a:p>
          <a:p>
            <a:endParaRPr lang="en-US" dirty="0"/>
          </a:p>
        </p:txBody>
      </p:sp>
      <p:sp>
        <p:nvSpPr>
          <p:cNvPr id="4" name="Slide Number Placeholder 3"/>
          <p:cNvSpPr>
            <a:spLocks noGrp="1"/>
          </p:cNvSpPr>
          <p:nvPr>
            <p:ph type="sldNum" sz="quarter" idx="5"/>
          </p:nvPr>
        </p:nvSpPr>
        <p:spPr/>
        <p:txBody>
          <a:bodyPr/>
          <a:lstStyle/>
          <a:p>
            <a:fld id="{E839966F-DF03-C541-8CA6-08220F08542C}" type="slidenum">
              <a:rPr lang="en-US" smtClean="0"/>
              <a:t>37</a:t>
            </a:fld>
            <a:endParaRPr lang="en-US"/>
          </a:p>
        </p:txBody>
      </p:sp>
    </p:spTree>
    <p:extLst>
      <p:ext uri="{BB962C8B-B14F-4D97-AF65-F5344CB8AC3E}">
        <p14:creationId xmlns:p14="http://schemas.microsoft.com/office/powerpoint/2010/main" val="10817692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i="0" kern="1200" dirty="0">
                <a:solidFill>
                  <a:schemeClr val="tx1"/>
                </a:solidFill>
                <a:effectLst/>
                <a:latin typeface="+mn-lt"/>
                <a:ea typeface="+mn-ea"/>
                <a:cs typeface="+mn-cs"/>
              </a:rPr>
              <a:t>Narrative: </a:t>
            </a:r>
          </a:p>
          <a:p>
            <a:r>
              <a:rPr lang="en-US" dirty="0"/>
              <a:t>Histograms are crucial for understanding the distribution of your data. This example shows how long it takes to answer medical residents' questions. The tall bar at 2-12 minutes tells us that most questions fall into this timeframe - this is actionable information for resource planning.</a:t>
            </a:r>
          </a:p>
          <a:p>
            <a:endParaRPr lang="en-US" dirty="0"/>
          </a:p>
          <a:p>
            <a:r>
              <a:rPr lang="en-US" dirty="0"/>
              <a:t>Use histograms when you want to understand patterns in your data: Are most values clustered together? Are there outliers? Is the distribution normal or skewed? This is particularly valuable in healthcare for understanding patient wait times, treatment durations, or response rates.</a:t>
            </a:r>
          </a:p>
          <a:p>
            <a:endParaRPr lang="en-US" dirty="0"/>
          </a:p>
          <a:p>
            <a:r>
              <a:rPr lang="en-US" dirty="0"/>
              <a:t>Slope charts are perfect for showing change between two time points. This database usage example clearly shows which databases gained or lost users after a promotional campaign. The slopes immediately draw your eye to the biggest changes - much more effective than a table of before/after numbers.</a:t>
            </a:r>
          </a:p>
          <a:p>
            <a:endParaRPr lang="en-US" dirty="0"/>
          </a:p>
        </p:txBody>
      </p:sp>
      <p:sp>
        <p:nvSpPr>
          <p:cNvPr id="4" name="Slide Number Placeholder 3"/>
          <p:cNvSpPr>
            <a:spLocks noGrp="1"/>
          </p:cNvSpPr>
          <p:nvPr>
            <p:ph type="sldNum" sz="quarter" idx="5"/>
          </p:nvPr>
        </p:nvSpPr>
        <p:spPr/>
        <p:txBody>
          <a:bodyPr/>
          <a:lstStyle/>
          <a:p>
            <a:fld id="{E839966F-DF03-C541-8CA6-08220F08542C}" type="slidenum">
              <a:rPr lang="en-US" smtClean="0"/>
              <a:t>38</a:t>
            </a:fld>
            <a:endParaRPr lang="en-US"/>
          </a:p>
        </p:txBody>
      </p:sp>
    </p:spTree>
    <p:extLst>
      <p:ext uri="{BB962C8B-B14F-4D97-AF65-F5344CB8AC3E}">
        <p14:creationId xmlns:p14="http://schemas.microsoft.com/office/powerpoint/2010/main" val="5898733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i="0" kern="1200" dirty="0">
                <a:solidFill>
                  <a:schemeClr val="tx1"/>
                </a:solidFill>
                <a:effectLst/>
                <a:latin typeface="+mn-lt"/>
                <a:ea typeface="+mn-ea"/>
                <a:cs typeface="+mn-cs"/>
              </a:rPr>
              <a:t>Narrative: </a:t>
            </a:r>
          </a:p>
          <a:p>
            <a:endParaRPr lang="en-US" sz="1600" b="1" i="0" kern="1200" dirty="0">
              <a:solidFill>
                <a:schemeClr val="tx1"/>
              </a:solidFill>
              <a:effectLst/>
              <a:latin typeface="+mn-lt"/>
              <a:ea typeface="+mn-ea"/>
              <a:cs typeface="+mn-cs"/>
            </a:endParaRPr>
          </a:p>
          <a:p>
            <a:r>
              <a:rPr lang="en-US" dirty="0"/>
              <a:t>Sunburst charts are excellent for displaying hierarchical data in a circular format. This example shows publication topic areas from macro to micro levels. The inner ring shows broad categories, while outer rings show increasing specificity.</a:t>
            </a:r>
          </a:p>
          <a:p>
            <a:r>
              <a:rPr lang="en-US" dirty="0"/>
              <a:t>These work well when you want to show both the hierarchy and the proportional relationships within each level. However, they can become cluttered quickly, so use them when your hierarchy is relatively simple and clear.</a:t>
            </a:r>
          </a:p>
          <a:p>
            <a:endParaRPr lang="en-US" dirty="0"/>
          </a:p>
          <a:p>
            <a:r>
              <a:rPr lang="en-US" dirty="0"/>
              <a:t>Tree maps display hierarchical data using nested rectangles. The size of each rectangle corresponds to the data value - in this case, the frequency of different </a:t>
            </a:r>
            <a:r>
              <a:rPr lang="en-US" dirty="0" err="1"/>
              <a:t>MeSH</a:t>
            </a:r>
            <a:r>
              <a:rPr lang="en-US" dirty="0"/>
              <a:t> terms. Tree maps are excellent for showing lots of data at once while maintaining the hierarchical relationship. They're particularly useful when you have many categories to display that wouldn't fit well in a traditional bar chart.</a:t>
            </a:r>
          </a:p>
          <a:p>
            <a:endParaRPr lang="en-US" dirty="0"/>
          </a:p>
        </p:txBody>
      </p:sp>
      <p:sp>
        <p:nvSpPr>
          <p:cNvPr id="4" name="Slide Number Placeholder 3"/>
          <p:cNvSpPr>
            <a:spLocks noGrp="1"/>
          </p:cNvSpPr>
          <p:nvPr>
            <p:ph type="sldNum" sz="quarter" idx="5"/>
          </p:nvPr>
        </p:nvSpPr>
        <p:spPr/>
        <p:txBody>
          <a:bodyPr/>
          <a:lstStyle/>
          <a:p>
            <a:fld id="{E839966F-DF03-C541-8CA6-08220F08542C}" type="slidenum">
              <a:rPr lang="en-US" smtClean="0"/>
              <a:t>39</a:t>
            </a:fld>
            <a:endParaRPr lang="en-US"/>
          </a:p>
        </p:txBody>
      </p:sp>
    </p:spTree>
    <p:extLst>
      <p:ext uri="{BB962C8B-B14F-4D97-AF65-F5344CB8AC3E}">
        <p14:creationId xmlns:p14="http://schemas.microsoft.com/office/powerpoint/2010/main" val="30808804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i="0" kern="1200" dirty="0">
                <a:solidFill>
                  <a:schemeClr val="tx1"/>
                </a:solidFill>
                <a:effectLst/>
                <a:latin typeface="+mn-lt"/>
                <a:ea typeface="+mn-ea"/>
                <a:cs typeface="+mn-cs"/>
              </a:rPr>
              <a:t>Narrative: </a:t>
            </a:r>
          </a:p>
          <a:p>
            <a:r>
              <a:rPr lang="en-US" dirty="0"/>
              <a:t>Sometimes the most powerful visualization is just a big number. These examples - 7.8M, 21,000, &gt;1,000, 684 - immediately communicate scale and impact. Use big numbers when you want to emphasize magnitude or when the number itself is the story.</a:t>
            </a:r>
          </a:p>
          <a:p>
            <a:endParaRPr lang="en-US" dirty="0"/>
          </a:p>
          <a:p>
            <a:r>
              <a:rPr lang="en-US" dirty="0"/>
              <a:t>The key to effective big numbers is context. Notice how each number has a clear label explaining what it represents. You can also use color, size, and positioning to create hierarchy among multiple big numbers.</a:t>
            </a:r>
          </a:p>
          <a:p>
            <a:endParaRPr lang="en-US" dirty="0"/>
          </a:p>
          <a:p>
            <a:r>
              <a:rPr lang="en-US" dirty="0"/>
              <a:t>Sankey diagrams show flows and transfers within a system. This example maps faculty expertise to research areas, with the width of each flow representing the strength of the connection. </a:t>
            </a:r>
            <a:r>
              <a:rPr lang="en-US" dirty="0" err="1"/>
              <a:t>Sankeys</a:t>
            </a:r>
            <a:r>
              <a:rPr lang="en-US" dirty="0"/>
              <a:t> are powerful for showing complex relationships and identifying where the major connections lie. They're particularly useful in healthcare for patient flow analysis or resource allocation studies</a:t>
            </a:r>
          </a:p>
          <a:p>
            <a:endParaRPr lang="en-US" dirty="0"/>
          </a:p>
        </p:txBody>
      </p:sp>
      <p:sp>
        <p:nvSpPr>
          <p:cNvPr id="4" name="Slide Number Placeholder 3"/>
          <p:cNvSpPr>
            <a:spLocks noGrp="1"/>
          </p:cNvSpPr>
          <p:nvPr>
            <p:ph type="sldNum" sz="quarter" idx="5"/>
          </p:nvPr>
        </p:nvSpPr>
        <p:spPr/>
        <p:txBody>
          <a:bodyPr/>
          <a:lstStyle/>
          <a:p>
            <a:fld id="{E839966F-DF03-C541-8CA6-08220F08542C}" type="slidenum">
              <a:rPr lang="en-US" smtClean="0"/>
              <a:t>40</a:t>
            </a:fld>
            <a:endParaRPr lang="en-US"/>
          </a:p>
        </p:txBody>
      </p:sp>
    </p:spTree>
    <p:extLst>
      <p:ext uri="{BB962C8B-B14F-4D97-AF65-F5344CB8AC3E}">
        <p14:creationId xmlns:p14="http://schemas.microsoft.com/office/powerpoint/2010/main" val="1528853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Narrative: </a:t>
            </a:r>
          </a:p>
          <a:p>
            <a:r>
              <a:rPr lang="en-US" dirty="0"/>
              <a:t>Before we dive into creating data visualizations, we need to talk about the foundation - your data structure. Think of this like building a house - you wouldn't start with the paint colors before laying a solid foundation. </a:t>
            </a:r>
          </a:p>
          <a:p>
            <a:endParaRPr lang="en-US" dirty="0"/>
          </a:p>
          <a:p>
            <a:pPr lvl="0"/>
            <a:r>
              <a:rPr lang="en-US" b="1" dirty="0"/>
              <a:t>Consistent data</a:t>
            </a:r>
            <a:r>
              <a:rPr lang="en-US" dirty="0"/>
              <a:t> means everything follows the same rules. If you're tracking dates, pick one format and stick with it. If you call your IT department 'Information Technology' in make sure to clean any rows that use 'IT’ so that it’s consistent. </a:t>
            </a:r>
          </a:p>
          <a:p>
            <a:pPr lvl="1"/>
            <a:endParaRPr lang="en-US" dirty="0"/>
          </a:p>
          <a:p>
            <a:endParaRPr lang="en-US" b="1" i="1" dirty="0"/>
          </a:p>
          <a:p>
            <a:r>
              <a:rPr lang="en-US" b="1" i="1" dirty="0"/>
              <a:t>Further examples as needed for various audiences: </a:t>
            </a:r>
          </a:p>
          <a:p>
            <a:endParaRPr lang="en-US" dirty="0"/>
          </a:p>
          <a:p>
            <a:r>
              <a:rPr lang="en-US" b="1" dirty="0"/>
              <a:t>Examples for Excel Audience</a:t>
            </a:r>
          </a:p>
          <a:p>
            <a:r>
              <a:rPr lang="en-US" dirty="0"/>
              <a:t>For </a:t>
            </a:r>
            <a:r>
              <a:rPr lang="en-US" b="1" dirty="0"/>
              <a:t>consistency</a:t>
            </a:r>
            <a:r>
              <a:rPr lang="en-US" dirty="0"/>
              <a:t>, use the TEXT function to standardize dates: equals TEXT, open parenthesis, your cell reference, comma, quote MM slash DD slash YYYY quote, close parenthesis. This forces everything into the same format. For department names, use SUBSTITUTE: equals SUBSTITUTE, cell reference, quote HR quote, comma, quote Human Resources quote. This replaces all instances automatically.</a:t>
            </a:r>
          </a:p>
          <a:p>
            <a:endParaRPr lang="en-US" dirty="0"/>
          </a:p>
          <a:p>
            <a:r>
              <a:rPr lang="en-US" b="1" dirty="0"/>
              <a:t>Examples for Pandas/Python Audience</a:t>
            </a:r>
          </a:p>
          <a:p>
            <a:r>
              <a:rPr lang="en-US" dirty="0"/>
              <a:t>For </a:t>
            </a:r>
            <a:r>
              <a:rPr lang="en-US" b="1" dirty="0"/>
              <a:t>consistency</a:t>
            </a:r>
            <a:r>
              <a:rPr lang="en-US" dirty="0"/>
              <a:t>, use </a:t>
            </a:r>
            <a:r>
              <a:rPr lang="en-US" dirty="0" err="1"/>
              <a:t>pd.to_datetime</a:t>
            </a:r>
            <a:r>
              <a:rPr lang="en-US" dirty="0"/>
              <a:t> with the format parameter to parse dates reliably: pd dot </a:t>
            </a:r>
            <a:r>
              <a:rPr lang="en-US" dirty="0" err="1"/>
              <a:t>to_datetime</a:t>
            </a:r>
            <a:r>
              <a:rPr lang="en-US" dirty="0"/>
              <a:t>, your </a:t>
            </a:r>
            <a:r>
              <a:rPr lang="en-US" dirty="0" err="1"/>
              <a:t>dataframe</a:t>
            </a:r>
            <a:r>
              <a:rPr lang="en-US" dirty="0"/>
              <a:t> bracket date column, comma format equals percent m slash percent d slash percent Y. No more mixed date formats breaking your time series plots. For text cleaning, use string methods: </a:t>
            </a:r>
            <a:r>
              <a:rPr lang="en-US" dirty="0" err="1"/>
              <a:t>df</a:t>
            </a:r>
            <a:r>
              <a:rPr lang="en-US" dirty="0"/>
              <a:t> bracket department dot str dot replace, quote HR quote, quote Human Resources quote.</a:t>
            </a:r>
          </a:p>
          <a:p>
            <a:endParaRPr lang="en-US" b="1" dirty="0"/>
          </a:p>
          <a:p>
            <a:r>
              <a:rPr lang="en-US" b="1" dirty="0"/>
              <a:t>Examples For R Audience</a:t>
            </a:r>
          </a:p>
          <a:p>
            <a:r>
              <a:rPr lang="en-US" dirty="0"/>
              <a:t>For </a:t>
            </a:r>
            <a:r>
              <a:rPr lang="en-US" b="1" dirty="0"/>
              <a:t>consistency</a:t>
            </a:r>
            <a:r>
              <a:rPr lang="en-US" dirty="0"/>
              <a:t>, use </a:t>
            </a:r>
            <a:r>
              <a:rPr lang="en-US" dirty="0" err="1"/>
              <a:t>lubridate</a:t>
            </a:r>
            <a:r>
              <a:rPr lang="en-US" dirty="0"/>
              <a:t> for dates: as dot Date with the format parameter, or </a:t>
            </a:r>
            <a:r>
              <a:rPr lang="en-US" dirty="0" err="1"/>
              <a:t>ymd</a:t>
            </a:r>
            <a:r>
              <a:rPr lang="en-US" dirty="0"/>
              <a:t>, </a:t>
            </a:r>
            <a:r>
              <a:rPr lang="en-US" dirty="0" err="1"/>
              <a:t>mdy</a:t>
            </a:r>
            <a:r>
              <a:rPr lang="en-US" dirty="0"/>
              <a:t>, </a:t>
            </a:r>
            <a:r>
              <a:rPr lang="en-US" dirty="0" err="1"/>
              <a:t>dmy</a:t>
            </a:r>
            <a:r>
              <a:rPr lang="en-US" dirty="0"/>
              <a:t> functions depending on your input. For text cleaning, </a:t>
            </a:r>
            <a:r>
              <a:rPr lang="en-US" dirty="0" err="1"/>
              <a:t>stringr</a:t>
            </a:r>
            <a:r>
              <a:rPr lang="en-US" dirty="0"/>
              <a:t> is your toolkit: </a:t>
            </a:r>
            <a:r>
              <a:rPr lang="en-US" dirty="0" err="1"/>
              <a:t>str_replace_all</a:t>
            </a:r>
            <a:r>
              <a:rPr lang="en-US" dirty="0"/>
              <a:t> to standardize department names consistently across your dataset.</a:t>
            </a:r>
          </a:p>
          <a:p>
            <a:endParaRPr lang="en-US" dirty="0"/>
          </a:p>
          <a:p>
            <a:r>
              <a:rPr lang="en-US" dirty="0"/>
              <a:t>This template was inserted from Power-user, the productivity add-in for PowerPoint, Excel and Word.</a:t>
            </a:r>
          </a:p>
          <a:p>
            <a:r>
              <a:rPr lang="en-US" dirty="0"/>
              <a:t>Install Power-user to access thousands of templates, icons, maps, diagrams and charts with Power-user.</a:t>
            </a:r>
          </a:p>
          <a:p>
            <a:r>
              <a:rPr lang="en-US" dirty="0"/>
              <a:t>Visit </a:t>
            </a:r>
            <a:r>
              <a:rPr lang="en-US" dirty="0">
                <a:hlinkClick r:id="rId3"/>
              </a:rPr>
              <a:t>https://www.powerusersoftwares.com/</a:t>
            </a:r>
            <a:endParaRPr lang="en-US" dirty="0"/>
          </a:p>
          <a:p>
            <a:r>
              <a:rPr lang="en-US" dirty="0"/>
              <a:t>©Power-user SAS, terms of license: </a:t>
            </a:r>
            <a:r>
              <a:rPr lang="en-US" dirty="0">
                <a:hlinkClick r:id="rId4"/>
              </a:rPr>
              <a:t>https://www.powerusersoftwares.com/terms</a:t>
            </a:r>
            <a:endParaRPr lang="en-US" dirty="0"/>
          </a:p>
          <a:p>
            <a:endParaRPr lang="en-US" dirty="0"/>
          </a:p>
        </p:txBody>
      </p:sp>
      <p:sp>
        <p:nvSpPr>
          <p:cNvPr id="4" name="Slide Number Placeholder 3"/>
          <p:cNvSpPr>
            <a:spLocks noGrp="1"/>
          </p:cNvSpPr>
          <p:nvPr>
            <p:ph type="sldNum" sz="quarter" idx="5"/>
          </p:nvPr>
        </p:nvSpPr>
        <p:spPr/>
        <p:txBody>
          <a:bodyPr/>
          <a:lstStyle/>
          <a:p>
            <a:fld id="{E839966F-DF03-C541-8CA6-08220F08542C}" type="slidenum">
              <a:rPr lang="en-US" smtClean="0"/>
              <a:t>5</a:t>
            </a:fld>
            <a:endParaRPr lang="en-US"/>
          </a:p>
        </p:txBody>
      </p:sp>
    </p:spTree>
    <p:extLst>
      <p:ext uri="{BB962C8B-B14F-4D97-AF65-F5344CB8AC3E}">
        <p14:creationId xmlns:p14="http://schemas.microsoft.com/office/powerpoint/2010/main" val="38001611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i="0" kern="1200" dirty="0">
                <a:solidFill>
                  <a:schemeClr val="tx1"/>
                </a:solidFill>
                <a:effectLst/>
                <a:latin typeface="+mn-lt"/>
                <a:ea typeface="+mn-ea"/>
                <a:cs typeface="+mn-cs"/>
              </a:rPr>
              <a:t>Narrative: </a:t>
            </a:r>
          </a:p>
          <a:p>
            <a:r>
              <a:rPr lang="en-US" dirty="0"/>
              <a:t>Venn diagrams are perfect for showing relationships and overlaps between concepts or groups. This evidence-based medicine example clearly shows how clinical expertise, patient values, and best external evidence intersect.</a:t>
            </a:r>
          </a:p>
          <a:p>
            <a:r>
              <a:rPr lang="en-US" dirty="0"/>
              <a:t>Keep Venn diagrams simple - they work best with 2-3 circles. Beyond that, they become difficult to interpret. Use them when the overlaps are as important as the individual categories.</a:t>
            </a:r>
          </a:p>
          <a:p>
            <a:endParaRPr lang="en-US" dirty="0"/>
          </a:p>
          <a:p>
            <a:r>
              <a:rPr lang="en-US" dirty="0"/>
              <a:t>Choropleth maps display data across geographical regions using color or shading. This world map example shows how data values vary by country or region. They're excellent for identifying geographic patterns and regional clusters.</a:t>
            </a:r>
          </a:p>
          <a:p>
            <a:r>
              <a:rPr lang="en-US" dirty="0"/>
              <a:t>The key to good choropleth maps is choosing the right color scheme. Use sequential colors for continuous data and diverging colors when you have a meaningful midpoint. Always include a clear legend, and be mindful that some color combinations can be difficult for colorblind readers</a:t>
            </a:r>
          </a:p>
          <a:p>
            <a:endParaRPr lang="en-US" sz="1600" dirty="0">
              <a:solidFill>
                <a:schemeClr val="tx1">
                  <a:lumMod val="50000"/>
                  <a:lumOff val="50000"/>
                </a:schemeClr>
              </a:solidFill>
            </a:endParaRPr>
          </a:p>
          <a:p>
            <a:endParaRPr lang="en-US" dirty="0"/>
          </a:p>
        </p:txBody>
      </p:sp>
      <p:sp>
        <p:nvSpPr>
          <p:cNvPr id="4" name="Slide Number Placeholder 3"/>
          <p:cNvSpPr>
            <a:spLocks noGrp="1"/>
          </p:cNvSpPr>
          <p:nvPr>
            <p:ph type="sldNum" sz="quarter" idx="5"/>
          </p:nvPr>
        </p:nvSpPr>
        <p:spPr/>
        <p:txBody>
          <a:bodyPr/>
          <a:lstStyle/>
          <a:p>
            <a:fld id="{E839966F-DF03-C541-8CA6-08220F08542C}" type="slidenum">
              <a:rPr lang="en-US" smtClean="0"/>
              <a:t>41</a:t>
            </a:fld>
            <a:endParaRPr lang="en-US"/>
          </a:p>
        </p:txBody>
      </p:sp>
    </p:spTree>
    <p:extLst>
      <p:ext uri="{BB962C8B-B14F-4D97-AF65-F5344CB8AC3E}">
        <p14:creationId xmlns:p14="http://schemas.microsoft.com/office/powerpoint/2010/main" val="25292623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Narrative:</a:t>
            </a:r>
          </a:p>
          <a:p>
            <a:r>
              <a:rPr lang="en-US" dirty="0"/>
              <a:t>I'll be honest about gauge charts - they break many rules of good data visualization, but they can be effective for displaying single metrics in a dashboard context. These satisfaction rate examples work because they provide a big visual element that balances text-heavy reports.</a:t>
            </a:r>
          </a:p>
          <a:p>
            <a:endParaRPr lang="en-US" dirty="0"/>
          </a:p>
          <a:p>
            <a:r>
              <a:rPr lang="en-US" dirty="0"/>
              <a:t>Use gauge charts sparingly and only when you need a strong visual anchor. They're more about visual impact than precise data communication. If precision matters, use a bar chart instead.</a:t>
            </a:r>
          </a:p>
          <a:p>
            <a:r>
              <a:rPr lang="en-US" dirty="0"/>
              <a:t>Heat maps are excellent for showing relationships between two categorical variables using color intensity. This repository usage example shows which respondents valued which features. The patterns that emerge can reveal user segments or preference clusters.</a:t>
            </a:r>
          </a:p>
          <a:p>
            <a:endParaRPr lang="en-US" dirty="0"/>
          </a:p>
          <a:p>
            <a:r>
              <a:rPr lang="en-US" dirty="0"/>
              <a:t>Heat maps work best when you have a natural ordering to your categories and when the color progression has intuitive meaning. They're particularly powerful for showing correlation matrices or survey response patterns.</a:t>
            </a:r>
          </a:p>
          <a:p>
            <a:endParaRPr lang="en-US" dirty="0"/>
          </a:p>
        </p:txBody>
      </p:sp>
      <p:sp>
        <p:nvSpPr>
          <p:cNvPr id="4" name="Slide Number Placeholder 3"/>
          <p:cNvSpPr>
            <a:spLocks noGrp="1"/>
          </p:cNvSpPr>
          <p:nvPr>
            <p:ph type="sldNum" sz="quarter" idx="5"/>
          </p:nvPr>
        </p:nvSpPr>
        <p:spPr/>
        <p:txBody>
          <a:bodyPr/>
          <a:lstStyle/>
          <a:p>
            <a:fld id="{E839966F-DF03-C541-8CA6-08220F08542C}" type="slidenum">
              <a:rPr lang="en-US" smtClean="0"/>
              <a:t>42</a:t>
            </a:fld>
            <a:endParaRPr lang="en-US"/>
          </a:p>
        </p:txBody>
      </p:sp>
    </p:spTree>
    <p:extLst>
      <p:ext uri="{BB962C8B-B14F-4D97-AF65-F5344CB8AC3E}">
        <p14:creationId xmlns:p14="http://schemas.microsoft.com/office/powerpoint/2010/main" val="7474383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Narrative:</a:t>
            </a:r>
          </a:p>
          <a:p>
            <a:r>
              <a:rPr lang="en-US" dirty="0"/>
              <a:t>Timelines are perfect for showing chronological sequences and historical progression. This scholarly communication timeline helps viewers understand how current tools and platforms evolved over time.</a:t>
            </a:r>
          </a:p>
          <a:p>
            <a:endParaRPr lang="en-US" dirty="0"/>
          </a:p>
          <a:p>
            <a:r>
              <a:rPr lang="en-US" dirty="0"/>
              <a:t>The key to effective timelines is selectivity - don't try to show everything. Choose the most important milestones that tell your story. Use consistent spacing and clear visual hierarchy to guide the reader through time.</a:t>
            </a:r>
          </a:p>
          <a:p>
            <a:endParaRPr lang="en-US" dirty="0"/>
          </a:p>
          <a:p>
            <a:r>
              <a:rPr lang="en-US" dirty="0"/>
              <a:t>Journey maps show how people move through an experience with your organization. This graduate student research journey example shows satisfaction levels at different stages. The beauty of journey maps is that they identify pain points and highlight opportunities for improvement.</a:t>
            </a:r>
          </a:p>
          <a:p>
            <a:endParaRPr lang="en-US" dirty="0"/>
          </a:p>
          <a:p>
            <a:r>
              <a:rPr lang="en-US" dirty="0"/>
              <a:t>Journey maps are particularly valuable in healthcare for understanding patient experiences or in academic settings for tracking student progression through programs.</a:t>
            </a:r>
          </a:p>
          <a:p>
            <a:endParaRPr lang="en-US" dirty="0"/>
          </a:p>
          <a:p>
            <a:r>
              <a:rPr lang="en-US" dirty="0"/>
              <a:t>Reference(s): </a:t>
            </a:r>
          </a:p>
          <a:p>
            <a:r>
              <a:rPr lang="en-US" dirty="0"/>
              <a:t>Evergreen, S. Client Journey Map. Available at: https://stephanieevergreen.com/journey-maps/</a:t>
            </a:r>
          </a:p>
          <a:p>
            <a:endParaRPr lang="en-US" dirty="0"/>
          </a:p>
        </p:txBody>
      </p:sp>
      <p:sp>
        <p:nvSpPr>
          <p:cNvPr id="4" name="Slide Number Placeholder 3"/>
          <p:cNvSpPr>
            <a:spLocks noGrp="1"/>
          </p:cNvSpPr>
          <p:nvPr>
            <p:ph type="sldNum" sz="quarter" idx="5"/>
          </p:nvPr>
        </p:nvSpPr>
        <p:spPr/>
        <p:txBody>
          <a:bodyPr/>
          <a:lstStyle/>
          <a:p>
            <a:fld id="{E839966F-DF03-C541-8CA6-08220F08542C}" type="slidenum">
              <a:rPr lang="en-US" smtClean="0"/>
              <a:t>43</a:t>
            </a:fld>
            <a:endParaRPr lang="en-US"/>
          </a:p>
        </p:txBody>
      </p:sp>
    </p:spTree>
    <p:extLst>
      <p:ext uri="{BB962C8B-B14F-4D97-AF65-F5344CB8AC3E}">
        <p14:creationId xmlns:p14="http://schemas.microsoft.com/office/powerpoint/2010/main" val="6057357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Narrative: </a:t>
            </a:r>
          </a:p>
          <a:p>
            <a:r>
              <a:rPr lang="en-US" dirty="0" err="1"/>
              <a:t>Histomaps</a:t>
            </a:r>
            <a:r>
              <a:rPr lang="en-US" dirty="0"/>
              <a:t>, also called stream graphs, display qualitative data over time. This staff survey example shows how different themes emerged and evolved over a five-year period. The width of each stream represents the frequency or importance of that theme.</a:t>
            </a:r>
          </a:p>
          <a:p>
            <a:endParaRPr lang="en-US" dirty="0"/>
          </a:p>
          <a:p>
            <a:r>
              <a:rPr lang="en-US" dirty="0"/>
              <a:t>These are excellent for showing how priorities, concerns, or topics change over time in qualitative research. They're particularly useful when you have survey comments, interview themes, or other text data that you've coded over multiple time periods.</a:t>
            </a:r>
          </a:p>
          <a:p>
            <a:endParaRPr lang="en-US" dirty="0"/>
          </a:p>
          <a:p>
            <a:r>
              <a:rPr lang="en-US" dirty="0"/>
              <a:t>Call-out boxes highlight specific quotes or data points that support your story. These 2019 library staff survey quotes provide concrete evidence behind the quantitative trends.</a:t>
            </a:r>
          </a:p>
          <a:p>
            <a:endParaRPr lang="en-US" dirty="0"/>
          </a:p>
          <a:p>
            <a:r>
              <a:rPr lang="en-US" dirty="0"/>
              <a:t>The key is strategic selection - choose quotes that illuminate your data story, not just random examples. Use call-out boxes to add human voice to your quantitative analysis and to provide specific examples that your audience can relate to.</a:t>
            </a:r>
          </a:p>
          <a:p>
            <a:endParaRPr lang="en-US" dirty="0"/>
          </a:p>
          <a:p>
            <a:r>
              <a:rPr lang="en-US" b="1" dirty="0"/>
              <a:t>Reference(s):</a:t>
            </a:r>
          </a:p>
          <a:p>
            <a:r>
              <a:rPr lang="en-US" dirty="0"/>
              <a:t>Evergreen, S. </a:t>
            </a:r>
            <a:r>
              <a:rPr lang="en-US" dirty="0" err="1"/>
              <a:t>Histomaps</a:t>
            </a:r>
            <a:r>
              <a:rPr lang="en-US" dirty="0"/>
              <a:t>. Available at: https://stephanieevergreen.com/histomaps/</a:t>
            </a:r>
          </a:p>
          <a:p>
            <a:endParaRPr lang="en-US" dirty="0"/>
          </a:p>
        </p:txBody>
      </p:sp>
      <p:sp>
        <p:nvSpPr>
          <p:cNvPr id="4" name="Slide Number Placeholder 3"/>
          <p:cNvSpPr>
            <a:spLocks noGrp="1"/>
          </p:cNvSpPr>
          <p:nvPr>
            <p:ph type="sldNum" sz="quarter" idx="5"/>
          </p:nvPr>
        </p:nvSpPr>
        <p:spPr/>
        <p:txBody>
          <a:bodyPr/>
          <a:lstStyle/>
          <a:p>
            <a:fld id="{E839966F-DF03-C541-8CA6-08220F08542C}" type="slidenum">
              <a:rPr lang="en-US" smtClean="0"/>
              <a:t>44</a:t>
            </a:fld>
            <a:endParaRPr lang="en-US"/>
          </a:p>
        </p:txBody>
      </p:sp>
    </p:spTree>
    <p:extLst>
      <p:ext uri="{BB962C8B-B14F-4D97-AF65-F5344CB8AC3E}">
        <p14:creationId xmlns:p14="http://schemas.microsoft.com/office/powerpoint/2010/main" val="26224316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Narrative: </a:t>
            </a:r>
          </a:p>
          <a:p>
            <a:r>
              <a:rPr lang="en-US" dirty="0"/>
              <a:t>Word clouds display text data by making frequently used words larger and more prominent. This democracy search example immediately shows which concepts are most central to the topic.</a:t>
            </a:r>
          </a:p>
          <a:p>
            <a:r>
              <a:rPr lang="en-US" dirty="0"/>
              <a:t>Word clouds work best for exploratory analysis or for giving audiences a quick sense of what a large text corpus contains. However, be aware of their limitations - they don't show relationships between concepts, and common words can dominate even when they're not meaningful.</a:t>
            </a:r>
          </a:p>
          <a:p>
            <a:endParaRPr lang="en-US" dirty="0"/>
          </a:p>
          <a:p>
            <a:r>
              <a:rPr lang="en-US" dirty="0"/>
              <a:t>Network maps show relationships between entities using nodes and connections. This journal relationship example reveals which publications are most central to economics research and how they connect to each other.</a:t>
            </a:r>
          </a:p>
          <a:p>
            <a:endParaRPr lang="en-US" dirty="0"/>
          </a:p>
          <a:p>
            <a:r>
              <a:rPr lang="en-US" dirty="0"/>
              <a:t>Network maps are powerful for showing complex systems and identifying key influencers or connectors. In healthcare, they might show referral patterns between specialists. In academic settings, they could display collaboration networks or citation patterns. The key is to focus on the most important connections - too many lines create visual chaos.</a:t>
            </a:r>
          </a:p>
          <a:p>
            <a:endParaRPr lang="en-US" dirty="0"/>
          </a:p>
          <a:p>
            <a:r>
              <a:rPr lang="en-US" b="1" dirty="0"/>
              <a:t>Reference(s):</a:t>
            </a:r>
          </a:p>
          <a:p>
            <a:r>
              <a:rPr lang="en-US" dirty="0" err="1"/>
              <a:t>Efetzer</a:t>
            </a:r>
            <a:r>
              <a:rPr lang="en-US" dirty="0"/>
              <a:t>. Word Cloud Blue. Available at: https://ledwiki.hfwu.de/index.php?title=File:LED_2017_Word_Cloud_Blue.png</a:t>
            </a:r>
          </a:p>
          <a:p>
            <a:r>
              <a:rPr lang="en-US" dirty="0"/>
              <a:t>Network Map. </a:t>
            </a:r>
            <a:r>
              <a:rPr lang="en-US" dirty="0" err="1"/>
              <a:t>VosViewer</a:t>
            </a:r>
            <a:r>
              <a:rPr lang="en-US" dirty="0"/>
              <a:t>. Available </a:t>
            </a:r>
            <a:r>
              <a:rPr lang="en-US" dirty="0" err="1"/>
              <a:t>at:https</a:t>
            </a:r>
            <a:r>
              <a:rPr lang="en-US" dirty="0"/>
              <a:t>://www.vosviewer.com/</a:t>
            </a:r>
          </a:p>
          <a:p>
            <a:endParaRPr lang="en-US" dirty="0"/>
          </a:p>
        </p:txBody>
      </p:sp>
      <p:sp>
        <p:nvSpPr>
          <p:cNvPr id="4" name="Slide Number Placeholder 3"/>
          <p:cNvSpPr>
            <a:spLocks noGrp="1"/>
          </p:cNvSpPr>
          <p:nvPr>
            <p:ph type="sldNum" sz="quarter" idx="5"/>
          </p:nvPr>
        </p:nvSpPr>
        <p:spPr/>
        <p:txBody>
          <a:bodyPr/>
          <a:lstStyle/>
          <a:p>
            <a:fld id="{E839966F-DF03-C541-8CA6-08220F08542C}" type="slidenum">
              <a:rPr lang="en-US" smtClean="0"/>
              <a:t>45</a:t>
            </a:fld>
            <a:endParaRPr lang="en-US"/>
          </a:p>
        </p:txBody>
      </p:sp>
    </p:spTree>
    <p:extLst>
      <p:ext uri="{BB962C8B-B14F-4D97-AF65-F5344CB8AC3E}">
        <p14:creationId xmlns:p14="http://schemas.microsoft.com/office/powerpoint/2010/main" val="23246863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Narrative: </a:t>
            </a:r>
          </a:p>
          <a:p>
            <a:r>
              <a:rPr lang="en-US" dirty="0"/>
              <a:t>Let's not forget about tables - sometimes they're exactly what you need. Tables are perfect when your audience needs to look up specific values, when you have multiple types of data that don't naturally fit in a single chart, or when precision is more important than pattern recognition.</a:t>
            </a:r>
          </a:p>
          <a:p>
            <a:endParaRPr lang="en-US" dirty="0"/>
          </a:p>
          <a:p>
            <a:r>
              <a:rPr lang="en-US" dirty="0"/>
              <a:t>The guidelines here are crucial: clear headings, no blank cells, limited decimals, proper alignment. Notice the emphasis on showing relationships within the data - tables shouldn't just be data dumps.</a:t>
            </a:r>
          </a:p>
          <a:p>
            <a:endParaRPr lang="en-US" dirty="0"/>
          </a:p>
          <a:p>
            <a:r>
              <a:rPr lang="en-US" dirty="0"/>
              <a:t>A well-designed table can be more effective than a poorly chosen chart. Use tables when you have mixed data types, when readers need to reference specific values, or when you have relatively small datasets where every value matters.</a:t>
            </a:r>
          </a:p>
          <a:p>
            <a:r>
              <a:rPr lang="en-US" dirty="0"/>
              <a:t>The key is knowing when a table serves your audience better than a visualization. Don't feel like you always have to create a chart - sometimes a well-structured table is the most honest and useful way to present your data.</a:t>
            </a:r>
          </a:p>
          <a:p>
            <a:endParaRPr lang="en-US" b="1" dirty="0"/>
          </a:p>
          <a:p>
            <a:r>
              <a:rPr lang="en-US" b="1" dirty="0"/>
              <a:t>Reference(s):</a:t>
            </a:r>
            <a:r>
              <a:rPr lang="en-US" b="1" baseline="0" dirty="0"/>
              <a:t> </a:t>
            </a:r>
          </a:p>
          <a:p>
            <a:r>
              <a:rPr lang="en-US" sz="1200" b="0" i="0" kern="1200" dirty="0">
                <a:solidFill>
                  <a:schemeClr val="tx1"/>
                </a:solidFill>
                <a:effectLst/>
                <a:latin typeface="+mn-lt"/>
                <a:ea typeface="+mn-ea"/>
                <a:cs typeface="+mn-cs"/>
              </a:rPr>
              <a:t>Wallace, Danny and Van Fleet, Connie. </a:t>
            </a:r>
            <a:r>
              <a:rPr lang="en-US" sz="1200" b="0" i="1" kern="1200" dirty="0">
                <a:solidFill>
                  <a:schemeClr val="tx1"/>
                </a:solidFill>
                <a:effectLst/>
                <a:latin typeface="+mn-lt"/>
                <a:ea typeface="+mn-ea"/>
                <a:cs typeface="+mn-cs"/>
              </a:rPr>
              <a:t>Knowledge into Action: Research and Evaluation in Library and Information Science.</a:t>
            </a:r>
            <a:r>
              <a:rPr lang="en-US" sz="1200" b="0" i="0" kern="1200" dirty="0">
                <a:solidFill>
                  <a:schemeClr val="tx1"/>
                </a:solidFill>
                <a:effectLst/>
                <a:latin typeface="+mn-lt"/>
                <a:ea typeface="+mn-ea"/>
                <a:cs typeface="+mn-cs"/>
              </a:rPr>
              <a:t> Libraries Unlimited, 2012. </a:t>
            </a:r>
            <a:r>
              <a:rPr lang="en-US" sz="1200" b="0" i="1" kern="1200" dirty="0">
                <a:solidFill>
                  <a:schemeClr val="tx1"/>
                </a:solidFill>
                <a:effectLst/>
                <a:latin typeface="+mn-lt"/>
                <a:ea typeface="+mn-ea"/>
                <a:cs typeface="+mn-cs"/>
              </a:rPr>
              <a:t>ABC-CLIO,</a:t>
            </a:r>
            <a:r>
              <a:rPr lang="en-US" sz="1200" b="0" i="0" kern="1200" dirty="0">
                <a:solidFill>
                  <a:schemeClr val="tx1"/>
                </a:solidFill>
                <a:effectLst/>
                <a:latin typeface="+mn-lt"/>
                <a:ea typeface="+mn-ea"/>
                <a:cs typeface="+mn-cs"/>
              </a:rPr>
              <a:t> publisher.abc-clio.com/A3646E.</a:t>
            </a:r>
            <a:endParaRPr lang="en-US" dirty="0"/>
          </a:p>
          <a:p>
            <a:endParaRPr lang="en-US" dirty="0"/>
          </a:p>
        </p:txBody>
      </p:sp>
      <p:sp>
        <p:nvSpPr>
          <p:cNvPr id="4" name="Slide Number Placeholder 3"/>
          <p:cNvSpPr>
            <a:spLocks noGrp="1"/>
          </p:cNvSpPr>
          <p:nvPr>
            <p:ph type="sldNum" sz="quarter" idx="5"/>
          </p:nvPr>
        </p:nvSpPr>
        <p:spPr/>
        <p:txBody>
          <a:bodyPr/>
          <a:lstStyle/>
          <a:p>
            <a:fld id="{E839966F-DF03-C541-8CA6-08220F08542C}" type="slidenum">
              <a:rPr lang="en-US" smtClean="0"/>
              <a:t>46</a:t>
            </a:fld>
            <a:endParaRPr lang="en-US"/>
          </a:p>
        </p:txBody>
      </p:sp>
    </p:spTree>
    <p:extLst>
      <p:ext uri="{BB962C8B-B14F-4D97-AF65-F5344CB8AC3E}">
        <p14:creationId xmlns:p14="http://schemas.microsoft.com/office/powerpoint/2010/main" val="3581058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Narrative: </a:t>
            </a:r>
          </a:p>
          <a:p>
            <a:r>
              <a:rPr lang="en-US" dirty="0"/>
              <a:t>You've learned the chart types, you understand visual perception - now let's talk about the art of great design. Because knowing HOW to make a scatter plot is different from making a scatter plot that actually communicates.</a:t>
            </a:r>
          </a:p>
          <a:p>
            <a:endParaRPr lang="en-US" dirty="0"/>
          </a:p>
          <a:p>
            <a:r>
              <a:rPr lang="en-US" dirty="0"/>
              <a:t>Edward Tufte said 'Clutter and confusion are failures of design, not attributes of information.' Every element in your visualization should earn its place. If it's not helping your audience understand the message, it's hurting it.</a:t>
            </a:r>
          </a:p>
          <a:p>
            <a:endParaRPr lang="en-US" dirty="0"/>
          </a:p>
          <a:p>
            <a:r>
              <a:rPr lang="en-US" dirty="0"/>
              <a:t>This section is about moving from functional to powerful. We'll cover the principles that separate amateur charts from professional, persuasive visualizations.</a:t>
            </a:r>
          </a:p>
          <a:p>
            <a:endParaRPr lang="en-US" dirty="0"/>
          </a:p>
          <a:p>
            <a:r>
              <a:rPr lang="en-US" dirty="0"/>
              <a:t>These aren't arbitrary design rules - they're based on how attention works and how people make sense of complex information</a:t>
            </a:r>
          </a:p>
        </p:txBody>
      </p:sp>
      <p:sp>
        <p:nvSpPr>
          <p:cNvPr id="4" name="Slide Number Placeholder 3"/>
          <p:cNvSpPr>
            <a:spLocks noGrp="1"/>
          </p:cNvSpPr>
          <p:nvPr>
            <p:ph type="sldNum" sz="quarter" idx="5"/>
          </p:nvPr>
        </p:nvSpPr>
        <p:spPr/>
        <p:txBody>
          <a:bodyPr/>
          <a:lstStyle/>
          <a:p>
            <a:fld id="{E839966F-DF03-C541-8CA6-08220F08542C}" type="slidenum">
              <a:rPr lang="en-US" smtClean="0"/>
              <a:t>48</a:t>
            </a:fld>
            <a:endParaRPr lang="en-US"/>
          </a:p>
        </p:txBody>
      </p:sp>
    </p:spTree>
    <p:extLst>
      <p:ext uri="{BB962C8B-B14F-4D97-AF65-F5344CB8AC3E}">
        <p14:creationId xmlns:p14="http://schemas.microsoft.com/office/powerpoint/2010/main" val="27731104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Narrative: </a:t>
            </a:r>
          </a:p>
          <a:p>
            <a:r>
              <a:rPr lang="en-US" dirty="0"/>
              <a:t>This is the transformation from data presenter to data storyteller. Notice how the redesigned version leads with the insight, not the data. Your audience doesn't care about the mechanics of your analysis—they care about what it means for them. Start every visualization by answering 'So what?' If you can't answer that in one clear sentence, you're not ready to visualize yet</a:t>
            </a:r>
          </a:p>
          <a:p>
            <a:endParaRPr lang="en-US" dirty="0"/>
          </a:p>
          <a:p>
            <a:endParaRPr lang="en-US" dirty="0"/>
          </a:p>
        </p:txBody>
      </p:sp>
      <p:sp>
        <p:nvSpPr>
          <p:cNvPr id="4" name="Slide Number Placeholder 3"/>
          <p:cNvSpPr>
            <a:spLocks noGrp="1"/>
          </p:cNvSpPr>
          <p:nvPr>
            <p:ph type="sldNum" sz="quarter" idx="5"/>
          </p:nvPr>
        </p:nvSpPr>
        <p:spPr/>
        <p:txBody>
          <a:bodyPr/>
          <a:lstStyle/>
          <a:p>
            <a:fld id="{E839966F-DF03-C541-8CA6-08220F08542C}" type="slidenum">
              <a:rPr lang="en-US" smtClean="0"/>
              <a:t>49</a:t>
            </a:fld>
            <a:endParaRPr lang="en-US"/>
          </a:p>
        </p:txBody>
      </p:sp>
    </p:spTree>
    <p:extLst>
      <p:ext uri="{BB962C8B-B14F-4D97-AF65-F5344CB8AC3E}">
        <p14:creationId xmlns:p14="http://schemas.microsoft.com/office/powerpoint/2010/main" val="4983052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Narrative: </a:t>
            </a:r>
          </a:p>
          <a:p>
            <a:r>
              <a:rPr lang="en-US" dirty="0"/>
              <a:t>Two</a:t>
            </a:r>
            <a:r>
              <a:rPr lang="en-US" baseline="0" dirty="0"/>
              <a:t> other really helpful aspects of annotation are the use of call out boxes and sidebars. Call out boxes bring attention and are usually brightly colored. Side bars are where you can offload supporting material or context for the visualization. They aren’t primarily used for attention-getting. Their colors are muted and the font is closer to a paragraph style. Next we will look at several examples of well-annotated data visualizations. </a:t>
            </a:r>
            <a:endParaRPr lang="en-US" dirty="0"/>
          </a:p>
          <a:p>
            <a:endParaRPr lang="en-US" baseline="0" dirty="0"/>
          </a:p>
          <a:p>
            <a:endParaRPr lang="en-US" baseline="0" dirty="0"/>
          </a:p>
          <a:p>
            <a:r>
              <a:rPr lang="en-US" b="1" baseline="0" dirty="0"/>
              <a:t>Reference(s): </a:t>
            </a:r>
          </a:p>
          <a:p>
            <a:r>
              <a:rPr lang="en-US" sz="1200" dirty="0"/>
              <a:t>Evergreen</a:t>
            </a:r>
            <a:r>
              <a:rPr lang="en-US" sz="1200" baseline="0" dirty="0"/>
              <a:t>, Stephanie. </a:t>
            </a:r>
            <a:r>
              <a:rPr lang="en-US" sz="1200" dirty="0"/>
              <a:t>Sidebars are Your Friend. Available at: https://stephanieevergreen.com/sidebars-are-your-friend/</a:t>
            </a:r>
          </a:p>
          <a:p>
            <a:endParaRPr lang="en-CA" dirty="0"/>
          </a:p>
        </p:txBody>
      </p:sp>
      <p:sp>
        <p:nvSpPr>
          <p:cNvPr id="4" name="Slide Number Placeholder 3"/>
          <p:cNvSpPr>
            <a:spLocks noGrp="1"/>
          </p:cNvSpPr>
          <p:nvPr>
            <p:ph type="sldNum" sz="quarter" idx="10"/>
          </p:nvPr>
        </p:nvSpPr>
        <p:spPr/>
        <p:txBody>
          <a:bodyPr/>
          <a:lstStyle/>
          <a:p>
            <a:fld id="{AAC4CB89-86FE-4C55-82F2-235619D270C4}" type="slidenum">
              <a:rPr lang="en-CA" smtClean="0"/>
              <a:t>50</a:t>
            </a:fld>
            <a:endParaRPr lang="en-CA"/>
          </a:p>
        </p:txBody>
      </p:sp>
    </p:spTree>
    <p:extLst>
      <p:ext uri="{BB962C8B-B14F-4D97-AF65-F5344CB8AC3E}">
        <p14:creationId xmlns:p14="http://schemas.microsoft.com/office/powerpoint/2010/main" val="29710555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846" rtl="0" eaLnBrk="1" fontAlgn="auto" latinLnBrk="0" hangingPunct="1">
              <a:lnSpc>
                <a:spcPct val="100000"/>
              </a:lnSpc>
              <a:spcBef>
                <a:spcPts val="0"/>
              </a:spcBef>
              <a:spcAft>
                <a:spcPts val="0"/>
              </a:spcAft>
              <a:buClrTx/>
              <a:buSzTx/>
              <a:buFontTx/>
              <a:buNone/>
              <a:tabLst/>
              <a:defRPr/>
            </a:pPr>
            <a:r>
              <a:rPr lang="en-US" b="1" dirty="0"/>
              <a:t>Narrative: </a:t>
            </a:r>
          </a:p>
          <a:p>
            <a:pPr marL="0" marR="0" lvl="0" indent="0" algn="l" defTabSz="1218846" rtl="0" eaLnBrk="1" fontAlgn="auto" latinLnBrk="0" hangingPunct="1">
              <a:lnSpc>
                <a:spcPct val="100000"/>
              </a:lnSpc>
              <a:spcBef>
                <a:spcPts val="0"/>
              </a:spcBef>
              <a:spcAft>
                <a:spcPts val="0"/>
              </a:spcAft>
              <a:buClrTx/>
              <a:buSzTx/>
              <a:buFontTx/>
              <a:buNone/>
              <a:tabLst/>
              <a:defRPr/>
            </a:pPr>
            <a:r>
              <a:rPr lang="en-US" dirty="0"/>
              <a:t>Use Informative Labels and Legends</a:t>
            </a:r>
            <a:br>
              <a:rPr lang="en-US" b="0" dirty="0"/>
            </a:br>
            <a:r>
              <a:rPr lang="en-US" b="0" dirty="0"/>
              <a:t>Use legends, axis labels, and annotations to guide interpretation. Every element should support understanding.</a:t>
            </a:r>
            <a:endParaRPr lang="en-US" dirty="0"/>
          </a:p>
          <a:p>
            <a:endParaRPr lang="en-US" dirty="0"/>
          </a:p>
        </p:txBody>
      </p:sp>
      <p:sp>
        <p:nvSpPr>
          <p:cNvPr id="4" name="Slide Number Placeholder 3"/>
          <p:cNvSpPr>
            <a:spLocks noGrp="1"/>
          </p:cNvSpPr>
          <p:nvPr>
            <p:ph type="sldNum" sz="quarter" idx="5"/>
          </p:nvPr>
        </p:nvSpPr>
        <p:spPr/>
        <p:txBody>
          <a:bodyPr/>
          <a:lstStyle/>
          <a:p>
            <a:fld id="{E839966F-DF03-C541-8CA6-08220F08542C}" type="slidenum">
              <a:rPr lang="en-US" smtClean="0"/>
              <a:t>51</a:t>
            </a:fld>
            <a:endParaRPr lang="en-US"/>
          </a:p>
        </p:txBody>
      </p:sp>
    </p:spTree>
    <p:extLst>
      <p:ext uri="{BB962C8B-B14F-4D97-AF65-F5344CB8AC3E}">
        <p14:creationId xmlns:p14="http://schemas.microsoft.com/office/powerpoint/2010/main" val="2285544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67AFD6-A8E5-5535-B616-BBDC0B7D3C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E6E02D-C170-6D0E-1E09-FC417F433E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69F763-06A9-F701-EC73-254EEDED10E2}"/>
              </a:ext>
            </a:extLst>
          </p:cNvPr>
          <p:cNvSpPr>
            <a:spLocks noGrp="1"/>
          </p:cNvSpPr>
          <p:nvPr>
            <p:ph type="body" idx="1"/>
          </p:nvPr>
        </p:nvSpPr>
        <p:spPr/>
        <p:txBody>
          <a:bodyPr/>
          <a:lstStyle/>
          <a:p>
            <a:r>
              <a:rPr lang="en-US" b="1" dirty="0"/>
              <a:t>Narrative: </a:t>
            </a:r>
          </a:p>
          <a:p>
            <a:pPr lvl="0"/>
            <a:endParaRPr lang="en-US" b="1" dirty="0"/>
          </a:p>
          <a:p>
            <a:pPr lvl="0"/>
            <a:r>
              <a:rPr lang="en-US" b="1" dirty="0"/>
              <a:t>Complete data</a:t>
            </a:r>
            <a:r>
              <a:rPr lang="en-US" dirty="0"/>
              <a:t> means addressing missing information upfront. Don't let blank cells become invisible gaps in your charts or force viewers to wonder "Is this zero or missing?" Decide how to handle missing values – either by replacing them with explicit labels like "No Data," substituting meaningful defaults, or documenting why records were excluded.</a:t>
            </a:r>
          </a:p>
          <a:p>
            <a:pPr lvl="1"/>
            <a:endParaRPr lang="en-US" dirty="0"/>
          </a:p>
          <a:p>
            <a:r>
              <a:rPr lang="en-US" b="1" i="1" dirty="0"/>
              <a:t>Further examples as needed for various audiences: </a:t>
            </a:r>
          </a:p>
          <a:p>
            <a:endParaRPr lang="en-US" dirty="0"/>
          </a:p>
          <a:p>
            <a:r>
              <a:rPr lang="en-US" b="1" dirty="0"/>
              <a:t>Examples for Excel Audience</a:t>
            </a:r>
          </a:p>
          <a:p>
            <a:r>
              <a:rPr lang="en-US" dirty="0"/>
              <a:t>For </a:t>
            </a:r>
            <a:r>
              <a:rPr lang="en-US" b="1" dirty="0"/>
              <a:t>completeness</a:t>
            </a:r>
            <a:r>
              <a:rPr lang="en-US" dirty="0"/>
              <a:t>, use IF with ISBLANK: equals IF, ISBLANK of your cell, comma, quote No Data quote, comma, the cell reference. This catches blank cells that would otherwise create gaps in your charts.</a:t>
            </a:r>
          </a:p>
          <a:p>
            <a:endParaRPr lang="en-US" dirty="0"/>
          </a:p>
          <a:p>
            <a:r>
              <a:rPr lang="en-US" b="1" dirty="0"/>
              <a:t>Examples for Pandas/Python Audience</a:t>
            </a:r>
          </a:p>
          <a:p>
            <a:r>
              <a:rPr lang="en-US" dirty="0"/>
              <a:t>For </a:t>
            </a:r>
            <a:r>
              <a:rPr lang="en-US" b="1" dirty="0"/>
              <a:t>completeness</a:t>
            </a:r>
            <a:r>
              <a:rPr lang="en-US" dirty="0"/>
              <a:t>, </a:t>
            </a:r>
            <a:r>
              <a:rPr lang="en-US" dirty="0" err="1"/>
              <a:t>fillna</a:t>
            </a:r>
            <a:r>
              <a:rPr lang="en-US" dirty="0"/>
              <a:t> is your friend: </a:t>
            </a:r>
            <a:r>
              <a:rPr lang="en-US" dirty="0" err="1"/>
              <a:t>df</a:t>
            </a:r>
            <a:r>
              <a:rPr lang="en-US" dirty="0"/>
              <a:t> bracket </a:t>
            </a:r>
            <a:r>
              <a:rPr lang="en-US" dirty="0" err="1"/>
              <a:t>compliance_rate</a:t>
            </a:r>
            <a:r>
              <a:rPr lang="en-US" dirty="0"/>
              <a:t> dot </a:t>
            </a:r>
            <a:r>
              <a:rPr lang="en-US" dirty="0" err="1"/>
              <a:t>fillna</a:t>
            </a:r>
            <a:r>
              <a:rPr lang="en-US" dirty="0"/>
              <a:t>, quote No Data quote. This explicitly handles missing values instead of letting </a:t>
            </a:r>
            <a:r>
              <a:rPr lang="en-US" dirty="0" err="1"/>
              <a:t>NaN</a:t>
            </a:r>
            <a:r>
              <a:rPr lang="en-US" dirty="0"/>
              <a:t> values create gaps in your visualizations. Always check with </a:t>
            </a:r>
            <a:r>
              <a:rPr lang="en-US" dirty="0" err="1"/>
              <a:t>df</a:t>
            </a:r>
            <a:r>
              <a:rPr lang="en-US" dirty="0"/>
              <a:t> dot </a:t>
            </a:r>
            <a:r>
              <a:rPr lang="en-US" dirty="0" err="1"/>
              <a:t>isnull</a:t>
            </a:r>
            <a:r>
              <a:rPr lang="en-US" dirty="0"/>
              <a:t> dot sum to see what you're dealing with first.</a:t>
            </a:r>
          </a:p>
          <a:p>
            <a:endParaRPr lang="en-US" b="1" dirty="0"/>
          </a:p>
          <a:p>
            <a:r>
              <a:rPr lang="en-US" b="1" dirty="0"/>
              <a:t>Examples For R Audience</a:t>
            </a:r>
          </a:p>
          <a:p>
            <a:r>
              <a:rPr lang="en-US" dirty="0"/>
              <a:t>For </a:t>
            </a:r>
            <a:r>
              <a:rPr lang="en-US" b="1" dirty="0"/>
              <a:t>completeness</a:t>
            </a:r>
            <a:r>
              <a:rPr lang="en-US" dirty="0"/>
              <a:t>, the </a:t>
            </a:r>
            <a:r>
              <a:rPr lang="en-US" dirty="0" err="1"/>
              <a:t>tidyr</a:t>
            </a:r>
            <a:r>
              <a:rPr lang="en-US" dirty="0"/>
              <a:t> package gives you </a:t>
            </a:r>
            <a:r>
              <a:rPr lang="en-US" dirty="0" err="1"/>
              <a:t>replace_na</a:t>
            </a:r>
            <a:r>
              <a:rPr lang="en-US" dirty="0"/>
              <a:t>: </a:t>
            </a:r>
            <a:r>
              <a:rPr lang="en-US" dirty="0" err="1"/>
              <a:t>replace_na</a:t>
            </a:r>
            <a:r>
              <a:rPr lang="en-US" dirty="0"/>
              <a:t>, your data, list with your column equals quote No Data quote. This explicitly handles missing values before they become invisible gaps in </a:t>
            </a:r>
            <a:r>
              <a:rPr lang="en-US" dirty="0" err="1"/>
              <a:t>ggplot</a:t>
            </a:r>
            <a:r>
              <a:rPr lang="en-US" dirty="0"/>
              <a:t>. Always use summary or complete dot cases to understand your missing data patterns first.</a:t>
            </a:r>
          </a:p>
          <a:p>
            <a:endParaRPr lang="en-US" dirty="0"/>
          </a:p>
          <a:p>
            <a:r>
              <a:rPr lang="en-US" dirty="0"/>
              <a:t>This template was inserted from Power-user, the productivity add-in for PowerPoint, Excel and Word.</a:t>
            </a:r>
          </a:p>
          <a:p>
            <a:r>
              <a:rPr lang="en-US" dirty="0"/>
              <a:t>Install Power-user to access thousands of templates, icons, maps, diagrams and charts with Power-user.</a:t>
            </a:r>
          </a:p>
          <a:p>
            <a:r>
              <a:rPr lang="en-US" dirty="0"/>
              <a:t>Visit </a:t>
            </a:r>
            <a:r>
              <a:rPr lang="en-US" dirty="0">
                <a:hlinkClick r:id="rId3"/>
              </a:rPr>
              <a:t>https://www.powerusersoftwares.com/</a:t>
            </a:r>
            <a:endParaRPr lang="en-US" dirty="0"/>
          </a:p>
          <a:p>
            <a:r>
              <a:rPr lang="en-US" dirty="0"/>
              <a:t>©Power-user SAS, terms of license: </a:t>
            </a:r>
            <a:r>
              <a:rPr lang="en-US" dirty="0">
                <a:hlinkClick r:id="rId4"/>
              </a:rPr>
              <a:t>https://www.powerusersoftwares.com/terms</a:t>
            </a:r>
            <a:endParaRPr lang="en-US" dirty="0"/>
          </a:p>
          <a:p>
            <a:endParaRPr lang="en-US" dirty="0"/>
          </a:p>
        </p:txBody>
      </p:sp>
      <p:sp>
        <p:nvSpPr>
          <p:cNvPr id="4" name="Slide Number Placeholder 3">
            <a:extLst>
              <a:ext uri="{FF2B5EF4-FFF2-40B4-BE49-F238E27FC236}">
                <a16:creationId xmlns:a16="http://schemas.microsoft.com/office/drawing/2014/main" id="{36962D55-6450-F18E-7B24-AD8CE308EC12}"/>
              </a:ext>
            </a:extLst>
          </p:cNvPr>
          <p:cNvSpPr>
            <a:spLocks noGrp="1"/>
          </p:cNvSpPr>
          <p:nvPr>
            <p:ph type="sldNum" sz="quarter" idx="5"/>
          </p:nvPr>
        </p:nvSpPr>
        <p:spPr/>
        <p:txBody>
          <a:bodyPr/>
          <a:lstStyle/>
          <a:p>
            <a:fld id="{E839966F-DF03-C541-8CA6-08220F08542C}" type="slidenum">
              <a:rPr lang="en-US" smtClean="0"/>
              <a:t>6</a:t>
            </a:fld>
            <a:endParaRPr lang="en-US"/>
          </a:p>
        </p:txBody>
      </p:sp>
    </p:spTree>
    <p:extLst>
      <p:ext uri="{BB962C8B-B14F-4D97-AF65-F5344CB8AC3E}">
        <p14:creationId xmlns:p14="http://schemas.microsoft.com/office/powerpoint/2010/main" val="22235285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Narrative: </a:t>
            </a:r>
          </a:p>
          <a:p>
            <a:r>
              <a:rPr lang="en-US" sz="1600" b="0" dirty="0"/>
              <a:t>Empty Space Isn't Wasted Space</a:t>
            </a:r>
          </a:p>
          <a:p>
            <a:pPr marL="285750" indent="-285750">
              <a:buFont typeface="Arial" panose="020B0604020202020204" pitchFamily="34" charset="0"/>
              <a:buChar char="•"/>
            </a:pPr>
            <a:r>
              <a:rPr lang="en-US" sz="1600" b="0" dirty="0"/>
              <a:t>White space improves readability and focus</a:t>
            </a:r>
          </a:p>
          <a:p>
            <a:pPr marL="285750" indent="-285750">
              <a:buFont typeface="Arial" panose="020B0604020202020204" pitchFamily="34" charset="0"/>
              <a:buChar char="•"/>
            </a:pPr>
            <a:r>
              <a:rPr lang="en-US" sz="1600" b="0" dirty="0"/>
              <a:t>Give your data room to breathe</a:t>
            </a:r>
          </a:p>
          <a:p>
            <a:pPr marL="285750" indent="-285750">
              <a:buFont typeface="Arial" panose="020B0604020202020204" pitchFamily="34" charset="0"/>
              <a:buChar char="•"/>
            </a:pPr>
            <a:r>
              <a:rPr lang="en-US" sz="1600" b="0" dirty="0"/>
              <a:t>Example: Increase margins around your chart and space between data series</a:t>
            </a:r>
          </a:p>
          <a:p>
            <a:endParaRPr lang="en-US" dirty="0"/>
          </a:p>
        </p:txBody>
      </p:sp>
      <p:sp>
        <p:nvSpPr>
          <p:cNvPr id="4" name="Slide Number Placeholder 3"/>
          <p:cNvSpPr>
            <a:spLocks noGrp="1"/>
          </p:cNvSpPr>
          <p:nvPr>
            <p:ph type="sldNum" sz="quarter" idx="5"/>
          </p:nvPr>
        </p:nvSpPr>
        <p:spPr/>
        <p:txBody>
          <a:bodyPr/>
          <a:lstStyle/>
          <a:p>
            <a:fld id="{E839966F-DF03-C541-8CA6-08220F08542C}" type="slidenum">
              <a:rPr lang="en-US" smtClean="0"/>
              <a:t>52</a:t>
            </a:fld>
            <a:endParaRPr lang="en-US"/>
          </a:p>
        </p:txBody>
      </p:sp>
    </p:spTree>
    <p:extLst>
      <p:ext uri="{BB962C8B-B14F-4D97-AF65-F5344CB8AC3E}">
        <p14:creationId xmlns:p14="http://schemas.microsoft.com/office/powerpoint/2010/main" val="16978099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sz="1600" b="1" dirty="0"/>
              <a:t>Narrative: </a:t>
            </a:r>
          </a:p>
          <a:p>
            <a:r>
              <a:rPr lang="en-US" dirty="0"/>
              <a:t>Color is the most overused and misunderstood tool in data visualization. Here's the key principle: use color intentionally, not decoratively.</a:t>
            </a:r>
          </a:p>
          <a:p>
            <a:r>
              <a:rPr lang="en-US" dirty="0"/>
              <a:t>In this example, notice how the strategic use of color groups related data and draws attention to the key insight. When everything is highlighted, nothing is highlighted.</a:t>
            </a:r>
          </a:p>
          <a:p>
            <a:pPr>
              <a:buNone/>
            </a:pPr>
            <a:endParaRPr lang="en-US" sz="1600" dirty="0"/>
          </a:p>
          <a:p>
            <a:endParaRPr lang="en-US" dirty="0"/>
          </a:p>
        </p:txBody>
      </p:sp>
      <p:sp>
        <p:nvSpPr>
          <p:cNvPr id="4" name="Slide Number Placeholder 3"/>
          <p:cNvSpPr>
            <a:spLocks noGrp="1"/>
          </p:cNvSpPr>
          <p:nvPr>
            <p:ph type="sldNum" sz="quarter" idx="5"/>
          </p:nvPr>
        </p:nvSpPr>
        <p:spPr/>
        <p:txBody>
          <a:bodyPr/>
          <a:lstStyle/>
          <a:p>
            <a:fld id="{E839966F-DF03-C541-8CA6-08220F08542C}" type="slidenum">
              <a:rPr lang="en-US" smtClean="0"/>
              <a:t>53</a:t>
            </a:fld>
            <a:endParaRPr lang="en-US"/>
          </a:p>
        </p:txBody>
      </p:sp>
    </p:spTree>
    <p:extLst>
      <p:ext uri="{BB962C8B-B14F-4D97-AF65-F5344CB8AC3E}">
        <p14:creationId xmlns:p14="http://schemas.microsoft.com/office/powerpoint/2010/main" val="3067392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Narrative: </a:t>
            </a:r>
          </a:p>
          <a:p>
            <a:r>
              <a:rPr lang="en-US" dirty="0"/>
              <a:t>Many of us default to bar charts or pie charts, even when those choices might be hiding the message we’re trying to communicate. In her blog post, Stephanie Evergreen points out that what we often need is simply </a:t>
            </a:r>
            <a:r>
              <a:rPr lang="en-US" i="1" dirty="0"/>
              <a:t>more chart options</a:t>
            </a:r>
            <a:r>
              <a:rPr lang="en-US" dirty="0"/>
              <a:t>. For example, if you're trying to highlight change between two time points, a </a:t>
            </a:r>
            <a:r>
              <a:rPr lang="en-US" b="1" dirty="0"/>
              <a:t>slope chart</a:t>
            </a:r>
            <a:r>
              <a:rPr lang="en-US" dirty="0"/>
              <a:t> is clearer than stacking two bars. If you're comparing many categories, a </a:t>
            </a:r>
            <a:r>
              <a:rPr lang="en-US" b="1" dirty="0"/>
              <a:t>dot plot</a:t>
            </a:r>
            <a:r>
              <a:rPr lang="en-US" dirty="0"/>
              <a:t> can reduce clutter. This is about moving beyond habit, it's about intentional design. When you choose the right chart for your message, you help your audience understand your data faster and more accurately.</a:t>
            </a:r>
          </a:p>
          <a:p>
            <a:endParaRPr lang="en-US" dirty="0"/>
          </a:p>
          <a:p>
            <a:r>
              <a:rPr lang="en-US" dirty="0"/>
              <a:t>So when a chart isn't working, don't assume the problem is with your data. It might just be that your chart type is holding you back.</a:t>
            </a:r>
          </a:p>
          <a:p>
            <a:endParaRPr lang="en-US" dirty="0"/>
          </a:p>
          <a:p>
            <a:r>
              <a:rPr lang="en-US" b="1" dirty="0"/>
              <a:t>Image(s): </a:t>
            </a:r>
          </a:p>
          <a:p>
            <a:pPr marL="0" marR="0" lvl="0" indent="0" algn="l" defTabSz="1218846" rtl="0" eaLnBrk="1" fontAlgn="auto" latinLnBrk="0" hangingPunct="1">
              <a:lnSpc>
                <a:spcPct val="100000"/>
              </a:lnSpc>
              <a:spcBef>
                <a:spcPts val="0"/>
              </a:spcBef>
              <a:spcAft>
                <a:spcPts val="0"/>
              </a:spcAft>
              <a:buClrTx/>
              <a:buSzTx/>
              <a:buFontTx/>
              <a:buNone/>
              <a:tabLst/>
              <a:defRPr/>
            </a:pPr>
            <a:r>
              <a:rPr lang="en-US" sz="1600" dirty="0"/>
              <a:t>Evergreen, Stephanie. You Just Need More Chart Choices. Available at:  </a:t>
            </a:r>
            <a:r>
              <a:rPr lang="en-US" sz="1600" dirty="0">
                <a:hlinkClick r:id="rId3"/>
              </a:rPr>
              <a:t>https://stephanieevergreen.com/you-just-need-more-chart-choices/</a:t>
            </a:r>
            <a:endParaRPr lang="en-US" sz="1600" dirty="0"/>
          </a:p>
          <a:p>
            <a:endParaRPr lang="en-US" dirty="0"/>
          </a:p>
        </p:txBody>
      </p:sp>
      <p:sp>
        <p:nvSpPr>
          <p:cNvPr id="4" name="Slide Number Placeholder 3"/>
          <p:cNvSpPr>
            <a:spLocks noGrp="1"/>
          </p:cNvSpPr>
          <p:nvPr>
            <p:ph type="sldNum" sz="quarter" idx="5"/>
          </p:nvPr>
        </p:nvSpPr>
        <p:spPr/>
        <p:txBody>
          <a:bodyPr/>
          <a:lstStyle/>
          <a:p>
            <a:fld id="{E839966F-DF03-C541-8CA6-08220F08542C}" type="slidenum">
              <a:rPr lang="en-US" smtClean="0"/>
              <a:t>54</a:t>
            </a:fld>
            <a:endParaRPr lang="en-US"/>
          </a:p>
        </p:txBody>
      </p:sp>
    </p:spTree>
    <p:extLst>
      <p:ext uri="{BB962C8B-B14F-4D97-AF65-F5344CB8AC3E}">
        <p14:creationId xmlns:p14="http://schemas.microsoft.com/office/powerpoint/2010/main" val="102734729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Narrative: </a:t>
            </a:r>
          </a:p>
          <a:p>
            <a:r>
              <a:rPr lang="en-US" dirty="0"/>
              <a:t>Transform raw numbers into actionable insights. Transform when raw numbers feel abstract—convert to percentages or familiar units. When comparisons are difficult—create rankings or show relative to benchmarks. When precision overwhelms—round to meaningful digits or group into categories. The goal is clarity without sacrificing accuracy</a:t>
            </a:r>
          </a:p>
          <a:p>
            <a:endParaRPr lang="en-US" dirty="0"/>
          </a:p>
          <a:p>
            <a:r>
              <a:rPr lang="en-US" dirty="0"/>
              <a:t>But always ask yourself four questions first: Does this transformation preserve truth in my data? Will this format answer my audience's real questions? Does this make patterns more or less obvious? Am I being transparent about what I've changed?"</a:t>
            </a:r>
          </a:p>
        </p:txBody>
      </p:sp>
      <p:sp>
        <p:nvSpPr>
          <p:cNvPr id="4" name="Slide Number Placeholder 3"/>
          <p:cNvSpPr>
            <a:spLocks noGrp="1"/>
          </p:cNvSpPr>
          <p:nvPr>
            <p:ph type="sldNum" sz="quarter" idx="5"/>
          </p:nvPr>
        </p:nvSpPr>
        <p:spPr/>
        <p:txBody>
          <a:bodyPr/>
          <a:lstStyle/>
          <a:p>
            <a:fld id="{E839966F-DF03-C541-8CA6-08220F08542C}" type="slidenum">
              <a:rPr lang="en-US" smtClean="0"/>
              <a:t>55</a:t>
            </a:fld>
            <a:endParaRPr lang="en-US"/>
          </a:p>
        </p:txBody>
      </p:sp>
    </p:spTree>
    <p:extLst>
      <p:ext uri="{BB962C8B-B14F-4D97-AF65-F5344CB8AC3E}">
        <p14:creationId xmlns:p14="http://schemas.microsoft.com/office/powerpoint/2010/main" val="130337538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3C972E-1872-493A-B293-DCBCE30707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14B4F3-C089-C830-EDD5-CCF2356B95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1DB716-C810-7E71-C637-9574F096E202}"/>
              </a:ext>
            </a:extLst>
          </p:cNvPr>
          <p:cNvSpPr>
            <a:spLocks noGrp="1"/>
          </p:cNvSpPr>
          <p:nvPr>
            <p:ph type="body" idx="1"/>
          </p:nvPr>
        </p:nvSpPr>
        <p:spPr/>
        <p:txBody>
          <a:bodyPr/>
          <a:lstStyle/>
          <a:p>
            <a:pPr marL="0" marR="0" lvl="0" indent="0" algn="l" defTabSz="1218846" rtl="0" eaLnBrk="1" fontAlgn="auto" latinLnBrk="0" hangingPunct="1">
              <a:lnSpc>
                <a:spcPct val="100000"/>
              </a:lnSpc>
              <a:spcBef>
                <a:spcPts val="0"/>
              </a:spcBef>
              <a:spcAft>
                <a:spcPts val="0"/>
              </a:spcAft>
              <a:buClrTx/>
              <a:buSzTx/>
              <a:buFontTx/>
              <a:buNone/>
              <a:tabLst/>
              <a:defRPr/>
            </a:pPr>
            <a:r>
              <a:rPr lang="en-US" sz="1600" b="1" i="0" kern="1200" dirty="0">
                <a:solidFill>
                  <a:schemeClr val="tx1"/>
                </a:solidFill>
                <a:effectLst/>
                <a:latin typeface="+mn-lt"/>
                <a:ea typeface="+mn-ea"/>
                <a:cs typeface="+mn-cs"/>
              </a:rPr>
              <a:t>Narrative: </a:t>
            </a:r>
          </a:p>
          <a:p>
            <a:r>
              <a:rPr lang="en-US" dirty="0"/>
              <a:t>We started with a simple table of cancer survival rates - percentages across different time periods. While accurate, this format buried the most important insights. When you look at raw percentages, your brain has to do a lot of work. Is 78.3% significantly different from 83.2%? How do you quickly identify which cancers are improving or declining over time? With 88 data points, the human eye simply can't process patterns efficiently. The table format was technically correct but practically useless for pattern recognition. People would walk away remembering maybe 2-3 specific numbers, but miss the bigger story entirely.</a:t>
            </a:r>
          </a:p>
          <a:p>
            <a:pPr marL="0" marR="0" lvl="0" indent="0" algn="l" defTabSz="1218846" rtl="0" eaLnBrk="1" fontAlgn="auto" latinLnBrk="0" hangingPunct="1">
              <a:lnSpc>
                <a:spcPct val="100000"/>
              </a:lnSpc>
              <a:spcBef>
                <a:spcPts val="0"/>
              </a:spcBef>
              <a:spcAft>
                <a:spcPts val="0"/>
              </a:spcAft>
              <a:buClrTx/>
              <a:buSzTx/>
              <a:buFontTx/>
              <a:buNone/>
              <a:tabLst/>
              <a:defRPr/>
            </a:pPr>
            <a:endParaRPr lang="en-US" sz="1600" b="0" i="0" kern="1200" dirty="0">
              <a:solidFill>
                <a:schemeClr val="tx1"/>
              </a:solidFill>
              <a:effectLst/>
              <a:latin typeface="+mn-lt"/>
              <a:ea typeface="+mn-ea"/>
              <a:cs typeface="+mn-cs"/>
            </a:endParaRPr>
          </a:p>
          <a:p>
            <a:pPr marL="0" marR="0" lvl="0" indent="0" algn="l" defTabSz="1218846" rtl="0" eaLnBrk="1" fontAlgn="auto" latinLnBrk="0" hangingPunct="1">
              <a:lnSpc>
                <a:spcPct val="100000"/>
              </a:lnSpc>
              <a:spcBef>
                <a:spcPts val="0"/>
              </a:spcBef>
              <a:spcAft>
                <a:spcPts val="0"/>
              </a:spcAft>
              <a:buClrTx/>
              <a:buSzTx/>
              <a:buFontTx/>
              <a:buNone/>
              <a:tabLst/>
              <a:defRPr/>
            </a:pPr>
            <a:r>
              <a:rPr lang="en-US" dirty="0"/>
              <a:t>This perfectly illustrates why visualization choice matters more than data accuracy. The same data, presented differently, can either reveal insights or hide them. Sometimes the most honest way to present data is to transform it in a way that makes the truth more visible, not just more precise. This wasn't about making the data look prettier - it was about making patterns visible that were completely hidden in the table format.</a:t>
            </a:r>
          </a:p>
          <a:p>
            <a:pPr marL="0" marR="0" lvl="0" indent="0" algn="l" defTabSz="1218846" rtl="0" eaLnBrk="1" fontAlgn="auto" latinLnBrk="0" hangingPunct="1">
              <a:lnSpc>
                <a:spcPct val="100000"/>
              </a:lnSpc>
              <a:spcBef>
                <a:spcPts val="0"/>
              </a:spcBef>
              <a:spcAft>
                <a:spcPts val="0"/>
              </a:spcAft>
              <a:buClrTx/>
              <a:buSzTx/>
              <a:buFontTx/>
              <a:buNone/>
              <a:tabLst/>
              <a:defRPr/>
            </a:pPr>
            <a:endParaRPr lang="en-US" dirty="0"/>
          </a:p>
          <a:p>
            <a:r>
              <a:rPr lang="en-US" sz="1600" b="1" i="0" u="none" strike="noStrike" kern="1200" dirty="0">
                <a:solidFill>
                  <a:schemeClr val="tx1"/>
                </a:solidFill>
                <a:effectLst/>
                <a:latin typeface="+mn-lt"/>
                <a:ea typeface="+mn-ea"/>
                <a:cs typeface="+mn-cs"/>
              </a:rPr>
              <a:t>Image(s): </a:t>
            </a:r>
          </a:p>
          <a:p>
            <a:endParaRPr lang="en-US" sz="1600" b="0" i="0" u="none" strike="noStrike" kern="1200" dirty="0">
              <a:solidFill>
                <a:schemeClr val="tx1"/>
              </a:solidFill>
              <a:effectLst/>
              <a:latin typeface="+mn-lt"/>
              <a:ea typeface="+mn-ea"/>
              <a:cs typeface="+mn-cs"/>
            </a:endParaRPr>
          </a:p>
          <a:p>
            <a:r>
              <a:rPr lang="en-US" sz="1600" b="0" i="0" u="none" strike="noStrike" kern="1200" dirty="0">
                <a:solidFill>
                  <a:schemeClr val="tx1"/>
                </a:solidFill>
                <a:effectLst/>
                <a:latin typeface="+mn-lt"/>
                <a:ea typeface="+mn-ea"/>
                <a:cs typeface="+mn-cs"/>
              </a:rPr>
              <a:t>Brenner, H. (2002). Long-term survival rates of cancer patients achieved by the end of the 20th century: a period analysis. The Lancet, 360, pp. 1131-1135</a:t>
            </a:r>
            <a:r>
              <a:rPr lang="en-US" sz="1600" b="0" i="0" kern="1200" dirty="0">
                <a:solidFill>
                  <a:schemeClr val="tx1"/>
                </a:solidFill>
                <a:effectLst/>
                <a:latin typeface="+mn-lt"/>
                <a:ea typeface="+mn-ea"/>
                <a:cs typeface="+mn-cs"/>
              </a:rPr>
              <a:t>​.</a:t>
            </a:r>
            <a:endParaRPr lang="en-US" dirty="0"/>
          </a:p>
          <a:p>
            <a:pPr marL="0" marR="0" lvl="0" indent="0" algn="l" defTabSz="1218846" rtl="0" eaLnBrk="1" fontAlgn="auto" latinLnBrk="0" hangingPunct="1">
              <a:lnSpc>
                <a:spcPct val="100000"/>
              </a:lnSpc>
              <a:spcBef>
                <a:spcPts val="0"/>
              </a:spcBef>
              <a:spcAft>
                <a:spcPts val="0"/>
              </a:spcAft>
              <a:buClrTx/>
              <a:buSzTx/>
              <a:buFontTx/>
              <a:buNone/>
              <a:tabLst/>
              <a:defRPr/>
            </a:pPr>
            <a:endParaRPr lang="en-US" sz="1600" b="1" i="0" kern="1200" dirty="0">
              <a:solidFill>
                <a:schemeClr val="tx1"/>
              </a:solidFill>
              <a:effectLst/>
              <a:latin typeface="+mn-lt"/>
              <a:ea typeface="+mn-ea"/>
              <a:cs typeface="+mn-cs"/>
            </a:endParaRPr>
          </a:p>
          <a:p>
            <a:pPr marL="0" marR="0" lvl="0" indent="0" algn="l" defTabSz="1218846" rtl="0" eaLnBrk="1" fontAlgn="auto" latinLnBrk="0" hangingPunct="1">
              <a:lnSpc>
                <a:spcPct val="100000"/>
              </a:lnSpc>
              <a:spcBef>
                <a:spcPts val="0"/>
              </a:spcBef>
              <a:spcAft>
                <a:spcPts val="0"/>
              </a:spcAft>
              <a:buClrTx/>
              <a:buSzTx/>
              <a:buFontTx/>
              <a:buNone/>
              <a:tabLst/>
              <a:defRPr/>
            </a:pPr>
            <a:r>
              <a:rPr lang="en-US" sz="1600" b="1" i="0" kern="1200" dirty="0">
                <a:solidFill>
                  <a:schemeClr val="tx1"/>
                </a:solidFill>
                <a:effectLst/>
                <a:latin typeface="+mn-lt"/>
                <a:ea typeface="+mn-ea"/>
                <a:cs typeface="+mn-cs"/>
              </a:rPr>
              <a:t>Narrative: </a:t>
            </a:r>
          </a:p>
          <a:p>
            <a:r>
              <a:rPr lang="en-US" dirty="0"/>
              <a:t>By transforming the chart into a bump chart and shifting the relative survival rates from percentages to rankings, we can create insights: 'Success stories—prostate and thyroid cancers show exceptional survival rates. The pancreatic challenge—devastatingly low survival highlights oncology's most urgent need. Brain cancers consistently show the challenges of treating central nervous system malignancies.' Now the data tells a story.</a:t>
            </a:r>
          </a:p>
          <a:p>
            <a:pPr marL="0" marR="0" lvl="0" indent="0" algn="l" defTabSz="1218846" rtl="0" eaLnBrk="1" fontAlgn="auto" latinLnBrk="0" hangingPunct="1">
              <a:lnSpc>
                <a:spcPct val="100000"/>
              </a:lnSpc>
              <a:spcBef>
                <a:spcPts val="0"/>
              </a:spcBef>
              <a:spcAft>
                <a:spcPts val="0"/>
              </a:spcAft>
              <a:buClrTx/>
              <a:buSzTx/>
              <a:buFontTx/>
              <a:buNone/>
              <a:tabLst/>
              <a:defRPr/>
            </a:pPr>
            <a:endParaRPr lang="en-US" dirty="0"/>
          </a:p>
          <a:p>
            <a:r>
              <a:rPr lang="en-US" sz="1600" b="1" i="0" u="none" strike="noStrike" kern="1200" dirty="0">
                <a:solidFill>
                  <a:schemeClr val="tx1"/>
                </a:solidFill>
                <a:effectLst/>
                <a:latin typeface="+mn-lt"/>
                <a:ea typeface="+mn-ea"/>
                <a:cs typeface="+mn-cs"/>
              </a:rPr>
              <a:t>Image(s): </a:t>
            </a:r>
          </a:p>
          <a:p>
            <a:endParaRPr lang="en-US" sz="1600" b="0" i="0" u="none" strike="noStrike" kern="1200" dirty="0">
              <a:solidFill>
                <a:schemeClr val="tx1"/>
              </a:solidFill>
              <a:effectLst/>
              <a:latin typeface="+mn-lt"/>
              <a:ea typeface="+mn-ea"/>
              <a:cs typeface="+mn-cs"/>
            </a:endParaRPr>
          </a:p>
          <a:p>
            <a:r>
              <a:rPr lang="en-US" sz="1600" b="0" i="0" u="none" strike="noStrike" kern="1200" dirty="0">
                <a:solidFill>
                  <a:schemeClr val="tx1"/>
                </a:solidFill>
                <a:effectLst/>
                <a:latin typeface="+mn-lt"/>
                <a:ea typeface="+mn-ea"/>
                <a:cs typeface="+mn-cs"/>
              </a:rPr>
              <a:t>Brenner, H. (2002). Long-term survival rates of cancer patients achieved by the end of the 20th century: a period analysis. The Lancet, 360, pp. 1131-1135</a:t>
            </a:r>
            <a:r>
              <a:rPr lang="en-US" sz="1600" b="0" i="0" kern="1200" dirty="0">
                <a:solidFill>
                  <a:schemeClr val="tx1"/>
                </a:solidFill>
                <a:effectLst/>
                <a:latin typeface="+mn-lt"/>
                <a:ea typeface="+mn-ea"/>
                <a:cs typeface="+mn-cs"/>
              </a:rPr>
              <a:t>​.</a:t>
            </a:r>
            <a:endParaRPr lang="en-US" dirty="0"/>
          </a:p>
          <a:p>
            <a:endParaRPr lang="en-US" dirty="0"/>
          </a:p>
        </p:txBody>
      </p:sp>
      <p:sp>
        <p:nvSpPr>
          <p:cNvPr id="4" name="Slide Number Placeholder 3">
            <a:extLst>
              <a:ext uri="{FF2B5EF4-FFF2-40B4-BE49-F238E27FC236}">
                <a16:creationId xmlns:a16="http://schemas.microsoft.com/office/drawing/2014/main" id="{8A42359B-9D4C-532A-195E-BF6E3E36EDD1}"/>
              </a:ext>
            </a:extLst>
          </p:cNvPr>
          <p:cNvSpPr>
            <a:spLocks noGrp="1"/>
          </p:cNvSpPr>
          <p:nvPr>
            <p:ph type="sldNum" sz="quarter" idx="5"/>
          </p:nvPr>
        </p:nvSpPr>
        <p:spPr/>
        <p:txBody>
          <a:bodyPr/>
          <a:lstStyle/>
          <a:p>
            <a:fld id="{E839966F-DF03-C541-8CA6-08220F08542C}" type="slidenum">
              <a:rPr lang="en-US" smtClean="0"/>
              <a:t>56</a:t>
            </a:fld>
            <a:endParaRPr lang="en-US"/>
          </a:p>
        </p:txBody>
      </p:sp>
    </p:spTree>
    <p:extLst>
      <p:ext uri="{BB962C8B-B14F-4D97-AF65-F5344CB8AC3E}">
        <p14:creationId xmlns:p14="http://schemas.microsoft.com/office/powerpoint/2010/main" val="314902244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4BBA3-F013-BE16-AD34-324E91ABD0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BF213D-2E6C-B75B-F4EC-C3A160878C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814EBC-90D7-09D1-1924-E9A40968DB1F}"/>
              </a:ext>
            </a:extLst>
          </p:cNvPr>
          <p:cNvSpPr>
            <a:spLocks noGrp="1"/>
          </p:cNvSpPr>
          <p:nvPr>
            <p:ph type="body" idx="1"/>
          </p:nvPr>
        </p:nvSpPr>
        <p:spPr/>
        <p:txBody>
          <a:bodyPr/>
          <a:lstStyle/>
          <a:p>
            <a:pPr marL="0" marR="0" lvl="0" indent="0" algn="l" defTabSz="1218846" rtl="0" eaLnBrk="1" fontAlgn="auto" latinLnBrk="0" hangingPunct="1">
              <a:lnSpc>
                <a:spcPct val="100000"/>
              </a:lnSpc>
              <a:spcBef>
                <a:spcPts val="0"/>
              </a:spcBef>
              <a:spcAft>
                <a:spcPts val="0"/>
              </a:spcAft>
              <a:buClrTx/>
              <a:buSzTx/>
              <a:buFontTx/>
              <a:buNone/>
              <a:tabLst/>
              <a:defRPr/>
            </a:pPr>
            <a:r>
              <a:rPr lang="en-US" sz="1600" b="1" i="0" kern="1200" dirty="0">
                <a:solidFill>
                  <a:schemeClr val="tx1"/>
                </a:solidFill>
                <a:effectLst/>
                <a:latin typeface="+mn-lt"/>
                <a:ea typeface="+mn-ea"/>
                <a:cs typeface="+mn-cs"/>
              </a:rPr>
              <a:t>Narrative: </a:t>
            </a:r>
          </a:p>
          <a:p>
            <a:r>
              <a:rPr lang="en-US" dirty="0"/>
              <a:t>We started with a simple table of cancer survival rates - percentages across different time periods. While accurate, this format buried the most important insights. When you look at raw percentages, your brain has to do a lot of work. Is 78.3% significantly different from 83.2%? How do you quickly identify which cancers are improving or declining over time? With 88 data points, the human eye simply can't process patterns efficiently. The table format was technically correct but practically useless for pattern recognition. People would walk away remembering maybe 2-3 specific numbers, but miss the bigger story entirely.</a:t>
            </a:r>
          </a:p>
          <a:p>
            <a:pPr marL="0" marR="0" lvl="0" indent="0" algn="l" defTabSz="1218846" rtl="0" eaLnBrk="1" fontAlgn="auto" latinLnBrk="0" hangingPunct="1">
              <a:lnSpc>
                <a:spcPct val="100000"/>
              </a:lnSpc>
              <a:spcBef>
                <a:spcPts val="0"/>
              </a:spcBef>
              <a:spcAft>
                <a:spcPts val="0"/>
              </a:spcAft>
              <a:buClrTx/>
              <a:buSzTx/>
              <a:buFontTx/>
              <a:buNone/>
              <a:tabLst/>
              <a:defRPr/>
            </a:pPr>
            <a:endParaRPr lang="en-US" sz="1600" b="0" i="0" kern="1200" dirty="0">
              <a:solidFill>
                <a:schemeClr val="tx1"/>
              </a:solidFill>
              <a:effectLst/>
              <a:latin typeface="+mn-lt"/>
              <a:ea typeface="+mn-ea"/>
              <a:cs typeface="+mn-cs"/>
            </a:endParaRPr>
          </a:p>
          <a:p>
            <a:pPr marL="0" marR="0" lvl="0" indent="0" algn="l" defTabSz="1218846" rtl="0" eaLnBrk="1" fontAlgn="auto" latinLnBrk="0" hangingPunct="1">
              <a:lnSpc>
                <a:spcPct val="100000"/>
              </a:lnSpc>
              <a:spcBef>
                <a:spcPts val="0"/>
              </a:spcBef>
              <a:spcAft>
                <a:spcPts val="0"/>
              </a:spcAft>
              <a:buClrTx/>
              <a:buSzTx/>
              <a:buFontTx/>
              <a:buNone/>
              <a:tabLst/>
              <a:defRPr/>
            </a:pPr>
            <a:r>
              <a:rPr lang="en-US" dirty="0"/>
              <a:t>This perfectly illustrates why visualization choice matters more than data accuracy. The same data, presented differently, can either reveal insights or hide them. Sometimes the most honest way to present data is to transform it in a way that makes the truth more visible, not just more precise. This wasn't about making the data look prettier - it was about making patterns visible that were completely hidden in the table format.</a:t>
            </a:r>
          </a:p>
          <a:p>
            <a:pPr marL="0" marR="0" lvl="0" indent="0" algn="l" defTabSz="1218846" rtl="0" eaLnBrk="1" fontAlgn="auto" latinLnBrk="0" hangingPunct="1">
              <a:lnSpc>
                <a:spcPct val="100000"/>
              </a:lnSpc>
              <a:spcBef>
                <a:spcPts val="0"/>
              </a:spcBef>
              <a:spcAft>
                <a:spcPts val="0"/>
              </a:spcAft>
              <a:buClrTx/>
              <a:buSzTx/>
              <a:buFontTx/>
              <a:buNone/>
              <a:tabLst/>
              <a:defRPr/>
            </a:pPr>
            <a:endParaRPr lang="en-US" dirty="0"/>
          </a:p>
          <a:p>
            <a:r>
              <a:rPr lang="en-US" sz="1600" b="1" i="0" u="none" strike="noStrike" kern="1200" dirty="0">
                <a:solidFill>
                  <a:schemeClr val="tx1"/>
                </a:solidFill>
                <a:effectLst/>
                <a:latin typeface="+mn-lt"/>
                <a:ea typeface="+mn-ea"/>
                <a:cs typeface="+mn-cs"/>
              </a:rPr>
              <a:t>Image(s): </a:t>
            </a:r>
          </a:p>
          <a:p>
            <a:endParaRPr lang="en-US" sz="1600" b="0" i="0" u="none" strike="noStrike" kern="1200" dirty="0">
              <a:solidFill>
                <a:schemeClr val="tx1"/>
              </a:solidFill>
              <a:effectLst/>
              <a:latin typeface="+mn-lt"/>
              <a:ea typeface="+mn-ea"/>
              <a:cs typeface="+mn-cs"/>
            </a:endParaRPr>
          </a:p>
          <a:p>
            <a:r>
              <a:rPr lang="en-US" sz="1600" b="0" i="0" u="none" strike="noStrike" kern="1200" dirty="0">
                <a:solidFill>
                  <a:schemeClr val="tx1"/>
                </a:solidFill>
                <a:effectLst/>
                <a:latin typeface="+mn-lt"/>
                <a:ea typeface="+mn-ea"/>
                <a:cs typeface="+mn-cs"/>
              </a:rPr>
              <a:t>Brenner, H. (2002). Long-term survival rates of cancer patients achieved by the end of the 20th century: a period analysis. The Lancet, 360, pp. 1131-1135</a:t>
            </a:r>
            <a:r>
              <a:rPr lang="en-US" sz="1600" b="0" i="0" kern="1200" dirty="0">
                <a:solidFill>
                  <a:schemeClr val="tx1"/>
                </a:solidFill>
                <a:effectLst/>
                <a:latin typeface="+mn-lt"/>
                <a:ea typeface="+mn-ea"/>
                <a:cs typeface="+mn-cs"/>
              </a:rPr>
              <a:t>​.</a:t>
            </a:r>
            <a:endParaRPr lang="en-US" dirty="0"/>
          </a:p>
          <a:p>
            <a:pPr marL="0" marR="0" lvl="0" indent="0" algn="l" defTabSz="1218846" rtl="0" eaLnBrk="1" fontAlgn="auto" latinLnBrk="0" hangingPunct="1">
              <a:lnSpc>
                <a:spcPct val="100000"/>
              </a:lnSpc>
              <a:spcBef>
                <a:spcPts val="0"/>
              </a:spcBef>
              <a:spcAft>
                <a:spcPts val="0"/>
              </a:spcAft>
              <a:buClrTx/>
              <a:buSzTx/>
              <a:buFontTx/>
              <a:buNone/>
              <a:tabLst/>
              <a:defRPr/>
            </a:pPr>
            <a:endParaRPr lang="en-US" sz="1600" b="1" i="0" kern="1200" dirty="0">
              <a:solidFill>
                <a:schemeClr val="tx1"/>
              </a:solidFill>
              <a:effectLst/>
              <a:latin typeface="+mn-lt"/>
              <a:ea typeface="+mn-ea"/>
              <a:cs typeface="+mn-cs"/>
            </a:endParaRPr>
          </a:p>
          <a:p>
            <a:pPr marL="0" marR="0" lvl="0" indent="0" algn="l" defTabSz="1218846" rtl="0" eaLnBrk="1" fontAlgn="auto" latinLnBrk="0" hangingPunct="1">
              <a:lnSpc>
                <a:spcPct val="100000"/>
              </a:lnSpc>
              <a:spcBef>
                <a:spcPts val="0"/>
              </a:spcBef>
              <a:spcAft>
                <a:spcPts val="0"/>
              </a:spcAft>
              <a:buClrTx/>
              <a:buSzTx/>
              <a:buFontTx/>
              <a:buNone/>
              <a:tabLst/>
              <a:defRPr/>
            </a:pPr>
            <a:r>
              <a:rPr lang="en-US" sz="1600" b="1" i="0" kern="1200" dirty="0">
                <a:solidFill>
                  <a:schemeClr val="tx1"/>
                </a:solidFill>
                <a:effectLst/>
                <a:latin typeface="+mn-lt"/>
                <a:ea typeface="+mn-ea"/>
                <a:cs typeface="+mn-cs"/>
              </a:rPr>
              <a:t>Narrative: </a:t>
            </a:r>
          </a:p>
          <a:p>
            <a:r>
              <a:rPr lang="en-US" dirty="0"/>
              <a:t>By transforming the chart into a bump chart and shifting the relative survival rates from percentages to rankings, we can create insights: 'Success stories—prostate and thyroid cancers show exceptional survival rates. The pancreatic challenge—devastatingly low survival highlights oncology's most urgent need. Brain cancers consistently show the challenges of treating central nervous system malignancies.' Now the data tells a story.</a:t>
            </a:r>
          </a:p>
          <a:p>
            <a:pPr marL="0" marR="0" lvl="0" indent="0" algn="l" defTabSz="1218846" rtl="0" eaLnBrk="1" fontAlgn="auto" latinLnBrk="0" hangingPunct="1">
              <a:lnSpc>
                <a:spcPct val="100000"/>
              </a:lnSpc>
              <a:spcBef>
                <a:spcPts val="0"/>
              </a:spcBef>
              <a:spcAft>
                <a:spcPts val="0"/>
              </a:spcAft>
              <a:buClrTx/>
              <a:buSzTx/>
              <a:buFontTx/>
              <a:buNone/>
              <a:tabLst/>
              <a:defRPr/>
            </a:pPr>
            <a:endParaRPr lang="en-US" dirty="0"/>
          </a:p>
          <a:p>
            <a:r>
              <a:rPr lang="en-US" sz="1600" b="1" i="0" u="none" strike="noStrike" kern="1200" dirty="0">
                <a:solidFill>
                  <a:schemeClr val="tx1"/>
                </a:solidFill>
                <a:effectLst/>
                <a:latin typeface="+mn-lt"/>
                <a:ea typeface="+mn-ea"/>
                <a:cs typeface="+mn-cs"/>
              </a:rPr>
              <a:t>Image(s): </a:t>
            </a:r>
          </a:p>
          <a:p>
            <a:endParaRPr lang="en-US" sz="1600" b="0" i="0" u="none" strike="noStrike" kern="1200" dirty="0">
              <a:solidFill>
                <a:schemeClr val="tx1"/>
              </a:solidFill>
              <a:effectLst/>
              <a:latin typeface="+mn-lt"/>
              <a:ea typeface="+mn-ea"/>
              <a:cs typeface="+mn-cs"/>
            </a:endParaRPr>
          </a:p>
          <a:p>
            <a:r>
              <a:rPr lang="en-US" sz="1600" b="0" i="0" u="none" strike="noStrike" kern="1200" dirty="0">
                <a:solidFill>
                  <a:schemeClr val="tx1"/>
                </a:solidFill>
                <a:effectLst/>
                <a:latin typeface="+mn-lt"/>
                <a:ea typeface="+mn-ea"/>
                <a:cs typeface="+mn-cs"/>
              </a:rPr>
              <a:t>Brenner, H. (2002). Long-term survival rates of cancer patients achieved by the end of the 20th century: a period analysis. The Lancet, 360, pp. 1131-1135</a:t>
            </a:r>
            <a:r>
              <a:rPr lang="en-US" sz="1600" b="0" i="0" kern="1200" dirty="0">
                <a:solidFill>
                  <a:schemeClr val="tx1"/>
                </a:solidFill>
                <a:effectLst/>
                <a:latin typeface="+mn-lt"/>
                <a:ea typeface="+mn-ea"/>
                <a:cs typeface="+mn-cs"/>
              </a:rPr>
              <a:t>​.</a:t>
            </a:r>
            <a:endParaRPr lang="en-US" dirty="0"/>
          </a:p>
          <a:p>
            <a:endParaRPr lang="en-US" dirty="0"/>
          </a:p>
        </p:txBody>
      </p:sp>
      <p:sp>
        <p:nvSpPr>
          <p:cNvPr id="4" name="Slide Number Placeholder 3">
            <a:extLst>
              <a:ext uri="{FF2B5EF4-FFF2-40B4-BE49-F238E27FC236}">
                <a16:creationId xmlns:a16="http://schemas.microsoft.com/office/drawing/2014/main" id="{25A18DD6-19B8-82E1-8789-FE0C89C54E82}"/>
              </a:ext>
            </a:extLst>
          </p:cNvPr>
          <p:cNvSpPr>
            <a:spLocks noGrp="1"/>
          </p:cNvSpPr>
          <p:nvPr>
            <p:ph type="sldNum" sz="quarter" idx="5"/>
          </p:nvPr>
        </p:nvSpPr>
        <p:spPr/>
        <p:txBody>
          <a:bodyPr/>
          <a:lstStyle/>
          <a:p>
            <a:fld id="{E839966F-DF03-C541-8CA6-08220F08542C}" type="slidenum">
              <a:rPr lang="en-US" smtClean="0"/>
              <a:t>57</a:t>
            </a:fld>
            <a:endParaRPr lang="en-US"/>
          </a:p>
        </p:txBody>
      </p:sp>
    </p:spTree>
    <p:extLst>
      <p:ext uri="{BB962C8B-B14F-4D97-AF65-F5344CB8AC3E}">
        <p14:creationId xmlns:p14="http://schemas.microsoft.com/office/powerpoint/2010/main" val="193440694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Narrative: </a:t>
            </a:r>
          </a:p>
          <a:p>
            <a:r>
              <a:rPr lang="en-US" dirty="0"/>
              <a:t>This is perhaps the most important slide in the entire presentation. Every visualization should make exactly one point clearly, rather than trying to show everything at once.</a:t>
            </a:r>
          </a:p>
          <a:p>
            <a:r>
              <a:rPr lang="en-US" dirty="0"/>
              <a:t>The Pew Research example demonstrates this perfectly—they could have shown all countries in one busy chart, but instead they separated by threat perception to make each insight crystal clear.</a:t>
            </a:r>
          </a:p>
          <a:p>
            <a:endParaRPr lang="en-US" dirty="0"/>
          </a:p>
          <a:p>
            <a:r>
              <a:rPr lang="en-US" dirty="0"/>
              <a:t>Every visualization should answer one primary question or make one key point. Your goal isn't showing all your data—it's communicating insights that drive action. Use multiple simple charts instead of one complex chart. Gray out supporting data to provide context without competition</a:t>
            </a:r>
          </a:p>
          <a:p>
            <a:endParaRPr lang="en-US" dirty="0"/>
          </a:p>
          <a:p>
            <a:r>
              <a:rPr lang="en-US" b="1" dirty="0"/>
              <a:t>Image(s): </a:t>
            </a:r>
          </a:p>
          <a:p>
            <a:pPr marL="0" marR="0" lvl="0" indent="0" algn="l" defTabSz="1218846"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Pew Research Center. U.S., China and Russia are seen as top threats across multiple countries. Available at: </a:t>
            </a:r>
            <a:r>
              <a:rPr lang="en-US" sz="1200" dirty="0"/>
              <a:t>https://www.pewresearch.org/global/2025/07/08/people-in-many-countries-consider-the-u-s-an-important-ally-others-see-it-as-a-top-threat</a:t>
            </a:r>
            <a:r>
              <a:rPr lang="en-US" dirty="0"/>
              <a:t>/pg_2025-07-08_allies-threats_0_03/</a:t>
            </a:r>
          </a:p>
          <a:p>
            <a:endParaRPr lang="en-US" dirty="0"/>
          </a:p>
        </p:txBody>
      </p:sp>
      <p:sp>
        <p:nvSpPr>
          <p:cNvPr id="4" name="Slide Number Placeholder 3"/>
          <p:cNvSpPr>
            <a:spLocks noGrp="1"/>
          </p:cNvSpPr>
          <p:nvPr>
            <p:ph type="sldNum" sz="quarter" idx="5"/>
          </p:nvPr>
        </p:nvSpPr>
        <p:spPr/>
        <p:txBody>
          <a:bodyPr/>
          <a:lstStyle/>
          <a:p>
            <a:fld id="{E839966F-DF03-C541-8CA6-08220F08542C}" type="slidenum">
              <a:rPr lang="en-US" smtClean="0"/>
              <a:t>58</a:t>
            </a:fld>
            <a:endParaRPr lang="en-US"/>
          </a:p>
        </p:txBody>
      </p:sp>
    </p:spTree>
    <p:extLst>
      <p:ext uri="{BB962C8B-B14F-4D97-AF65-F5344CB8AC3E}">
        <p14:creationId xmlns:p14="http://schemas.microsoft.com/office/powerpoint/2010/main" val="260350663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Narrative: </a:t>
            </a:r>
          </a:p>
          <a:p>
            <a:r>
              <a:rPr lang="en-US" dirty="0"/>
              <a:t>This redesign applies principles of visual hierarchy, perceptual grouping, and cognitive load reduction to guide audiences more effectively from data to insight. It emphasizes storytelling through simplified structure and strategic layout, making complex geopolitical sentiment easier to grasp.</a:t>
            </a:r>
          </a:p>
          <a:p>
            <a:endParaRPr lang="en-US" dirty="0"/>
          </a:p>
          <a:p>
            <a:r>
              <a:rPr lang="en-US" b="1" dirty="0"/>
              <a:t>Image(s): </a:t>
            </a:r>
          </a:p>
          <a:p>
            <a:pPr marL="0" marR="0" lvl="0" indent="0" algn="l" defTabSz="1218846" rtl="0" eaLnBrk="1" fontAlgn="auto" latinLnBrk="0" hangingPunct="1">
              <a:lnSpc>
                <a:spcPct val="100000"/>
              </a:lnSpc>
              <a:spcBef>
                <a:spcPts val="0"/>
              </a:spcBef>
              <a:spcAft>
                <a:spcPts val="0"/>
              </a:spcAft>
              <a:buClrTx/>
              <a:buSzTx/>
              <a:buFontTx/>
              <a:buNone/>
              <a:tabLst/>
              <a:defRPr/>
            </a:pPr>
            <a:r>
              <a:rPr lang="en-US" sz="1600" b="0" i="0" kern="1200" dirty="0">
                <a:solidFill>
                  <a:schemeClr val="tx1"/>
                </a:solidFill>
                <a:effectLst/>
                <a:latin typeface="+mn-lt"/>
                <a:ea typeface="+mn-ea"/>
                <a:cs typeface="+mn-cs"/>
              </a:rPr>
              <a:t>Pew Research Center. U.S., China and Russia are seen as top threats across multiple countries. Available at: </a:t>
            </a:r>
            <a:r>
              <a:rPr lang="en-US" sz="1600" dirty="0"/>
              <a:t>https://www.pewresearch.org/global/2025/07/08/people-in-many-countries-consider-the-u-s-an-important-ally-others-see-it-as-a-top-threat</a:t>
            </a:r>
            <a:r>
              <a:rPr lang="en-US" dirty="0"/>
              <a:t>/pg_2025-07-08_allies-threats_0_03/</a:t>
            </a:r>
          </a:p>
          <a:p>
            <a:endParaRPr lang="en-US" dirty="0"/>
          </a:p>
        </p:txBody>
      </p:sp>
      <p:sp>
        <p:nvSpPr>
          <p:cNvPr id="4" name="Slide Number Placeholder 3"/>
          <p:cNvSpPr>
            <a:spLocks noGrp="1"/>
          </p:cNvSpPr>
          <p:nvPr>
            <p:ph type="sldNum" sz="quarter" idx="5"/>
          </p:nvPr>
        </p:nvSpPr>
        <p:spPr/>
        <p:txBody>
          <a:bodyPr/>
          <a:lstStyle/>
          <a:p>
            <a:fld id="{E839966F-DF03-C541-8CA6-08220F08542C}" type="slidenum">
              <a:rPr lang="en-US" smtClean="0"/>
              <a:t>59</a:t>
            </a:fld>
            <a:endParaRPr lang="en-US"/>
          </a:p>
        </p:txBody>
      </p:sp>
    </p:spTree>
    <p:extLst>
      <p:ext uri="{BB962C8B-B14F-4D97-AF65-F5344CB8AC3E}">
        <p14:creationId xmlns:p14="http://schemas.microsoft.com/office/powerpoint/2010/main" val="365143615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Narrative: </a:t>
            </a:r>
          </a:p>
          <a:p>
            <a:r>
              <a:rPr lang="en-US" dirty="0"/>
              <a:t>Finally you can use a data visualization checklist</a:t>
            </a:r>
            <a:r>
              <a:rPr lang="en-US" baseline="0" dirty="0"/>
              <a:t> to make use of the ideas and concepts share in this presentation. The data visualization checklist by Stephanie Evergreen and Ann K. Emery serves as a guide for the development of high impact data visualizations. Use the checklist to rate each aspect of your visualization including aspects related to the text, arrangement, color, lines and overall appearance. </a:t>
            </a:r>
            <a:endParaRPr lang="en-US" dirty="0"/>
          </a:p>
          <a:p>
            <a:endParaRPr lang="en-US" dirty="0"/>
          </a:p>
          <a:p>
            <a:r>
              <a:rPr lang="en-US" b="1" dirty="0"/>
              <a:t>Image(s): </a:t>
            </a:r>
          </a:p>
          <a:p>
            <a:pPr marL="0" marR="0" lvl="0" indent="0" algn="l" defTabSz="1218846" rtl="0" eaLnBrk="1" fontAlgn="auto" latinLnBrk="0" hangingPunct="1">
              <a:lnSpc>
                <a:spcPct val="100000"/>
              </a:lnSpc>
              <a:spcBef>
                <a:spcPts val="0"/>
              </a:spcBef>
              <a:spcAft>
                <a:spcPts val="0"/>
              </a:spcAft>
              <a:buClrTx/>
              <a:buSzTx/>
              <a:buFontTx/>
              <a:buNone/>
              <a:tabLst/>
              <a:defRPr/>
            </a:pPr>
            <a:r>
              <a:rPr lang="en-US" sz="1600" dirty="0"/>
              <a:t>Evergreen, Stephanie, Data Visualization Checklist. Available at: https://stephanieevergreen.com/wp-content/uploads/2020/12/EvergreenDataVizChecklist.pdf</a:t>
            </a:r>
          </a:p>
          <a:p>
            <a:endParaRPr lang="en-US" dirty="0"/>
          </a:p>
        </p:txBody>
      </p:sp>
      <p:sp>
        <p:nvSpPr>
          <p:cNvPr id="4" name="Slide Number Placeholder 3"/>
          <p:cNvSpPr>
            <a:spLocks noGrp="1"/>
          </p:cNvSpPr>
          <p:nvPr>
            <p:ph type="sldNum" sz="quarter" idx="5"/>
          </p:nvPr>
        </p:nvSpPr>
        <p:spPr/>
        <p:txBody>
          <a:bodyPr/>
          <a:lstStyle/>
          <a:p>
            <a:fld id="{E839966F-DF03-C541-8CA6-08220F08542C}" type="slidenum">
              <a:rPr lang="en-US" smtClean="0"/>
              <a:t>60</a:t>
            </a:fld>
            <a:endParaRPr lang="en-US"/>
          </a:p>
        </p:txBody>
      </p:sp>
    </p:spTree>
    <p:extLst>
      <p:ext uri="{BB962C8B-B14F-4D97-AF65-F5344CB8AC3E}">
        <p14:creationId xmlns:p14="http://schemas.microsoft.com/office/powerpoint/2010/main" val="273449960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96D5B2-F003-0FA0-BDF0-7FC7C2C65D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8561E5-5F8F-8E9E-50BD-9EFBBB380E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BF4E68-50E2-3E84-2429-98E01940DE64}"/>
              </a:ext>
            </a:extLst>
          </p:cNvPr>
          <p:cNvSpPr>
            <a:spLocks noGrp="1"/>
          </p:cNvSpPr>
          <p:nvPr>
            <p:ph type="body" idx="1"/>
          </p:nvPr>
        </p:nvSpPr>
        <p:spPr/>
        <p:txBody>
          <a:bodyPr/>
          <a:lstStyle/>
          <a:p>
            <a:r>
              <a:rPr lang="en-US" b="1" dirty="0"/>
              <a:t>Narrative: </a:t>
            </a:r>
          </a:p>
          <a:p>
            <a:r>
              <a:rPr lang="en-US" dirty="0"/>
              <a:t>With great visualization power comes great responsibility. Everything we've covered so far can be used to illuminate truth - or to obscure it. The same techniques that make data clear can also make it misleading.</a:t>
            </a:r>
          </a:p>
          <a:p>
            <a:endParaRPr lang="en-US" dirty="0"/>
          </a:p>
          <a:p>
            <a:r>
              <a:rPr lang="en-US" dirty="0"/>
              <a:t>Alberto Cairo reminds us that 'The responsibility of an ethical data visualizer is to create the most good while doing the least harm.' This isn't about perfection - it's about intention.</a:t>
            </a:r>
          </a:p>
          <a:p>
            <a:endParaRPr lang="en-US" dirty="0"/>
          </a:p>
          <a:p>
            <a:r>
              <a:rPr lang="en-US" dirty="0"/>
              <a:t>We'll look at common ways visualizations mislead - sometimes accidentally, sometimes deliberately - and how to avoid these pitfalls in your own work.</a:t>
            </a:r>
          </a:p>
          <a:p>
            <a:endParaRPr lang="en-US" dirty="0"/>
          </a:p>
          <a:p>
            <a:r>
              <a:rPr lang="en-US" dirty="0"/>
              <a:t>Your visualizations don't just display data - they shape decisions. People will act on what you show them. That's both an opportunity and a responsibility.</a:t>
            </a:r>
          </a:p>
        </p:txBody>
      </p:sp>
      <p:sp>
        <p:nvSpPr>
          <p:cNvPr id="4" name="Slide Number Placeholder 3">
            <a:extLst>
              <a:ext uri="{FF2B5EF4-FFF2-40B4-BE49-F238E27FC236}">
                <a16:creationId xmlns:a16="http://schemas.microsoft.com/office/drawing/2014/main" id="{506DCCF1-724A-5578-2F36-54D577AAA25C}"/>
              </a:ext>
            </a:extLst>
          </p:cNvPr>
          <p:cNvSpPr>
            <a:spLocks noGrp="1"/>
          </p:cNvSpPr>
          <p:nvPr>
            <p:ph type="sldNum" sz="quarter" idx="5"/>
          </p:nvPr>
        </p:nvSpPr>
        <p:spPr/>
        <p:txBody>
          <a:bodyPr/>
          <a:lstStyle/>
          <a:p>
            <a:fld id="{E839966F-DF03-C541-8CA6-08220F08542C}" type="slidenum">
              <a:rPr lang="en-US" smtClean="0"/>
              <a:t>61</a:t>
            </a:fld>
            <a:endParaRPr lang="en-US"/>
          </a:p>
        </p:txBody>
      </p:sp>
    </p:spTree>
    <p:extLst>
      <p:ext uri="{BB962C8B-B14F-4D97-AF65-F5344CB8AC3E}">
        <p14:creationId xmlns:p14="http://schemas.microsoft.com/office/powerpoint/2010/main" val="3675792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DC905-89A6-0E45-3ED6-AE79ADC2C7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41AF23-73B8-7AB0-2B0D-9D22CDFC8C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E44BE7-B347-F891-B727-C29D23129545}"/>
              </a:ext>
            </a:extLst>
          </p:cNvPr>
          <p:cNvSpPr>
            <a:spLocks noGrp="1"/>
          </p:cNvSpPr>
          <p:nvPr>
            <p:ph type="body" idx="1"/>
          </p:nvPr>
        </p:nvSpPr>
        <p:spPr/>
        <p:txBody>
          <a:bodyPr/>
          <a:lstStyle/>
          <a:p>
            <a:r>
              <a:rPr lang="en-US" b="1" dirty="0"/>
              <a:t>Narrative: </a:t>
            </a:r>
          </a:p>
          <a:p>
            <a:pPr lvl="1"/>
            <a:endParaRPr lang="en-US" dirty="0"/>
          </a:p>
          <a:p>
            <a:pPr lvl="0"/>
            <a:r>
              <a:rPr lang="en-US" b="1" dirty="0"/>
              <a:t>Validated data</a:t>
            </a:r>
            <a:r>
              <a:rPr lang="en-US" dirty="0"/>
              <a:t> means you've double-checked everything against your source systems. Set up guardrails to prevent bad data from getting in - like only allowing 'High,' 'Medium,' or 'Low' for risk ratings.</a:t>
            </a:r>
          </a:p>
          <a:p>
            <a:endParaRPr lang="en-US" dirty="0"/>
          </a:p>
          <a:p>
            <a:r>
              <a:rPr lang="en-US" b="1" i="1" dirty="0"/>
              <a:t>Further examples as needed for various audiences: </a:t>
            </a:r>
          </a:p>
          <a:p>
            <a:endParaRPr lang="en-US" dirty="0"/>
          </a:p>
          <a:p>
            <a:r>
              <a:rPr lang="en-US" b="1" dirty="0"/>
              <a:t>Examples for Excel Audience</a:t>
            </a:r>
          </a:p>
          <a:p>
            <a:r>
              <a:rPr lang="en-US" dirty="0"/>
              <a:t>For </a:t>
            </a:r>
            <a:r>
              <a:rPr lang="en-US" b="1" dirty="0"/>
              <a:t>validation</a:t>
            </a:r>
            <a:r>
              <a:rPr lang="en-US" dirty="0"/>
              <a:t>, go to the Data tab, click Data Validation, choose List, and type High comma Medium comma Low in the source box. Now users can only pick from your approved list - no more creative spelling like 'Hi' or 'medium.'</a:t>
            </a:r>
          </a:p>
          <a:p>
            <a:endParaRPr lang="en-US" dirty="0"/>
          </a:p>
          <a:p>
            <a:r>
              <a:rPr lang="en-US" b="1" dirty="0"/>
              <a:t>Examples for Pandas/Python Audience</a:t>
            </a:r>
          </a:p>
          <a:p>
            <a:r>
              <a:rPr lang="en-US" dirty="0"/>
              <a:t>For </a:t>
            </a:r>
            <a:r>
              <a:rPr lang="en-US" b="1" dirty="0"/>
              <a:t>validation</a:t>
            </a:r>
            <a:r>
              <a:rPr lang="en-US" dirty="0"/>
              <a:t>, use categorical data types: pd dot Categorical with the categories parameter set to your allowed values. This prevents typos and makes your data more memory efficient. You can also use assert statements: assert </a:t>
            </a:r>
            <a:r>
              <a:rPr lang="en-US" dirty="0" err="1"/>
              <a:t>df</a:t>
            </a:r>
            <a:r>
              <a:rPr lang="en-US" dirty="0"/>
              <a:t> bracket </a:t>
            </a:r>
            <a:r>
              <a:rPr lang="en-US" dirty="0" err="1"/>
              <a:t>compliance_rate</a:t>
            </a:r>
            <a:r>
              <a:rPr lang="en-US" dirty="0"/>
              <a:t> dot between 0 comma 100 dot all - this will crash your script if invalid data sneaks in, which is exactly what you want.</a:t>
            </a:r>
          </a:p>
          <a:p>
            <a:endParaRPr lang="en-US" b="1" dirty="0"/>
          </a:p>
          <a:p>
            <a:r>
              <a:rPr lang="en-US" b="1" dirty="0"/>
              <a:t>Examples For R Audience</a:t>
            </a:r>
          </a:p>
          <a:p>
            <a:r>
              <a:rPr lang="en-US" dirty="0"/>
              <a:t>For </a:t>
            </a:r>
            <a:r>
              <a:rPr lang="en-US" b="1" dirty="0"/>
              <a:t>validation</a:t>
            </a:r>
            <a:r>
              <a:rPr lang="en-US" dirty="0"/>
              <a:t>, factors are R's strength: factor with levels equals c quote Low quote comma quote Medium quote comma quote High quote comma ordered equals TRUE. This prevents typos and gives you logical ordering for visualizations. You can also use </a:t>
            </a:r>
            <a:r>
              <a:rPr lang="en-US" dirty="0" err="1"/>
              <a:t>stopifnot</a:t>
            </a:r>
            <a:r>
              <a:rPr lang="en-US" dirty="0"/>
              <a:t> for assertions: </a:t>
            </a:r>
            <a:r>
              <a:rPr lang="en-US" dirty="0" err="1"/>
              <a:t>stopifnot</a:t>
            </a:r>
            <a:r>
              <a:rPr lang="en-US" dirty="0"/>
              <a:t> all </a:t>
            </a:r>
            <a:r>
              <a:rPr lang="en-US" dirty="0" err="1"/>
              <a:t>compliance_rate</a:t>
            </a:r>
            <a:r>
              <a:rPr lang="en-US" dirty="0"/>
              <a:t> greater than or equal to 0 and less than or equal to 100.</a:t>
            </a:r>
          </a:p>
          <a:p>
            <a:endParaRPr lang="en-US" dirty="0"/>
          </a:p>
          <a:p>
            <a:endParaRPr lang="en-US" dirty="0"/>
          </a:p>
          <a:p>
            <a:r>
              <a:rPr lang="en-US" dirty="0"/>
              <a:t>This template was inserted from Power-user, the productivity add-in for PowerPoint, Excel and Word.</a:t>
            </a:r>
          </a:p>
          <a:p>
            <a:r>
              <a:rPr lang="en-US" dirty="0"/>
              <a:t>Install Power-user to access thousands of templates, icons, maps, diagrams and charts with Power-user.</a:t>
            </a:r>
          </a:p>
          <a:p>
            <a:r>
              <a:rPr lang="en-US" dirty="0"/>
              <a:t>Visit </a:t>
            </a:r>
            <a:r>
              <a:rPr lang="en-US" dirty="0">
                <a:hlinkClick r:id="rId3"/>
              </a:rPr>
              <a:t>https://www.powerusersoftwares.com/</a:t>
            </a:r>
            <a:endParaRPr lang="en-US" dirty="0"/>
          </a:p>
          <a:p>
            <a:r>
              <a:rPr lang="en-US" dirty="0"/>
              <a:t>©Power-user SAS, terms of license: </a:t>
            </a:r>
            <a:r>
              <a:rPr lang="en-US" dirty="0">
                <a:hlinkClick r:id="rId4"/>
              </a:rPr>
              <a:t>https://www.powerusersoftwares.com/terms</a:t>
            </a:r>
            <a:endParaRPr lang="en-US" dirty="0"/>
          </a:p>
          <a:p>
            <a:endParaRPr lang="en-US" dirty="0"/>
          </a:p>
        </p:txBody>
      </p:sp>
      <p:sp>
        <p:nvSpPr>
          <p:cNvPr id="4" name="Slide Number Placeholder 3">
            <a:extLst>
              <a:ext uri="{FF2B5EF4-FFF2-40B4-BE49-F238E27FC236}">
                <a16:creationId xmlns:a16="http://schemas.microsoft.com/office/drawing/2014/main" id="{E8234B6B-C606-608C-24FC-E4197B552D59}"/>
              </a:ext>
            </a:extLst>
          </p:cNvPr>
          <p:cNvSpPr>
            <a:spLocks noGrp="1"/>
          </p:cNvSpPr>
          <p:nvPr>
            <p:ph type="sldNum" sz="quarter" idx="5"/>
          </p:nvPr>
        </p:nvSpPr>
        <p:spPr/>
        <p:txBody>
          <a:bodyPr/>
          <a:lstStyle/>
          <a:p>
            <a:fld id="{E839966F-DF03-C541-8CA6-08220F08542C}" type="slidenum">
              <a:rPr lang="en-US" smtClean="0"/>
              <a:t>7</a:t>
            </a:fld>
            <a:endParaRPr lang="en-US"/>
          </a:p>
        </p:txBody>
      </p:sp>
    </p:spTree>
    <p:extLst>
      <p:ext uri="{BB962C8B-B14F-4D97-AF65-F5344CB8AC3E}">
        <p14:creationId xmlns:p14="http://schemas.microsoft.com/office/powerpoint/2010/main" val="121079690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Narrative: </a:t>
            </a:r>
          </a:p>
          <a:p>
            <a:r>
              <a:rPr lang="en-US" dirty="0"/>
              <a:t>Data visualization isn't just a technical skill—it's a responsibility. With the power to influence decisions comes the obligation to do so ethically.</a:t>
            </a:r>
            <a:r>
              <a:rPr lang="en-US" baseline="0" dirty="0"/>
              <a:t> Here we see an </a:t>
            </a:r>
            <a:r>
              <a:rPr lang="en-US" sz="1200" b="0" i="0" u="none" strike="noStrike" kern="1200" dirty="0">
                <a:solidFill>
                  <a:schemeClr val="tx1"/>
                </a:solidFill>
                <a:effectLst/>
                <a:latin typeface="+mn-lt"/>
                <a:ea typeface="+mn-ea"/>
                <a:cs typeface="+mn-cs"/>
              </a:rPr>
              <a:t>unofficial Hippocratic oath for data visualization,</a:t>
            </a:r>
            <a:r>
              <a:rPr lang="en-US" sz="1200" b="0" i="0" u="none" strike="noStrike" kern="1200" baseline="0" dirty="0">
                <a:solidFill>
                  <a:schemeClr val="tx1"/>
                </a:solidFill>
                <a:effectLst/>
                <a:latin typeface="+mn-lt"/>
                <a:ea typeface="+mn-ea"/>
                <a:cs typeface="+mn-cs"/>
              </a:rPr>
              <a:t> which asks the reader to </a:t>
            </a:r>
            <a:r>
              <a:rPr lang="en-US" sz="1200" b="0" i="0" u="none" strike="noStrike" kern="1200" dirty="0">
                <a:solidFill>
                  <a:schemeClr val="tx1"/>
                </a:solidFill>
                <a:effectLst/>
                <a:latin typeface="+mn-lt"/>
                <a:ea typeface="+mn-ea"/>
                <a:cs typeface="+mn-cs"/>
              </a:rPr>
              <a:t>respect the great power visualization has in garnering wisdom and misleading the uninformed. </a:t>
            </a:r>
          </a:p>
          <a:p>
            <a:br>
              <a:rPr lang="en-US" b="0" dirty="0">
                <a:effectLst/>
              </a:rPr>
            </a:br>
            <a:r>
              <a:rPr lang="en-US" baseline="0" dirty="0"/>
              <a:t>As the oath emphasizes, one of the most important principle is to respect the power of visualizations and faithfully represent the data. There are many ways to be untruthful or manipulate a data visualization. Over the next few slides, we will cover examples of untruthful data visualizations.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lumMod val="50000"/>
                    <a:lumOff val="50000"/>
                  </a:schemeClr>
                </a:solidFill>
                <a:latin typeface="+mn-lt"/>
                <a:ea typeface="+mn-ea"/>
                <a:cs typeface="+mn-cs"/>
              </a:rPr>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lumMod val="50000"/>
                    <a:lumOff val="50000"/>
                  </a:schemeClr>
                </a:solidFill>
                <a:latin typeface="+mn-lt"/>
                <a:ea typeface="+mn-ea"/>
                <a:cs typeface="+mn-cs"/>
              </a:rPr>
              <a:t>Moore, Jason, Presentation at 2011 Vis Week. Available at: https://mschermann.github.io/data_viz_reader/</a:t>
            </a:r>
          </a:p>
          <a:p>
            <a:endParaRPr lang="en-US" dirty="0"/>
          </a:p>
        </p:txBody>
      </p:sp>
      <p:sp>
        <p:nvSpPr>
          <p:cNvPr id="4" name="Slide Number Placeholder 3"/>
          <p:cNvSpPr>
            <a:spLocks noGrp="1"/>
          </p:cNvSpPr>
          <p:nvPr>
            <p:ph type="sldNum" sz="quarter" idx="5"/>
          </p:nvPr>
        </p:nvSpPr>
        <p:spPr/>
        <p:txBody>
          <a:bodyPr/>
          <a:lstStyle/>
          <a:p>
            <a:fld id="{E839966F-DF03-C541-8CA6-08220F08542C}" type="slidenum">
              <a:rPr lang="en-US" smtClean="0"/>
              <a:t>62</a:t>
            </a:fld>
            <a:endParaRPr lang="en-US"/>
          </a:p>
        </p:txBody>
      </p:sp>
    </p:spTree>
    <p:extLst>
      <p:ext uri="{BB962C8B-B14F-4D97-AF65-F5344CB8AC3E}">
        <p14:creationId xmlns:p14="http://schemas.microsoft.com/office/powerpoint/2010/main" val="309639959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Narrative: </a:t>
            </a:r>
          </a:p>
          <a:p>
            <a:r>
              <a:rPr lang="en-US" baseline="0"/>
              <a:t>One of the easiest ways to mislead a viewer in a data visualization is changing or manipulating the x-axis or y-axis of a bar graph, line graph or scatter plot. </a:t>
            </a:r>
          </a:p>
          <a:p>
            <a:endParaRPr lang="en-US" baseline="0"/>
          </a:p>
          <a:p>
            <a:r>
              <a:rPr lang="en-US" baseline="0"/>
              <a:t>In 2014, the New York Times carried an article on American military spending in Europe with the graph on the left. </a:t>
            </a:r>
            <a:r>
              <a:rPr lang="en-US" sz="1200" b="0" i="0" kern="1200">
                <a:solidFill>
                  <a:schemeClr val="tx1"/>
                </a:solidFill>
                <a:effectLst/>
                <a:latin typeface="+mn-lt"/>
                <a:ea typeface="+mn-ea"/>
                <a:cs typeface="+mn-cs"/>
              </a:rPr>
              <a:t>The problem, as several people pointed out, was while the first five dates on the x-axis covered a 45-year period, the last five dates covered just 12 years, giving a very strange sense of time scale. A non-profit fact-checking group called Full</a:t>
            </a:r>
            <a:r>
              <a:rPr lang="en-US" sz="1200" b="0" i="0" kern="1200" baseline="0">
                <a:solidFill>
                  <a:schemeClr val="tx1"/>
                </a:solidFill>
                <a:effectLst/>
                <a:latin typeface="+mn-lt"/>
                <a:ea typeface="+mn-ea"/>
                <a:cs typeface="+mn-cs"/>
              </a:rPr>
              <a:t> Fact noted the </a:t>
            </a:r>
            <a:r>
              <a:rPr lang="en-US" sz="1200" b="0" i="0" kern="1200" baseline="0" err="1">
                <a:solidFill>
                  <a:schemeClr val="tx1"/>
                </a:solidFill>
                <a:effectLst/>
                <a:latin typeface="+mn-lt"/>
                <a:ea typeface="+mn-ea"/>
                <a:cs typeface="+mn-cs"/>
              </a:rPr>
              <a:t>mis</a:t>
            </a:r>
            <a:r>
              <a:rPr lang="en-US" sz="1200" b="0" i="0" kern="1200" baseline="0">
                <a:solidFill>
                  <a:schemeClr val="tx1"/>
                </a:solidFill>
                <a:effectLst/>
                <a:latin typeface="+mn-lt"/>
                <a:ea typeface="+mn-ea"/>
                <a:cs typeface="+mn-cs"/>
              </a:rPr>
              <a:t>-representation and produced their own version of the cart by approximating the dates presented in the Time’s version. You can see a quite striking difference that might lead you to a different conclusion about the information. </a:t>
            </a:r>
            <a:endParaRPr lang="en-US" baseline="0"/>
          </a:p>
          <a:p>
            <a:endParaRPr lang="en-US" baseline="0"/>
          </a:p>
          <a:p>
            <a:endParaRPr lang="en-US" baseline="0"/>
          </a:p>
          <a:p>
            <a:r>
              <a:rPr lang="en-US" b="1" baseline="0"/>
              <a:t>Reference(s):</a:t>
            </a:r>
          </a:p>
          <a:p>
            <a:r>
              <a:rPr lang="en-US" baseline="0"/>
              <a:t>Bad charts: Times has trouble with its times. Full Fact. June 4, 2014. Available at: https://fullfact.org/news/bad-charts-times-has-trouble-its-times/</a:t>
            </a:r>
          </a:p>
          <a:p>
            <a:endParaRPr lang="en-US" baseline="0"/>
          </a:p>
          <a:p>
            <a:endParaRPr lang="en-US"/>
          </a:p>
        </p:txBody>
      </p:sp>
      <p:sp>
        <p:nvSpPr>
          <p:cNvPr id="4" name="Slide Number Placeholder 3"/>
          <p:cNvSpPr>
            <a:spLocks noGrp="1"/>
          </p:cNvSpPr>
          <p:nvPr>
            <p:ph type="sldNum" sz="quarter" idx="10"/>
          </p:nvPr>
        </p:nvSpPr>
        <p:spPr/>
        <p:txBody>
          <a:bodyPr/>
          <a:lstStyle/>
          <a:p>
            <a:fld id="{BF486ADC-3712-B843-BCB9-7CE9623D22B4}" type="slidenum">
              <a:rPr lang="en-US" smtClean="0"/>
              <a:t>63</a:t>
            </a:fld>
            <a:endParaRPr lang="en-US"/>
          </a:p>
        </p:txBody>
      </p:sp>
    </p:spTree>
    <p:extLst>
      <p:ext uri="{BB962C8B-B14F-4D97-AF65-F5344CB8AC3E}">
        <p14:creationId xmlns:p14="http://schemas.microsoft.com/office/powerpoint/2010/main" val="159576125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Narrative: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In most cases, the y-axis should represent ranges from 0 to a maximum value. However, sometimes those ranges are changed to emphasize a trend in the data. In the chart on the left, the y-axis does not begin at zero and conveys a vast difference between interest rates in 2008 and 2012. With a more accurate y-axis at zero, we can more clearly see that there is little difference between those years. If however, small changes meant big impacts and that is what the chart on the left was trying to indicate, then a good legend or some descriptive text would be very important. </a:t>
            </a:r>
          </a:p>
          <a:p>
            <a:endParaRPr lang="en-US" baseline="0"/>
          </a:p>
          <a:p>
            <a:r>
              <a:rPr lang="en-US" b="1" baseline="0"/>
              <a:t>Reference(s):</a:t>
            </a:r>
          </a:p>
          <a:p>
            <a:r>
              <a:rPr lang="en-US" baseline="0" err="1"/>
              <a:t>Zope</a:t>
            </a:r>
            <a:r>
              <a:rPr lang="en-US" baseline="0"/>
              <a:t>, Natasha. How to be cautious about misleading graphs and statistics. </a:t>
            </a:r>
            <a:r>
              <a:rPr lang="en-US" baseline="0" err="1"/>
              <a:t>DataScienceJunction</a:t>
            </a:r>
            <a:r>
              <a:rPr lang="en-US" baseline="0"/>
              <a:t>. January 1, 2019. Available at: https://www.datasciencejunction.com/2019/01/how-to-be-cautious-about-misleading.html</a:t>
            </a:r>
          </a:p>
          <a:p>
            <a:endParaRPr lang="en-US" baseline="0"/>
          </a:p>
          <a:p>
            <a:endParaRPr lang="en-US"/>
          </a:p>
        </p:txBody>
      </p:sp>
      <p:sp>
        <p:nvSpPr>
          <p:cNvPr id="4" name="Slide Number Placeholder 3"/>
          <p:cNvSpPr>
            <a:spLocks noGrp="1"/>
          </p:cNvSpPr>
          <p:nvPr>
            <p:ph type="sldNum" sz="quarter" idx="10"/>
          </p:nvPr>
        </p:nvSpPr>
        <p:spPr/>
        <p:txBody>
          <a:bodyPr/>
          <a:lstStyle/>
          <a:p>
            <a:fld id="{BF486ADC-3712-B843-BCB9-7CE9623D22B4}" type="slidenum">
              <a:rPr lang="en-US" smtClean="0"/>
              <a:t>64</a:t>
            </a:fld>
            <a:endParaRPr lang="en-US"/>
          </a:p>
        </p:txBody>
      </p:sp>
    </p:spTree>
    <p:extLst>
      <p:ext uri="{BB962C8B-B14F-4D97-AF65-F5344CB8AC3E}">
        <p14:creationId xmlns:p14="http://schemas.microsoft.com/office/powerpoint/2010/main" val="387562179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a:t>Narrative: </a:t>
            </a:r>
          </a:p>
          <a:p>
            <a:r>
              <a:rPr lang="en-US" baseline="0"/>
              <a:t>Cherry picking means only using data that represents a particular position and ignoring a significant portion of related data that may contradict that position. On the left we see a graph of climate temperature data. By showing only data from 1998 – 2012, it seems there is an artificial pause or only a slight overall increase in temperature between those years. But showing the entire dataset from 1880-2012, which can be seen in the chart on the right, shows that there is a definite ongoing warming trend. </a:t>
            </a:r>
          </a:p>
          <a:p>
            <a:endParaRPr lang="en-US" baseline="0"/>
          </a:p>
          <a:p>
            <a:endParaRPr lang="en-US" baseline="0"/>
          </a:p>
          <a:p>
            <a:r>
              <a:rPr lang="en-US" b="1" baseline="0"/>
              <a:t>Reference(s):</a:t>
            </a:r>
          </a:p>
          <a:p>
            <a:r>
              <a:rPr lang="en-US" b="0" baseline="0"/>
              <a:t>Cherry picking. Wikipedia. </a:t>
            </a:r>
            <a:r>
              <a:rPr lang="en-US" b="0" baseline="0" err="1"/>
              <a:t>Avialable</a:t>
            </a:r>
            <a:r>
              <a:rPr lang="en-US" b="0" baseline="0"/>
              <a:t> athttps://en.wikipedia.org/wiki/Cherry_picking</a:t>
            </a:r>
          </a:p>
          <a:p>
            <a:r>
              <a:rPr lang="en-US" b="0" baseline="0" err="1"/>
              <a:t>Fjalnes</a:t>
            </a:r>
            <a:r>
              <a:rPr lang="en-US" b="0" baseline="0"/>
              <a:t>. Land-ocean temperature index from 1998-2012 and from 1880-2016. December 6, 2017. Available at: https://en.wikipedia.org/wiki/Cherry_picking#/media/File:Temperaturanstieg-vergleich-zwischen-ausschnitt-und-gesamtverlauf.gif</a:t>
            </a:r>
          </a:p>
          <a:p>
            <a:endParaRPr lang="en-US" b="0" baseline="0"/>
          </a:p>
          <a:p>
            <a:endParaRPr lang="en-US" b="1" baseline="0"/>
          </a:p>
          <a:p>
            <a:endParaRPr lang="en-US" baseline="0"/>
          </a:p>
          <a:p>
            <a:endParaRPr lang="en-US" baseline="0"/>
          </a:p>
          <a:p>
            <a:endParaRPr lang="en-US"/>
          </a:p>
        </p:txBody>
      </p:sp>
      <p:sp>
        <p:nvSpPr>
          <p:cNvPr id="4" name="Slide Number Placeholder 3"/>
          <p:cNvSpPr>
            <a:spLocks noGrp="1"/>
          </p:cNvSpPr>
          <p:nvPr>
            <p:ph type="sldNum" sz="quarter" idx="10"/>
          </p:nvPr>
        </p:nvSpPr>
        <p:spPr/>
        <p:txBody>
          <a:bodyPr/>
          <a:lstStyle/>
          <a:p>
            <a:fld id="{BF486ADC-3712-B843-BCB9-7CE9623D22B4}" type="slidenum">
              <a:rPr lang="en-US" smtClean="0"/>
              <a:t>65</a:t>
            </a:fld>
            <a:endParaRPr lang="en-US"/>
          </a:p>
        </p:txBody>
      </p:sp>
    </p:spTree>
    <p:extLst>
      <p:ext uri="{BB962C8B-B14F-4D97-AF65-F5344CB8AC3E}">
        <p14:creationId xmlns:p14="http://schemas.microsoft.com/office/powerpoint/2010/main" val="218616550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a:t>Narrative: </a:t>
            </a:r>
          </a:p>
          <a:p>
            <a:r>
              <a:rPr lang="en-US" baseline="0"/>
              <a:t>Sometimes in our desire to simplify the data, we may choose a graphic that is incorrect or nonsensical for our purpose. On the left we see an infographic from Business Week in 2007 about the Vintage Ratings for Cabernet Sauvignon from 1990-2005. The shape of the graphic, the colors, and the labeling make it difficult to tell what the graphic means. On the right, we have a re-worked chart showing the same information more clearly in a line chart, though we’ve kept the color scale and other information the same. </a:t>
            </a:r>
          </a:p>
          <a:p>
            <a:endParaRPr lang="en-US" baseline="0"/>
          </a:p>
          <a:p>
            <a:r>
              <a:rPr lang="en-US" b="1" baseline="0"/>
              <a:t>Reference(s):</a:t>
            </a:r>
          </a:p>
          <a:p>
            <a:endParaRPr lang="en-US" b="1" baseline="0"/>
          </a:p>
          <a:p>
            <a:r>
              <a:rPr lang="en-US"/>
              <a:t>It was a very good</a:t>
            </a:r>
            <a:r>
              <a:rPr lang="en-US" baseline="0"/>
              <a:t> year. </a:t>
            </a:r>
            <a:r>
              <a:rPr lang="en-US"/>
              <a:t>Business Week, June 18, 2007</a:t>
            </a:r>
            <a:endParaRPr lang="en-US" b="1" baseline="0"/>
          </a:p>
          <a:p>
            <a:endParaRPr lang="en-US" baseline="0"/>
          </a:p>
          <a:p>
            <a:endParaRPr lang="en-US" baseline="0"/>
          </a:p>
          <a:p>
            <a:endParaRPr lang="en-US"/>
          </a:p>
        </p:txBody>
      </p:sp>
      <p:sp>
        <p:nvSpPr>
          <p:cNvPr id="4" name="Slide Number Placeholder 3"/>
          <p:cNvSpPr>
            <a:spLocks noGrp="1"/>
          </p:cNvSpPr>
          <p:nvPr>
            <p:ph type="sldNum" sz="quarter" idx="10"/>
          </p:nvPr>
        </p:nvSpPr>
        <p:spPr/>
        <p:txBody>
          <a:bodyPr/>
          <a:lstStyle/>
          <a:p>
            <a:fld id="{BF486ADC-3712-B843-BCB9-7CE9623D22B4}" type="slidenum">
              <a:rPr lang="en-US" smtClean="0"/>
              <a:t>66</a:t>
            </a:fld>
            <a:endParaRPr lang="en-US"/>
          </a:p>
        </p:txBody>
      </p:sp>
    </p:spTree>
    <p:extLst>
      <p:ext uri="{BB962C8B-B14F-4D97-AF65-F5344CB8AC3E}">
        <p14:creationId xmlns:p14="http://schemas.microsoft.com/office/powerpoint/2010/main" val="124965004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a:t>Narrative: </a:t>
            </a:r>
          </a:p>
          <a:p>
            <a:r>
              <a:rPr lang="en-US" baseline="0"/>
              <a:t>Our brains are wired to expect certain things in a data visualization. In this example of a chart on gun deaths in Florida, we see in the chart on the left what appears to be a decrease in gun deaths overall from the early 1990’s to the mid 2010s, beginning when Florida enacted its “Stand Your Ground Law”. But when we examine the chart more closely we see that the y-axis is flipped upside-down and the red portion of the chart is actually the data. We would not have expected to see data upside-down. On the right, we see a version of the chart flipped back to the conventional way of viewing data. </a:t>
            </a:r>
          </a:p>
          <a:p>
            <a:endParaRPr lang="en-US" baseline="0"/>
          </a:p>
          <a:p>
            <a:r>
              <a:rPr lang="en-US" b="1" baseline="0"/>
              <a:t>Reference(s):</a:t>
            </a:r>
          </a:p>
          <a:p>
            <a:endParaRPr lang="en-US" baseline="0"/>
          </a:p>
          <a:p>
            <a:r>
              <a:rPr lang="en-US" baseline="0"/>
              <a:t>Engle, Pamela. This Chart Shows an Alarming Rise in Florida Gun Deaths After ‘Stand Your Ground’ Was Enacted. February 18, 2014. Available at: https://www.businessinsider.com/gun-deaths-in-florida-increased-with-stand-your-ground-2014-2</a:t>
            </a:r>
          </a:p>
          <a:p>
            <a:endParaRPr lang="en-US" baseline="0"/>
          </a:p>
          <a:p>
            <a:endParaRPr lang="en-US"/>
          </a:p>
        </p:txBody>
      </p:sp>
      <p:sp>
        <p:nvSpPr>
          <p:cNvPr id="4" name="Slide Number Placeholder 3"/>
          <p:cNvSpPr>
            <a:spLocks noGrp="1"/>
          </p:cNvSpPr>
          <p:nvPr>
            <p:ph type="sldNum" sz="quarter" idx="10"/>
          </p:nvPr>
        </p:nvSpPr>
        <p:spPr/>
        <p:txBody>
          <a:bodyPr/>
          <a:lstStyle/>
          <a:p>
            <a:fld id="{BF486ADC-3712-B843-BCB9-7CE9623D22B4}" type="slidenum">
              <a:rPr lang="en-US" smtClean="0"/>
              <a:t>67</a:t>
            </a:fld>
            <a:endParaRPr lang="en-US"/>
          </a:p>
        </p:txBody>
      </p:sp>
    </p:spTree>
    <p:extLst>
      <p:ext uri="{BB962C8B-B14F-4D97-AF65-F5344CB8AC3E}">
        <p14:creationId xmlns:p14="http://schemas.microsoft.com/office/powerpoint/2010/main" val="42966952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i="0" kern="1200">
                <a:solidFill>
                  <a:schemeClr val="tx1"/>
                </a:solidFill>
                <a:effectLst/>
                <a:latin typeface="+mn-lt"/>
                <a:ea typeface="+mn-ea"/>
                <a:cs typeface="+mn-cs"/>
              </a:rPr>
              <a:t>Narrative: </a:t>
            </a:r>
          </a:p>
          <a:p>
            <a:endParaRPr lang="en-US" sz="1600" b="1" i="0" kern="1200">
              <a:solidFill>
                <a:schemeClr val="tx1"/>
              </a:solidFill>
              <a:effectLst/>
              <a:latin typeface="+mn-lt"/>
              <a:ea typeface="+mn-ea"/>
              <a:cs typeface="+mn-cs"/>
            </a:endParaRPr>
          </a:p>
          <a:p>
            <a:r>
              <a:rPr lang="en-US"/>
              <a:t>Here's a fascinating statistical fact: Did you know there's a 99.8% correlation between the distance of Neptune from the Sun and the viewership of the soap opera 'Days of Our Lives'? Should NBC's programming executives start hiring astronomers? Of course not. This is what we call a spurious correlation - and it's a perfect example of why correlation absolutely does not imply causation.</a:t>
            </a:r>
          </a:p>
          <a:p>
            <a:endParaRPr lang="en-US" sz="1600" b="1" i="0" kern="1200">
              <a:solidFill>
                <a:schemeClr val="tx1"/>
              </a:solidFill>
              <a:effectLst/>
              <a:latin typeface="+mn-lt"/>
              <a:ea typeface="+mn-ea"/>
              <a:cs typeface="+mn-cs"/>
            </a:endParaRPr>
          </a:p>
          <a:p>
            <a:r>
              <a:rPr lang="en-US"/>
              <a:t>A spurious correlation occurs when two variables appear to be related statistically, but there's no actual causal relationship between them. The math shows a connection, but logically, one variable isn't actually influencing the other.</a:t>
            </a:r>
          </a:p>
          <a:p>
            <a:endParaRPr lang="en-US"/>
          </a:p>
          <a:p>
            <a:r>
              <a:rPr lang="en-US"/>
              <a:t>This is crucial for data visualization ethics because spurious correlations can be incredibly persuasive when presented visually. A clean line chart showing two variables moving together looks compelling - our brains are wired to see patterns and assume relationships.</a:t>
            </a:r>
          </a:p>
          <a:p>
            <a:endParaRPr lang="en-US" sz="1600" b="0" i="0" kern="1200">
              <a:solidFill>
                <a:schemeClr val="tx1"/>
              </a:solidFill>
              <a:effectLst/>
              <a:latin typeface="+mn-lt"/>
              <a:ea typeface="+mn-ea"/>
              <a:cs typeface="+mn-cs"/>
            </a:endParaRPr>
          </a:p>
          <a:p>
            <a:r>
              <a:rPr lang="en-US" sz="1200" b="1" i="0" kern="1200">
                <a:solidFill>
                  <a:schemeClr val="tx1"/>
                </a:solidFill>
                <a:effectLst/>
                <a:latin typeface="+mn-lt"/>
                <a:ea typeface="+mn-ea"/>
                <a:cs typeface="+mn-cs"/>
              </a:rPr>
              <a:t>Underlying Data: </a:t>
            </a:r>
          </a:p>
          <a:p>
            <a:r>
              <a:rPr lang="en-US" sz="1200" b="0" i="0" kern="1200">
                <a:solidFill>
                  <a:schemeClr val="tx1"/>
                </a:solidFill>
                <a:effectLst/>
                <a:latin typeface="+mn-lt"/>
                <a:ea typeface="+mn-ea"/>
                <a:cs typeface="+mn-cs"/>
              </a:rPr>
              <a:t>The distance between Neptune and the Sun</a:t>
            </a:r>
            <a:br>
              <a:rPr lang="en-US" sz="1200" b="0"/>
            </a:br>
            <a:r>
              <a:rPr lang="en-US" sz="1200" b="0" i="0" kern="1200">
                <a:solidFill>
                  <a:schemeClr val="tx1"/>
                </a:solidFill>
                <a:effectLst/>
                <a:latin typeface="+mn-lt"/>
                <a:ea typeface="+mn-ea"/>
                <a:cs typeface="+mn-cs"/>
              </a:rPr>
              <a:t>Detailed data title: The average distance between Neptune and the Sun as measured on the first day of each month</a:t>
            </a:r>
            <a:br>
              <a:rPr lang="en-US" sz="1200" b="0"/>
            </a:br>
            <a:r>
              <a:rPr lang="en-US" sz="1200" b="0" i="0" kern="1200">
                <a:solidFill>
                  <a:schemeClr val="tx1"/>
                </a:solidFill>
                <a:effectLst/>
                <a:latin typeface="+mn-lt"/>
                <a:ea typeface="+mn-ea"/>
                <a:cs typeface="+mn-cs"/>
              </a:rPr>
              <a:t>Source: </a:t>
            </a:r>
            <a:r>
              <a:rPr lang="en-US" sz="1200" b="0" i="0" u="none" strike="noStrike" kern="1200" err="1">
                <a:solidFill>
                  <a:schemeClr val="tx1"/>
                </a:solidFill>
                <a:effectLst/>
                <a:latin typeface="+mn-lt"/>
                <a:ea typeface="+mn-ea"/>
                <a:cs typeface="+mn-cs"/>
                <a:hlinkClick r:id="rId3"/>
              </a:rPr>
              <a:t>Caclculated</a:t>
            </a:r>
            <a:r>
              <a:rPr lang="en-US" sz="1200" b="0" i="0" u="none" strike="noStrike" kern="1200">
                <a:solidFill>
                  <a:schemeClr val="tx1"/>
                </a:solidFill>
                <a:effectLst/>
                <a:latin typeface="+mn-lt"/>
                <a:ea typeface="+mn-ea"/>
                <a:cs typeface="+mn-cs"/>
                <a:hlinkClick r:id="rId3"/>
              </a:rPr>
              <a:t> using </a:t>
            </a:r>
            <a:r>
              <a:rPr lang="en-US" sz="1200" b="0" i="0" u="none" strike="noStrike" kern="1200" err="1">
                <a:solidFill>
                  <a:schemeClr val="tx1"/>
                </a:solidFill>
                <a:effectLst/>
                <a:latin typeface="+mn-lt"/>
                <a:ea typeface="+mn-ea"/>
                <a:cs typeface="+mn-cs"/>
                <a:hlinkClick r:id="rId3"/>
              </a:rPr>
              <a:t>Astropy</a:t>
            </a:r>
            <a:br>
              <a:rPr lang="en-US" sz="1200" b="0"/>
            </a:br>
            <a:r>
              <a:rPr lang="en-US" sz="1200" b="0" i="0" kern="1200">
                <a:solidFill>
                  <a:schemeClr val="tx1"/>
                </a:solidFill>
                <a:effectLst/>
                <a:latin typeface="+mn-lt"/>
                <a:ea typeface="+mn-ea"/>
                <a:cs typeface="+mn-cs"/>
              </a:rPr>
              <a:t>Additional Info: </a:t>
            </a:r>
            <a:r>
              <a:rPr lang="en-US" sz="1200" b="0" i="1" kern="1200" baseline="30000">
                <a:solidFill>
                  <a:schemeClr val="tx1"/>
                </a:solidFill>
                <a:effectLst/>
                <a:latin typeface="+mn-lt"/>
                <a:ea typeface="+mn-ea"/>
                <a:cs typeface="+mn-cs"/>
              </a:rPr>
              <a:t>See full details</a:t>
            </a:r>
            <a:br>
              <a:rPr lang="en-US" sz="1200" b="0"/>
            </a:br>
            <a:r>
              <a:rPr lang="en-US" sz="1200" b="0" i="1" u="none" strike="noStrike" kern="1200">
                <a:solidFill>
                  <a:schemeClr val="tx1"/>
                </a:solidFill>
                <a:effectLst/>
                <a:latin typeface="+mn-lt"/>
                <a:ea typeface="+mn-ea"/>
                <a:cs typeface="+mn-cs"/>
                <a:hlinkClick r:id="rId4"/>
              </a:rPr>
              <a:t>See what else correlates with The distance between Neptune and the Sun</a:t>
            </a:r>
            <a:br>
              <a:rPr lang="en-US" sz="1200" b="0"/>
            </a:br>
            <a:br>
              <a:rPr lang="en-US" sz="1200" b="0"/>
            </a:br>
            <a:r>
              <a:rPr lang="en-US" sz="1200" b="0" i="0" kern="1200">
                <a:solidFill>
                  <a:schemeClr val="tx1"/>
                </a:solidFill>
                <a:effectLst/>
                <a:latin typeface="+mn-lt"/>
                <a:ea typeface="+mn-ea"/>
                <a:cs typeface="+mn-cs"/>
              </a:rPr>
              <a:t>Viewership count for Days of Our Lives</a:t>
            </a:r>
            <a:br>
              <a:rPr lang="en-US" sz="1200" b="0"/>
            </a:br>
            <a:r>
              <a:rPr lang="en-US" sz="1200" b="0" i="0" kern="1200">
                <a:solidFill>
                  <a:schemeClr val="tx1"/>
                </a:solidFill>
                <a:effectLst/>
                <a:latin typeface="+mn-lt"/>
                <a:ea typeface="+mn-ea"/>
                <a:cs typeface="+mn-cs"/>
              </a:rPr>
              <a:t>Detailed data title: Metered viewership count for Days of Our Lives</a:t>
            </a:r>
            <a:br>
              <a:rPr lang="en-US" sz="1200" b="0"/>
            </a:br>
            <a:r>
              <a:rPr lang="en-US" sz="1200" b="0" i="0" kern="1200">
                <a:solidFill>
                  <a:schemeClr val="tx1"/>
                </a:solidFill>
                <a:effectLst/>
                <a:latin typeface="+mn-lt"/>
                <a:ea typeface="+mn-ea"/>
                <a:cs typeface="+mn-cs"/>
              </a:rPr>
              <a:t>Source: </a:t>
            </a:r>
            <a:r>
              <a:rPr lang="en-US" sz="1200" b="0" i="0" u="none" strike="noStrike" kern="1200">
                <a:solidFill>
                  <a:schemeClr val="tx1"/>
                </a:solidFill>
                <a:effectLst/>
                <a:latin typeface="+mn-lt"/>
                <a:ea typeface="+mn-ea"/>
                <a:cs typeface="+mn-cs"/>
                <a:hlinkClick r:id="rId5"/>
              </a:rPr>
              <a:t>Wikipedia</a:t>
            </a:r>
            <a:br>
              <a:rPr lang="en-US" sz="1200" b="0"/>
            </a:br>
            <a:r>
              <a:rPr lang="en-US" sz="1200" b="0" i="1" u="none" strike="noStrike" kern="1200">
                <a:solidFill>
                  <a:schemeClr val="tx1"/>
                </a:solidFill>
                <a:effectLst/>
                <a:latin typeface="+mn-lt"/>
                <a:ea typeface="+mn-ea"/>
                <a:cs typeface="+mn-cs"/>
                <a:hlinkClick r:id="rId6"/>
              </a:rPr>
              <a:t>See what else correlates with Viewership count for Days of Our Lives</a:t>
            </a:r>
            <a:br>
              <a:rPr lang="en-US" sz="1200" b="0"/>
            </a:br>
            <a:endParaRPr lang="en-US" sz="1200" b="0"/>
          </a:p>
          <a:p>
            <a:endParaRPr lang="en-US"/>
          </a:p>
          <a:p>
            <a:r>
              <a:rPr lang="en-US" b="1"/>
              <a:t>Image(s): </a:t>
            </a:r>
          </a:p>
          <a:p>
            <a:r>
              <a:rPr lang="en-US"/>
              <a:t>Vigen, Tyler. Spurious Correlation #1034. Available at: https://www.tylervigen.com/spurious/correlation/1034_the-distance-between-neptune-and-the-sun_correlates-with_viewership-count-for-days-of-our-lives</a:t>
            </a:r>
          </a:p>
        </p:txBody>
      </p:sp>
      <p:sp>
        <p:nvSpPr>
          <p:cNvPr id="4" name="Slide Number Placeholder 3"/>
          <p:cNvSpPr>
            <a:spLocks noGrp="1"/>
          </p:cNvSpPr>
          <p:nvPr>
            <p:ph type="sldNum" sz="quarter" idx="5"/>
          </p:nvPr>
        </p:nvSpPr>
        <p:spPr/>
        <p:txBody>
          <a:bodyPr/>
          <a:lstStyle/>
          <a:p>
            <a:fld id="{E839966F-DF03-C541-8CA6-08220F08542C}" type="slidenum">
              <a:rPr lang="en-US" smtClean="0"/>
              <a:t>68</a:t>
            </a:fld>
            <a:endParaRPr lang="en-US"/>
          </a:p>
        </p:txBody>
      </p:sp>
    </p:spTree>
    <p:extLst>
      <p:ext uri="{BB962C8B-B14F-4D97-AF65-F5344CB8AC3E}">
        <p14:creationId xmlns:p14="http://schemas.microsoft.com/office/powerpoint/2010/main" val="152195456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Narrative: </a:t>
            </a:r>
          </a:p>
          <a:p>
            <a:r>
              <a:rPr lang="en-US" dirty="0"/>
              <a:t>Let's get practical. You understand the principles, you know the ethics - now what tools should you actually use? The good news is you can create powerful visualizations with tools you probably already have.</a:t>
            </a:r>
          </a:p>
          <a:p>
            <a:endParaRPr lang="en-US" dirty="0"/>
          </a:p>
          <a:p>
            <a:r>
              <a:rPr lang="en-US" dirty="0"/>
              <a:t>We'll compare your options from Excel macros to advanced platforms, so you can make informed tool choices based on your actual needs, not just what's trendy.</a:t>
            </a:r>
          </a:p>
        </p:txBody>
      </p:sp>
      <p:sp>
        <p:nvSpPr>
          <p:cNvPr id="4" name="Slide Number Placeholder 3"/>
          <p:cNvSpPr>
            <a:spLocks noGrp="1"/>
          </p:cNvSpPr>
          <p:nvPr>
            <p:ph type="sldNum" sz="quarter" idx="5"/>
          </p:nvPr>
        </p:nvSpPr>
        <p:spPr/>
        <p:txBody>
          <a:bodyPr/>
          <a:lstStyle/>
          <a:p>
            <a:fld id="{E839966F-DF03-C541-8CA6-08220F08542C}" type="slidenum">
              <a:rPr lang="en-US" smtClean="0"/>
              <a:t>69</a:t>
            </a:fld>
            <a:endParaRPr lang="en-US"/>
          </a:p>
        </p:txBody>
      </p:sp>
    </p:spTree>
    <p:extLst>
      <p:ext uri="{BB962C8B-B14F-4D97-AF65-F5344CB8AC3E}">
        <p14:creationId xmlns:p14="http://schemas.microsoft.com/office/powerpoint/2010/main" val="414184399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Narrative: </a:t>
            </a:r>
          </a:p>
          <a:p>
            <a:r>
              <a:rPr lang="en-US" dirty="0"/>
              <a:t>There are many tools available for data</a:t>
            </a:r>
            <a:r>
              <a:rPr lang="en-US" baseline="0" dirty="0"/>
              <a:t> visualization. This table shows some advantages and challenges for Excel, Google Charts, Python or R, and Tableau. Note that if you are most familiar with Excel, there are a lot of advanced charts you can make right inside Excel that many people are not aware of. The link on this slide takes you to great resource called How to Build Data Visualizations in Excel. Other tools not listed on here are Qlik and </a:t>
            </a:r>
            <a:r>
              <a:rPr lang="en-US" baseline="0" dirty="0" err="1"/>
              <a:t>Datawrapper</a:t>
            </a:r>
            <a:r>
              <a:rPr lang="en-US" baseline="0" dirty="0"/>
              <a:t>. </a:t>
            </a:r>
          </a:p>
          <a:p>
            <a:endParaRPr lang="en-US" baseline="0" dirty="0"/>
          </a:p>
          <a:p>
            <a:r>
              <a:rPr lang="en-US" dirty="0"/>
              <a:t>Let's be practical about tool selection. I'm often asked 'What's the best visualization tool?' The answer is: the one your audience can access and you can master.</a:t>
            </a:r>
          </a:p>
          <a:p>
            <a:r>
              <a:rPr lang="en-US" dirty="0"/>
              <a:t>Excel isn't the most sophisticated option, but it's ubiquitous. Sometimes the tool that's 'good enough' and available everywhere beats the perfect tool that only you can use</a:t>
            </a:r>
          </a:p>
          <a:p>
            <a:endParaRPr lang="en-US" dirty="0"/>
          </a:p>
          <a:p>
            <a:endParaRPr lang="en-US" dirty="0"/>
          </a:p>
          <a:p>
            <a:r>
              <a:rPr lang="en-US" dirty="0"/>
              <a:t>Ask: do they have</a:t>
            </a:r>
            <a:r>
              <a:rPr lang="en-US" baseline="0" dirty="0"/>
              <a:t> other tools to add?</a:t>
            </a:r>
            <a:endParaRPr lang="en-CA" dirty="0"/>
          </a:p>
          <a:p>
            <a:endParaRPr lang="en-US" dirty="0"/>
          </a:p>
        </p:txBody>
      </p:sp>
      <p:sp>
        <p:nvSpPr>
          <p:cNvPr id="4" name="Slide Number Placeholder 3"/>
          <p:cNvSpPr>
            <a:spLocks noGrp="1"/>
          </p:cNvSpPr>
          <p:nvPr>
            <p:ph type="sldNum" sz="quarter" idx="5"/>
          </p:nvPr>
        </p:nvSpPr>
        <p:spPr/>
        <p:txBody>
          <a:bodyPr/>
          <a:lstStyle/>
          <a:p>
            <a:fld id="{E839966F-DF03-C541-8CA6-08220F08542C}" type="slidenum">
              <a:rPr lang="en-US" smtClean="0"/>
              <a:t>70</a:t>
            </a:fld>
            <a:endParaRPr lang="en-US"/>
          </a:p>
        </p:txBody>
      </p:sp>
    </p:spTree>
    <p:extLst>
      <p:ext uri="{BB962C8B-B14F-4D97-AF65-F5344CB8AC3E}">
        <p14:creationId xmlns:p14="http://schemas.microsoft.com/office/powerpoint/2010/main" val="181710104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template was inserted from Power-user, the productivity add-in for PowerPoint, Excel and Word.</a:t>
            </a:r>
          </a:p>
          <a:p>
            <a:r>
              <a:rPr lang="en-US" dirty="0"/>
              <a:t>Install Power-user to access thousands of templates, icons, maps, diagrams and charts with Power-user.</a:t>
            </a:r>
          </a:p>
          <a:p>
            <a:r>
              <a:rPr lang="en-US" dirty="0"/>
              <a:t>Visit </a:t>
            </a:r>
            <a:r>
              <a:rPr lang="en-US" dirty="0">
                <a:hlinkClick r:id="rId3"/>
              </a:rPr>
              <a:t>https://www.powerusersoftwares.com/</a:t>
            </a:r>
            <a:endParaRPr lang="en-US" dirty="0"/>
          </a:p>
          <a:p>
            <a:r>
              <a:rPr lang="en-US" dirty="0"/>
              <a:t>©Power-user SAS, terms of license: </a:t>
            </a:r>
            <a:r>
              <a:rPr lang="en-US" dirty="0">
                <a:hlinkClick r:id="rId4"/>
              </a:rPr>
              <a:t>https://www.powerusersoftwares.com/terms</a:t>
            </a:r>
            <a:endParaRPr lang="en-US" dirty="0"/>
          </a:p>
        </p:txBody>
      </p:sp>
      <p:sp>
        <p:nvSpPr>
          <p:cNvPr id="4" name="Slide Number Placeholder 3"/>
          <p:cNvSpPr>
            <a:spLocks noGrp="1"/>
          </p:cNvSpPr>
          <p:nvPr>
            <p:ph type="sldNum" sz="quarter" idx="5"/>
          </p:nvPr>
        </p:nvSpPr>
        <p:spPr/>
        <p:txBody>
          <a:bodyPr/>
          <a:lstStyle/>
          <a:p>
            <a:fld id="{E839966F-DF03-C541-8CA6-08220F08542C}" type="slidenum">
              <a:rPr lang="en-US" smtClean="0"/>
              <a:t>71</a:t>
            </a:fld>
            <a:endParaRPr lang="en-US"/>
          </a:p>
        </p:txBody>
      </p:sp>
    </p:spTree>
    <p:extLst>
      <p:ext uri="{BB962C8B-B14F-4D97-AF65-F5344CB8AC3E}">
        <p14:creationId xmlns:p14="http://schemas.microsoft.com/office/powerpoint/2010/main" val="2912473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33D7AF-8455-25F0-8871-21C793B81D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5F4639-A4D4-E898-5B2C-33F5F68390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8E5E2D-94B0-768E-E52B-23BB914F8DF5}"/>
              </a:ext>
            </a:extLst>
          </p:cNvPr>
          <p:cNvSpPr>
            <a:spLocks noGrp="1"/>
          </p:cNvSpPr>
          <p:nvPr>
            <p:ph type="body" idx="1"/>
          </p:nvPr>
        </p:nvSpPr>
        <p:spPr/>
        <p:txBody>
          <a:bodyPr/>
          <a:lstStyle/>
          <a:p>
            <a:r>
              <a:rPr lang="en-US" b="1" dirty="0"/>
              <a:t>Narrative: </a:t>
            </a:r>
          </a:p>
          <a:p>
            <a:pPr lvl="0"/>
            <a:r>
              <a:rPr lang="en-US" b="1" dirty="0"/>
              <a:t>Documented data</a:t>
            </a:r>
            <a:r>
              <a:rPr lang="en-US" dirty="0"/>
              <a:t> means future-you and your colleagues understand what everything means. Write down that 'Compliance Rate' equals passed audits divided by total audits times 100. Trust me, you'll forget in six months.</a:t>
            </a:r>
          </a:p>
          <a:p>
            <a:endParaRPr lang="en-US" dirty="0"/>
          </a:p>
          <a:p>
            <a:r>
              <a:rPr lang="en-US" dirty="0"/>
              <a:t>Get these four things right, and your visualizations will practically create themselves. Skip them, and you'll spend hours fighting with charts that don't make sense.</a:t>
            </a:r>
          </a:p>
          <a:p>
            <a:endParaRPr lang="en-US" dirty="0"/>
          </a:p>
          <a:p>
            <a:r>
              <a:rPr lang="en-US" b="1" i="1" dirty="0"/>
              <a:t>Further examples as needed for various audiences: </a:t>
            </a:r>
          </a:p>
          <a:p>
            <a:endParaRPr lang="en-US" dirty="0"/>
          </a:p>
          <a:p>
            <a:r>
              <a:rPr lang="en-US" b="1" dirty="0"/>
              <a:t>Examples for Excel Audience</a:t>
            </a:r>
          </a:p>
          <a:p>
            <a:r>
              <a:rPr lang="en-US" dirty="0"/>
              <a:t>For </a:t>
            </a:r>
            <a:r>
              <a:rPr lang="en-US" b="1" dirty="0"/>
              <a:t>documentation</a:t>
            </a:r>
            <a:r>
              <a:rPr lang="en-US" dirty="0"/>
              <a:t>, right-click any cell and choose Insert Comment, or create a separate Notes tab. Write your formulas clearly: equals B2 slash C2 times 100 for compliance rate.</a:t>
            </a:r>
          </a:p>
          <a:p>
            <a:r>
              <a:rPr lang="en-US" dirty="0"/>
              <a:t>The key insight for Excel users: spend 10 minutes setting this up, and your monthly reports will be consistent forever. Your charts will update cleanly, and you won't have to manually fix data every single month.</a:t>
            </a:r>
          </a:p>
          <a:p>
            <a:endParaRPr lang="en-US" dirty="0"/>
          </a:p>
          <a:p>
            <a:r>
              <a:rPr lang="en-US" b="1" dirty="0"/>
              <a:t>Examples for Pandas/Python Audience</a:t>
            </a:r>
          </a:p>
          <a:p>
            <a:r>
              <a:rPr lang="en-US" dirty="0"/>
              <a:t>For </a:t>
            </a:r>
            <a:r>
              <a:rPr lang="en-US" b="1" dirty="0"/>
              <a:t>documentation</a:t>
            </a:r>
            <a:r>
              <a:rPr lang="en-US" dirty="0"/>
              <a:t>, use the </a:t>
            </a:r>
            <a:r>
              <a:rPr lang="en-US" dirty="0" err="1"/>
              <a:t>attrs</a:t>
            </a:r>
            <a:r>
              <a:rPr lang="en-US" dirty="0"/>
              <a:t> dictionary: </a:t>
            </a:r>
            <a:r>
              <a:rPr lang="en-US" dirty="0" err="1"/>
              <a:t>df</a:t>
            </a:r>
            <a:r>
              <a:rPr lang="en-US" dirty="0"/>
              <a:t> dot </a:t>
            </a:r>
            <a:r>
              <a:rPr lang="en-US" dirty="0" err="1"/>
              <a:t>attrs</a:t>
            </a:r>
            <a:r>
              <a:rPr lang="en-US" dirty="0"/>
              <a:t> bracket quote </a:t>
            </a:r>
            <a:r>
              <a:rPr lang="en-US" dirty="0" err="1"/>
              <a:t>compliance_rate</a:t>
            </a:r>
            <a:r>
              <a:rPr lang="en-US" dirty="0"/>
              <a:t> quote equals your definition. This travels with your </a:t>
            </a:r>
            <a:r>
              <a:rPr lang="en-US" dirty="0" err="1"/>
              <a:t>dataframe</a:t>
            </a:r>
            <a:r>
              <a:rPr lang="en-US" dirty="0"/>
              <a:t> and makes your analysis self-documenting.</a:t>
            </a:r>
          </a:p>
          <a:p>
            <a:endParaRPr lang="en-US" b="1" dirty="0"/>
          </a:p>
          <a:p>
            <a:r>
              <a:rPr lang="en-US" b="1" dirty="0"/>
              <a:t>Examples For R Audience</a:t>
            </a:r>
          </a:p>
          <a:p>
            <a:r>
              <a:rPr lang="en-US" dirty="0"/>
              <a:t>For </a:t>
            </a:r>
            <a:r>
              <a:rPr lang="en-US" b="1" dirty="0"/>
              <a:t>documentation</a:t>
            </a:r>
            <a:r>
              <a:rPr lang="en-US" dirty="0"/>
              <a:t>, use the comment function: comment your </a:t>
            </a:r>
            <a:r>
              <a:rPr lang="en-US" dirty="0" err="1"/>
              <a:t>dataframe</a:t>
            </a:r>
            <a:r>
              <a:rPr lang="en-US" dirty="0"/>
              <a:t> dollar </a:t>
            </a:r>
            <a:r>
              <a:rPr lang="en-US" dirty="0" err="1"/>
              <a:t>compliance_rate</a:t>
            </a:r>
            <a:r>
              <a:rPr lang="en-US" dirty="0"/>
              <a:t> equals your definition. Also leverage the label attribute: </a:t>
            </a:r>
            <a:r>
              <a:rPr lang="en-US" dirty="0" err="1"/>
              <a:t>attr</a:t>
            </a:r>
            <a:r>
              <a:rPr lang="en-US" dirty="0"/>
              <a:t> your </a:t>
            </a:r>
            <a:r>
              <a:rPr lang="en-US" dirty="0" err="1"/>
              <a:t>dataframe</a:t>
            </a:r>
            <a:r>
              <a:rPr lang="en-US" dirty="0"/>
              <a:t> dollar </a:t>
            </a:r>
            <a:r>
              <a:rPr lang="en-US" dirty="0" err="1"/>
              <a:t>compliance_rate</a:t>
            </a:r>
            <a:r>
              <a:rPr lang="en-US" dirty="0"/>
              <a:t> comma quote label quote equals your description. This integrates beautifully with packages like </a:t>
            </a:r>
            <a:r>
              <a:rPr lang="en-US" dirty="0" err="1"/>
              <a:t>Hmisc</a:t>
            </a:r>
            <a:r>
              <a:rPr lang="en-US" dirty="0"/>
              <a:t> and makes your analysis self-documenting.</a:t>
            </a:r>
          </a:p>
          <a:p>
            <a:endParaRPr lang="en-US" dirty="0"/>
          </a:p>
          <a:p>
            <a:endParaRPr lang="en-US" dirty="0"/>
          </a:p>
          <a:p>
            <a:r>
              <a:rPr lang="en-US" dirty="0"/>
              <a:t>This template was inserted from Power-user, the productivity add-in for PowerPoint, Excel and Word.</a:t>
            </a:r>
          </a:p>
          <a:p>
            <a:r>
              <a:rPr lang="en-US" dirty="0"/>
              <a:t>Install Power-user to access thousands of templates, icons, maps, diagrams and charts with Power-user.</a:t>
            </a:r>
          </a:p>
          <a:p>
            <a:r>
              <a:rPr lang="en-US" dirty="0"/>
              <a:t>Visit </a:t>
            </a:r>
            <a:r>
              <a:rPr lang="en-US" dirty="0">
                <a:hlinkClick r:id="rId3"/>
              </a:rPr>
              <a:t>https://www.powerusersoftwares.com/</a:t>
            </a:r>
            <a:endParaRPr lang="en-US" dirty="0"/>
          </a:p>
          <a:p>
            <a:r>
              <a:rPr lang="en-US" dirty="0"/>
              <a:t>©Power-user SAS, terms of license: </a:t>
            </a:r>
            <a:r>
              <a:rPr lang="en-US" dirty="0">
                <a:hlinkClick r:id="rId4"/>
              </a:rPr>
              <a:t>https://www.powerusersoftwares.com/terms</a:t>
            </a:r>
            <a:endParaRPr lang="en-US" dirty="0"/>
          </a:p>
          <a:p>
            <a:endParaRPr lang="en-US" dirty="0"/>
          </a:p>
        </p:txBody>
      </p:sp>
      <p:sp>
        <p:nvSpPr>
          <p:cNvPr id="4" name="Slide Number Placeholder 3">
            <a:extLst>
              <a:ext uri="{FF2B5EF4-FFF2-40B4-BE49-F238E27FC236}">
                <a16:creationId xmlns:a16="http://schemas.microsoft.com/office/drawing/2014/main" id="{1EC487D1-A59C-2F31-69EF-2EEE45857686}"/>
              </a:ext>
            </a:extLst>
          </p:cNvPr>
          <p:cNvSpPr>
            <a:spLocks noGrp="1"/>
          </p:cNvSpPr>
          <p:nvPr>
            <p:ph type="sldNum" sz="quarter" idx="5"/>
          </p:nvPr>
        </p:nvSpPr>
        <p:spPr/>
        <p:txBody>
          <a:bodyPr/>
          <a:lstStyle/>
          <a:p>
            <a:fld id="{E839966F-DF03-C541-8CA6-08220F08542C}" type="slidenum">
              <a:rPr lang="en-US" smtClean="0"/>
              <a:t>8</a:t>
            </a:fld>
            <a:endParaRPr lang="en-US"/>
          </a:p>
        </p:txBody>
      </p:sp>
    </p:spTree>
    <p:extLst>
      <p:ext uri="{BB962C8B-B14F-4D97-AF65-F5344CB8AC3E}">
        <p14:creationId xmlns:p14="http://schemas.microsoft.com/office/powerpoint/2010/main" val="403499875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39966F-DF03-C541-8CA6-08220F08542C}" type="slidenum">
              <a:rPr lang="en-US" smtClean="0"/>
              <a:t>72</a:t>
            </a:fld>
            <a:endParaRPr lang="en-US"/>
          </a:p>
        </p:txBody>
      </p:sp>
    </p:spTree>
    <p:extLst>
      <p:ext uri="{BB962C8B-B14F-4D97-AF65-F5344CB8AC3E}">
        <p14:creationId xmlns:p14="http://schemas.microsoft.com/office/powerpoint/2010/main" val="250491367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template was inserted from Power-user, the productivity add-in for PowerPoint, Excel and Word.</a:t>
            </a:r>
          </a:p>
          <a:p>
            <a:r>
              <a:rPr lang="en-US" dirty="0"/>
              <a:t>Install Power-user to access thousands of templates, icons, maps, diagrams and charts with Power-user.</a:t>
            </a:r>
          </a:p>
          <a:p>
            <a:r>
              <a:rPr lang="en-US" dirty="0"/>
              <a:t>Visit </a:t>
            </a:r>
            <a:r>
              <a:rPr lang="en-US" dirty="0">
                <a:hlinkClick r:id="rId3"/>
              </a:rPr>
              <a:t>https://www.powerusersoftwares.com/</a:t>
            </a:r>
            <a:endParaRPr lang="en-US" dirty="0"/>
          </a:p>
          <a:p>
            <a:r>
              <a:rPr lang="en-US" dirty="0"/>
              <a:t>©Power-user SAS, terms of license: </a:t>
            </a:r>
            <a:r>
              <a:rPr lang="en-US" dirty="0">
                <a:hlinkClick r:id="rId4"/>
              </a:rPr>
              <a:t>https://www.powerusersoftwares.com/terms</a:t>
            </a:r>
            <a:endParaRPr lang="en-US" dirty="0"/>
          </a:p>
          <a:p>
            <a:endParaRPr lang="en-US" dirty="0"/>
          </a:p>
        </p:txBody>
      </p:sp>
      <p:sp>
        <p:nvSpPr>
          <p:cNvPr id="4" name="Slide Number Placeholder 3"/>
          <p:cNvSpPr>
            <a:spLocks noGrp="1"/>
          </p:cNvSpPr>
          <p:nvPr>
            <p:ph type="sldNum" sz="quarter" idx="5"/>
          </p:nvPr>
        </p:nvSpPr>
        <p:spPr/>
        <p:txBody>
          <a:bodyPr/>
          <a:lstStyle/>
          <a:p>
            <a:fld id="{E839966F-DF03-C541-8CA6-08220F08542C}" type="slidenum">
              <a:rPr lang="en-US" smtClean="0"/>
              <a:t>73</a:t>
            </a:fld>
            <a:endParaRPr lang="en-US"/>
          </a:p>
        </p:txBody>
      </p:sp>
    </p:spTree>
    <p:extLst>
      <p:ext uri="{BB962C8B-B14F-4D97-AF65-F5344CB8AC3E}">
        <p14:creationId xmlns:p14="http://schemas.microsoft.com/office/powerpoint/2010/main" val="87397733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846" rtl="0" eaLnBrk="1" fontAlgn="auto" latinLnBrk="0" hangingPunct="1">
              <a:lnSpc>
                <a:spcPct val="100000"/>
              </a:lnSpc>
              <a:spcBef>
                <a:spcPts val="0"/>
              </a:spcBef>
              <a:spcAft>
                <a:spcPts val="0"/>
              </a:spcAft>
              <a:buClrTx/>
              <a:buSzTx/>
              <a:buFontTx/>
              <a:buNone/>
              <a:tabLst/>
              <a:defRPr/>
            </a:pPr>
            <a:r>
              <a:rPr lang="en-US" dirty="0"/>
              <a:t>Create an Excel VBA macro that formats charts with Northwestern University brand colors. The macro should check if charts exist, format the first chart found, and apply these specific colors to data series in order: Series 1: RGB(72, 36, 118), Series 2: RGB(0, 134, 86), Series 3: RGB(13, 45, 108), Series 4: RGB(255, 197, 32), Series 5: RGB(80, 145, 205). Also format the title with Northwestern purple, remove gridlines, and include error handling.</a:t>
            </a:r>
          </a:p>
          <a:p>
            <a:endParaRPr lang="en-US" dirty="0"/>
          </a:p>
        </p:txBody>
      </p:sp>
      <p:sp>
        <p:nvSpPr>
          <p:cNvPr id="4" name="Slide Number Placeholder 3"/>
          <p:cNvSpPr>
            <a:spLocks noGrp="1"/>
          </p:cNvSpPr>
          <p:nvPr>
            <p:ph type="sldNum" sz="quarter" idx="5"/>
          </p:nvPr>
        </p:nvSpPr>
        <p:spPr/>
        <p:txBody>
          <a:bodyPr/>
          <a:lstStyle/>
          <a:p>
            <a:fld id="{E839966F-DF03-C541-8CA6-08220F08542C}" type="slidenum">
              <a:rPr lang="en-US" smtClean="0"/>
              <a:t>74</a:t>
            </a:fld>
            <a:endParaRPr lang="en-US"/>
          </a:p>
        </p:txBody>
      </p:sp>
    </p:spTree>
    <p:extLst>
      <p:ext uri="{BB962C8B-B14F-4D97-AF65-F5344CB8AC3E}">
        <p14:creationId xmlns:p14="http://schemas.microsoft.com/office/powerpoint/2010/main" val="51693980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E9B0A6-0CDA-8D2A-8D0F-C0D9ABEF82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E6E5EF-2A94-2470-674B-1AAD666BDF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25715E-6984-043D-7A2F-FBF9BCED943E}"/>
              </a:ext>
            </a:extLst>
          </p:cNvPr>
          <p:cNvSpPr>
            <a:spLocks noGrp="1"/>
          </p:cNvSpPr>
          <p:nvPr>
            <p:ph type="body" idx="1"/>
          </p:nvPr>
        </p:nvSpPr>
        <p:spPr/>
        <p:txBody>
          <a:bodyPr/>
          <a:lstStyle/>
          <a:p>
            <a:pPr marL="0" marR="0" lvl="0" indent="0" algn="l" defTabSz="1218846" rtl="0" eaLnBrk="1" fontAlgn="auto" latinLnBrk="0" hangingPunct="1">
              <a:lnSpc>
                <a:spcPct val="100000"/>
              </a:lnSpc>
              <a:spcBef>
                <a:spcPts val="0"/>
              </a:spcBef>
              <a:spcAft>
                <a:spcPts val="0"/>
              </a:spcAft>
              <a:buClrTx/>
              <a:buSzTx/>
              <a:buFontTx/>
              <a:buNone/>
              <a:tabLst/>
              <a:defRPr/>
            </a:pPr>
            <a:r>
              <a:rPr lang="en-US" dirty="0"/>
              <a:t>Create an Excel VBA macro that formats charts with Northwestern University brand colors. The macro should check if charts exist, format the first chart found, and apply these specific colors to data series in order: Series 1: RGB(72, 36, 118), Series 2: RGB(0, 134, 86), Series 3: RGB(13, 45, 108), Series 4: RGB(255, 197, 32), Series 5: RGB(80, 145, 205). Also format the title with Northwestern purple, remove gridlines, and include error handling.</a:t>
            </a:r>
          </a:p>
          <a:p>
            <a:endParaRPr lang="en-US" dirty="0"/>
          </a:p>
        </p:txBody>
      </p:sp>
      <p:sp>
        <p:nvSpPr>
          <p:cNvPr id="4" name="Slide Number Placeholder 3">
            <a:extLst>
              <a:ext uri="{FF2B5EF4-FFF2-40B4-BE49-F238E27FC236}">
                <a16:creationId xmlns:a16="http://schemas.microsoft.com/office/drawing/2014/main" id="{4B80B614-27C6-B62E-F5CC-743B0F266358}"/>
              </a:ext>
            </a:extLst>
          </p:cNvPr>
          <p:cNvSpPr>
            <a:spLocks noGrp="1"/>
          </p:cNvSpPr>
          <p:nvPr>
            <p:ph type="sldNum" sz="quarter" idx="5"/>
          </p:nvPr>
        </p:nvSpPr>
        <p:spPr/>
        <p:txBody>
          <a:bodyPr/>
          <a:lstStyle/>
          <a:p>
            <a:fld id="{E839966F-DF03-C541-8CA6-08220F08542C}" type="slidenum">
              <a:rPr lang="en-US" smtClean="0"/>
              <a:t>75</a:t>
            </a:fld>
            <a:endParaRPr lang="en-US"/>
          </a:p>
        </p:txBody>
      </p:sp>
    </p:spTree>
    <p:extLst>
      <p:ext uri="{BB962C8B-B14F-4D97-AF65-F5344CB8AC3E}">
        <p14:creationId xmlns:p14="http://schemas.microsoft.com/office/powerpoint/2010/main" val="368453072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4574F-C167-1504-F8C0-6DDF78AFEF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6ABA42-DE0A-2F1A-8607-DDAFB6A9D9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9CC480-0B0D-B8B3-9115-188D9955D083}"/>
              </a:ext>
            </a:extLst>
          </p:cNvPr>
          <p:cNvSpPr>
            <a:spLocks noGrp="1"/>
          </p:cNvSpPr>
          <p:nvPr>
            <p:ph type="body" idx="1"/>
          </p:nvPr>
        </p:nvSpPr>
        <p:spPr/>
        <p:txBody>
          <a:bodyPr/>
          <a:lstStyle/>
          <a:p>
            <a:pPr marL="0" marR="0" lvl="0" indent="0" algn="l" defTabSz="1218846" rtl="0" eaLnBrk="1" fontAlgn="auto" latinLnBrk="0" hangingPunct="1">
              <a:lnSpc>
                <a:spcPct val="100000"/>
              </a:lnSpc>
              <a:spcBef>
                <a:spcPts val="0"/>
              </a:spcBef>
              <a:spcAft>
                <a:spcPts val="0"/>
              </a:spcAft>
              <a:buClrTx/>
              <a:buSzTx/>
              <a:buFontTx/>
              <a:buNone/>
              <a:tabLst/>
              <a:defRPr/>
            </a:pPr>
            <a:r>
              <a:rPr lang="en-US" dirty="0"/>
              <a:t>Create an Excel VBA macro that formats charts with Northwestern University brand colors. The macro should check if charts exist, format the first chart found, and apply these specific colors to data series in order: Series 1: RGB(72, 36, 118), Series 2: RGB(0, 134, 86), Series 3: RGB(13, 45, 108), Series 4: RGB(255, 197, 32), Series 5: RGB(80, 145, 205). Also format the title with Northwestern purple, remove gridlines, and include error handling.</a:t>
            </a:r>
          </a:p>
          <a:p>
            <a:endParaRPr lang="en-US" dirty="0"/>
          </a:p>
        </p:txBody>
      </p:sp>
      <p:sp>
        <p:nvSpPr>
          <p:cNvPr id="4" name="Slide Number Placeholder 3">
            <a:extLst>
              <a:ext uri="{FF2B5EF4-FFF2-40B4-BE49-F238E27FC236}">
                <a16:creationId xmlns:a16="http://schemas.microsoft.com/office/drawing/2014/main" id="{B77C9F1F-28FF-D2C8-DEE0-168498EA17E7}"/>
              </a:ext>
            </a:extLst>
          </p:cNvPr>
          <p:cNvSpPr>
            <a:spLocks noGrp="1"/>
          </p:cNvSpPr>
          <p:nvPr>
            <p:ph type="sldNum" sz="quarter" idx="5"/>
          </p:nvPr>
        </p:nvSpPr>
        <p:spPr/>
        <p:txBody>
          <a:bodyPr/>
          <a:lstStyle/>
          <a:p>
            <a:fld id="{E839966F-DF03-C541-8CA6-08220F08542C}" type="slidenum">
              <a:rPr lang="en-US" smtClean="0"/>
              <a:t>76</a:t>
            </a:fld>
            <a:endParaRPr lang="en-US"/>
          </a:p>
        </p:txBody>
      </p:sp>
    </p:spTree>
    <p:extLst>
      <p:ext uri="{BB962C8B-B14F-4D97-AF65-F5344CB8AC3E}">
        <p14:creationId xmlns:p14="http://schemas.microsoft.com/office/powerpoint/2010/main" val="363610120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Narrative: </a:t>
            </a:r>
          </a:p>
          <a:p>
            <a:r>
              <a:rPr lang="en-US" dirty="0"/>
              <a:t>We've covered a lot of ground - from perception psychology to ethics to tools. Now comes the most important part: actually implementing what you've learned.</a:t>
            </a:r>
          </a:p>
          <a:p>
            <a:endParaRPr lang="en-US" dirty="0"/>
          </a:p>
          <a:p>
            <a:r>
              <a:rPr lang="en-US" dirty="0"/>
              <a:t>Lao Tzu said 'A journey of a thousand miles begins with a single step.' You don't need to revolutionize all your visualizations overnight. Small, consistent improvements compound into dramatic change.</a:t>
            </a:r>
          </a:p>
          <a:p>
            <a:endParaRPr lang="en-US" dirty="0"/>
          </a:p>
          <a:p>
            <a:r>
              <a:rPr lang="en-US" dirty="0"/>
              <a:t>The goal isn't perfection, it's progress. Every chart you make more clear, every table you replace with a visualization, every time you choose the right visual cue - you're building skills that will serve you for years.</a:t>
            </a:r>
          </a:p>
        </p:txBody>
      </p:sp>
      <p:sp>
        <p:nvSpPr>
          <p:cNvPr id="4" name="Slide Number Placeholder 3"/>
          <p:cNvSpPr>
            <a:spLocks noGrp="1"/>
          </p:cNvSpPr>
          <p:nvPr>
            <p:ph type="sldNum" sz="quarter" idx="5"/>
          </p:nvPr>
        </p:nvSpPr>
        <p:spPr/>
        <p:txBody>
          <a:bodyPr/>
          <a:lstStyle/>
          <a:p>
            <a:fld id="{E839966F-DF03-C541-8CA6-08220F08542C}" type="slidenum">
              <a:rPr lang="en-US" smtClean="0"/>
              <a:t>77</a:t>
            </a:fld>
            <a:endParaRPr lang="en-US"/>
          </a:p>
        </p:txBody>
      </p:sp>
    </p:spTree>
    <p:extLst>
      <p:ext uri="{BB962C8B-B14F-4D97-AF65-F5344CB8AC3E}">
        <p14:creationId xmlns:p14="http://schemas.microsoft.com/office/powerpoint/2010/main" val="334155132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Narrative:</a:t>
            </a:r>
            <a:r>
              <a:rPr lang="en-US" dirty="0"/>
              <a:t> </a:t>
            </a:r>
          </a:p>
          <a:p>
            <a:r>
              <a:rPr lang="en-US" dirty="0"/>
              <a:t>This week, choose just ONE design principle to focus on in your next data visualization. Maybe it's simplifying your color palette or writing titles that answer 'So What?'</a:t>
            </a:r>
          </a:p>
          <a:p>
            <a:endParaRPr lang="en-US" dirty="0"/>
          </a:p>
          <a:p>
            <a:endParaRPr lang="en-US" dirty="0"/>
          </a:p>
        </p:txBody>
      </p:sp>
      <p:sp>
        <p:nvSpPr>
          <p:cNvPr id="4" name="Slide Number Placeholder 3"/>
          <p:cNvSpPr>
            <a:spLocks noGrp="1"/>
          </p:cNvSpPr>
          <p:nvPr>
            <p:ph type="sldNum" sz="quarter" idx="5"/>
          </p:nvPr>
        </p:nvSpPr>
        <p:spPr/>
        <p:txBody>
          <a:bodyPr/>
          <a:lstStyle/>
          <a:p>
            <a:fld id="{E839966F-DF03-C541-8CA6-08220F08542C}" type="slidenum">
              <a:rPr lang="en-US" smtClean="0"/>
              <a:t>78</a:t>
            </a:fld>
            <a:endParaRPr lang="en-US"/>
          </a:p>
        </p:txBody>
      </p:sp>
    </p:spTree>
    <p:extLst>
      <p:ext uri="{BB962C8B-B14F-4D97-AF65-F5344CB8AC3E}">
        <p14:creationId xmlns:p14="http://schemas.microsoft.com/office/powerpoint/2010/main" val="207230990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Narrative: </a:t>
            </a:r>
          </a:p>
          <a:p>
            <a:r>
              <a:rPr lang="en-US" dirty="0"/>
              <a:t>Finally, remember that becoming skilled at data visualization is like learning any craft—it requires deliberate practice and continuous learning.</a:t>
            </a:r>
          </a:p>
          <a:p>
            <a:r>
              <a:rPr lang="en-US" dirty="0"/>
              <a:t>Join the community: Follow Stephanie Evergreen's blog, participate in data visualization challenges, and most importantly, seek feedback on your work. The best visualizers are always learning</a:t>
            </a:r>
          </a:p>
          <a:p>
            <a:endParaRPr lang="en-US" dirty="0"/>
          </a:p>
        </p:txBody>
      </p:sp>
      <p:sp>
        <p:nvSpPr>
          <p:cNvPr id="4" name="Slide Number Placeholder 3"/>
          <p:cNvSpPr>
            <a:spLocks noGrp="1"/>
          </p:cNvSpPr>
          <p:nvPr>
            <p:ph type="sldNum" sz="quarter" idx="5"/>
          </p:nvPr>
        </p:nvSpPr>
        <p:spPr/>
        <p:txBody>
          <a:bodyPr/>
          <a:lstStyle/>
          <a:p>
            <a:fld id="{E839966F-DF03-C541-8CA6-08220F08542C}" type="slidenum">
              <a:rPr lang="en-US" smtClean="0"/>
              <a:t>79</a:t>
            </a:fld>
            <a:endParaRPr lang="en-US"/>
          </a:p>
        </p:txBody>
      </p:sp>
    </p:spTree>
    <p:extLst>
      <p:ext uri="{BB962C8B-B14F-4D97-AF65-F5344CB8AC3E}">
        <p14:creationId xmlns:p14="http://schemas.microsoft.com/office/powerpoint/2010/main" val="245159115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39966F-DF03-C541-8CA6-08220F08542C}" type="slidenum">
              <a:rPr lang="en-US" smtClean="0"/>
              <a:t>82</a:t>
            </a:fld>
            <a:endParaRPr lang="en-US"/>
          </a:p>
        </p:txBody>
      </p:sp>
    </p:spTree>
    <p:extLst>
      <p:ext uri="{BB962C8B-B14F-4D97-AF65-F5344CB8AC3E}">
        <p14:creationId xmlns:p14="http://schemas.microsoft.com/office/powerpoint/2010/main" val="2133337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B3437D-B770-7D8A-1D00-9334E01A1B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447856-4540-E72E-C4D8-131822B7E2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D44107-4383-FDAD-8164-F921AF63B592}"/>
              </a:ext>
            </a:extLst>
          </p:cNvPr>
          <p:cNvSpPr>
            <a:spLocks noGrp="1"/>
          </p:cNvSpPr>
          <p:nvPr>
            <p:ph type="body" idx="1"/>
          </p:nvPr>
        </p:nvSpPr>
        <p:spPr/>
        <p:txBody>
          <a:bodyPr/>
          <a:lstStyle/>
          <a:p>
            <a:r>
              <a:rPr lang="en-US" b="1" dirty="0"/>
              <a:t>Narrative: </a:t>
            </a:r>
          </a:p>
          <a:p>
            <a:r>
              <a:rPr lang="en-US" dirty="0"/>
              <a:t>Before we dive into creating data visualizations, we need to talk about the foundation - your data structure. Think of this like building a house - you wouldn't start with the paint colors before laying a solid foundation. </a:t>
            </a:r>
          </a:p>
          <a:p>
            <a:endParaRPr lang="en-US" dirty="0"/>
          </a:p>
          <a:p>
            <a:pPr lvl="1"/>
            <a:r>
              <a:rPr lang="en-US" b="1" dirty="0"/>
              <a:t>Consistent data</a:t>
            </a:r>
            <a:r>
              <a:rPr lang="en-US" dirty="0"/>
              <a:t> means everything follows the same rules. If you're tracking dates, pick one format and stick with it. If you call your IT department 'Information Technology' in make sure to clean any rows that use 'IT’ so that it’s consistent. </a:t>
            </a:r>
          </a:p>
          <a:p>
            <a:pPr lvl="1"/>
            <a:endParaRPr lang="en-US" dirty="0"/>
          </a:p>
          <a:p>
            <a:pPr lvl="1"/>
            <a:r>
              <a:rPr lang="en-US" b="1" dirty="0"/>
              <a:t>Complete data</a:t>
            </a:r>
            <a:r>
              <a:rPr lang="en-US" dirty="0"/>
              <a:t> means addressing missing information upfront. Don't let blank cells become invisible gaps in your charts or force viewers to wonder "Is this zero or missing?" Decide how to handle missing values – either by replacing them with explicit labels like "No Data," substituting meaningful defaults, or documenting why records were excluded.</a:t>
            </a:r>
          </a:p>
          <a:p>
            <a:pPr lvl="1"/>
            <a:endParaRPr lang="en-US" dirty="0"/>
          </a:p>
          <a:p>
            <a:pPr lvl="1"/>
            <a:r>
              <a:rPr lang="en-US" b="1" dirty="0"/>
              <a:t>Validated data</a:t>
            </a:r>
            <a:r>
              <a:rPr lang="en-US" dirty="0"/>
              <a:t> means you've double-checked everything against your source systems. Set up guardrails to prevent bad data from getting in - like only allowing 'High,' 'Medium,' or 'Low' for risk ratings.</a:t>
            </a:r>
          </a:p>
          <a:p>
            <a:pPr lvl="1"/>
            <a:endParaRPr lang="en-US" dirty="0"/>
          </a:p>
          <a:p>
            <a:pPr lvl="1"/>
            <a:r>
              <a:rPr lang="en-US" b="1" dirty="0"/>
              <a:t>Documented data</a:t>
            </a:r>
            <a:r>
              <a:rPr lang="en-US" dirty="0"/>
              <a:t> means future-you and your colleagues understand what everything means. Write down that 'Compliance Rate' equals passed audits divided by total audits times 100. Trust me, you'll forget in six months.</a:t>
            </a:r>
          </a:p>
          <a:p>
            <a:endParaRPr lang="en-US" dirty="0"/>
          </a:p>
          <a:p>
            <a:r>
              <a:rPr lang="en-US" dirty="0"/>
              <a:t>Get these four things right, and your visualizations will practically create themselves. Skip them, and you'll spend hours fighting with charts that don't make sense.</a:t>
            </a:r>
          </a:p>
          <a:p>
            <a:endParaRPr lang="en-US" dirty="0"/>
          </a:p>
          <a:p>
            <a:endParaRPr lang="en-US" b="1" i="1" dirty="0"/>
          </a:p>
          <a:p>
            <a:r>
              <a:rPr lang="en-US" b="1" i="1" dirty="0"/>
              <a:t>Further examples as needed for various audiences: </a:t>
            </a:r>
          </a:p>
          <a:p>
            <a:endParaRPr lang="en-US" dirty="0"/>
          </a:p>
          <a:p>
            <a:r>
              <a:rPr lang="en-US" b="1" dirty="0"/>
              <a:t>Examples for Excel Audience</a:t>
            </a:r>
          </a:p>
          <a:p>
            <a:r>
              <a:rPr lang="en-US" dirty="0"/>
              <a:t>For </a:t>
            </a:r>
            <a:r>
              <a:rPr lang="en-US" b="1" dirty="0"/>
              <a:t>consistency</a:t>
            </a:r>
            <a:r>
              <a:rPr lang="en-US" dirty="0"/>
              <a:t>, use the TEXT function to standardize dates: equals TEXT, open parenthesis, your cell reference, comma, quote MM slash DD slash YYYY quote, close parenthesis. This forces everything into the same format. For department names, use SUBSTITUTE: equals SUBSTITUTE, cell reference, quote HR quote, comma, quote Human Resources quote. This replaces all instances automatically.</a:t>
            </a:r>
          </a:p>
          <a:p>
            <a:r>
              <a:rPr lang="en-US" dirty="0"/>
              <a:t>For </a:t>
            </a:r>
            <a:r>
              <a:rPr lang="en-US" b="1" dirty="0"/>
              <a:t>completeness</a:t>
            </a:r>
            <a:r>
              <a:rPr lang="en-US" dirty="0"/>
              <a:t>, use IF with ISBLANK: equals IF, ISBLANK of your cell, comma, quote No Data quote, comma, the cell reference. This catches blank cells that would otherwise create gaps in your charts.</a:t>
            </a:r>
          </a:p>
          <a:p>
            <a:r>
              <a:rPr lang="en-US" dirty="0"/>
              <a:t>For </a:t>
            </a:r>
            <a:r>
              <a:rPr lang="en-US" b="1" dirty="0"/>
              <a:t>validation</a:t>
            </a:r>
            <a:r>
              <a:rPr lang="en-US" dirty="0"/>
              <a:t>, go to the Data tab, click Data Validation, choose List, and type High comma Medium comma Low in the source box. Now users can only pick from your approved list - no more creative spelling like 'Hi' or 'medium.'</a:t>
            </a:r>
          </a:p>
          <a:p>
            <a:r>
              <a:rPr lang="en-US" dirty="0"/>
              <a:t>For </a:t>
            </a:r>
            <a:r>
              <a:rPr lang="en-US" b="1" dirty="0"/>
              <a:t>documentation</a:t>
            </a:r>
            <a:r>
              <a:rPr lang="en-US" dirty="0"/>
              <a:t>, right-click any cell and choose Insert Comment, or create a separate Notes tab. Write your formulas clearly: equals B2 slash C2 times 100 for compliance rate.</a:t>
            </a:r>
          </a:p>
          <a:p>
            <a:r>
              <a:rPr lang="en-US" dirty="0"/>
              <a:t>The key insight for Excel users: spend 10 minutes setting this up, and your monthly reports will be consistent forever. Your charts will update cleanly, and you won't have to manually fix data every single month.</a:t>
            </a:r>
          </a:p>
          <a:p>
            <a:endParaRPr lang="en-US" dirty="0"/>
          </a:p>
          <a:p>
            <a:r>
              <a:rPr lang="en-US" b="1" dirty="0"/>
              <a:t>Examples for Pandas/Python Audience</a:t>
            </a:r>
          </a:p>
          <a:p>
            <a:r>
              <a:rPr lang="en-US" dirty="0"/>
              <a:t>For </a:t>
            </a:r>
            <a:r>
              <a:rPr lang="en-US" b="1" dirty="0"/>
              <a:t>consistency</a:t>
            </a:r>
            <a:r>
              <a:rPr lang="en-US" dirty="0"/>
              <a:t>, use </a:t>
            </a:r>
            <a:r>
              <a:rPr lang="en-US" dirty="0" err="1"/>
              <a:t>pd.to_datetime</a:t>
            </a:r>
            <a:r>
              <a:rPr lang="en-US" dirty="0"/>
              <a:t> with the format parameter to parse dates reliably: pd dot </a:t>
            </a:r>
            <a:r>
              <a:rPr lang="en-US" dirty="0" err="1"/>
              <a:t>to_datetime</a:t>
            </a:r>
            <a:r>
              <a:rPr lang="en-US" dirty="0"/>
              <a:t>, your </a:t>
            </a:r>
            <a:r>
              <a:rPr lang="en-US" dirty="0" err="1"/>
              <a:t>dataframe</a:t>
            </a:r>
            <a:r>
              <a:rPr lang="en-US" dirty="0"/>
              <a:t> bracket date column, comma format equals percent m slash percent d slash percent Y. No more mixed date formats breaking your time series plots. For text cleaning, use string methods: </a:t>
            </a:r>
            <a:r>
              <a:rPr lang="en-US" dirty="0" err="1"/>
              <a:t>df</a:t>
            </a:r>
            <a:r>
              <a:rPr lang="en-US" dirty="0"/>
              <a:t> bracket department dot str dot replace, quote HR quote, quote Human Resources quote.</a:t>
            </a:r>
          </a:p>
          <a:p>
            <a:r>
              <a:rPr lang="en-US" dirty="0"/>
              <a:t>For </a:t>
            </a:r>
            <a:r>
              <a:rPr lang="en-US" b="1" dirty="0"/>
              <a:t>completeness</a:t>
            </a:r>
            <a:r>
              <a:rPr lang="en-US" dirty="0"/>
              <a:t>, </a:t>
            </a:r>
            <a:r>
              <a:rPr lang="en-US" dirty="0" err="1"/>
              <a:t>fillna</a:t>
            </a:r>
            <a:r>
              <a:rPr lang="en-US" dirty="0"/>
              <a:t> is your friend: </a:t>
            </a:r>
            <a:r>
              <a:rPr lang="en-US" dirty="0" err="1"/>
              <a:t>df</a:t>
            </a:r>
            <a:r>
              <a:rPr lang="en-US" dirty="0"/>
              <a:t> bracket </a:t>
            </a:r>
            <a:r>
              <a:rPr lang="en-US" dirty="0" err="1"/>
              <a:t>compliance_rate</a:t>
            </a:r>
            <a:r>
              <a:rPr lang="en-US" dirty="0"/>
              <a:t> dot </a:t>
            </a:r>
            <a:r>
              <a:rPr lang="en-US" dirty="0" err="1"/>
              <a:t>fillna</a:t>
            </a:r>
            <a:r>
              <a:rPr lang="en-US" dirty="0"/>
              <a:t>, quote No Data quote. This explicitly handles missing values instead of letting </a:t>
            </a:r>
            <a:r>
              <a:rPr lang="en-US" dirty="0" err="1"/>
              <a:t>NaN</a:t>
            </a:r>
            <a:r>
              <a:rPr lang="en-US" dirty="0"/>
              <a:t> values create gaps in your visualizations. Always check with </a:t>
            </a:r>
            <a:r>
              <a:rPr lang="en-US" dirty="0" err="1"/>
              <a:t>df</a:t>
            </a:r>
            <a:r>
              <a:rPr lang="en-US" dirty="0"/>
              <a:t> dot </a:t>
            </a:r>
            <a:r>
              <a:rPr lang="en-US" dirty="0" err="1"/>
              <a:t>isnull</a:t>
            </a:r>
            <a:r>
              <a:rPr lang="en-US" dirty="0"/>
              <a:t> dot sum to see what you're dealing with first.</a:t>
            </a:r>
          </a:p>
          <a:p>
            <a:r>
              <a:rPr lang="en-US" dirty="0"/>
              <a:t>For </a:t>
            </a:r>
            <a:r>
              <a:rPr lang="en-US" b="1" dirty="0"/>
              <a:t>validation</a:t>
            </a:r>
            <a:r>
              <a:rPr lang="en-US" dirty="0"/>
              <a:t>, use categorical data types: pd dot Categorical with the categories parameter set to your allowed values. This prevents typos and makes your data more memory efficient. You can also use assert statements: assert </a:t>
            </a:r>
            <a:r>
              <a:rPr lang="en-US" dirty="0" err="1"/>
              <a:t>df</a:t>
            </a:r>
            <a:r>
              <a:rPr lang="en-US" dirty="0"/>
              <a:t> bracket </a:t>
            </a:r>
            <a:r>
              <a:rPr lang="en-US" dirty="0" err="1"/>
              <a:t>compliance_rate</a:t>
            </a:r>
            <a:r>
              <a:rPr lang="en-US" dirty="0"/>
              <a:t> dot between 0 comma 100 dot all - this will crash your script if invalid data sneaks in, which is exactly what you want.</a:t>
            </a:r>
          </a:p>
          <a:p>
            <a:r>
              <a:rPr lang="en-US" dirty="0"/>
              <a:t>For </a:t>
            </a:r>
            <a:r>
              <a:rPr lang="en-US" b="1" dirty="0"/>
              <a:t>documentation</a:t>
            </a:r>
            <a:r>
              <a:rPr lang="en-US" dirty="0"/>
              <a:t>, use the </a:t>
            </a:r>
            <a:r>
              <a:rPr lang="en-US" dirty="0" err="1"/>
              <a:t>attrs</a:t>
            </a:r>
            <a:r>
              <a:rPr lang="en-US" dirty="0"/>
              <a:t> dictionary: </a:t>
            </a:r>
            <a:r>
              <a:rPr lang="en-US" dirty="0" err="1"/>
              <a:t>df</a:t>
            </a:r>
            <a:r>
              <a:rPr lang="en-US" dirty="0"/>
              <a:t> dot </a:t>
            </a:r>
            <a:r>
              <a:rPr lang="en-US" dirty="0" err="1"/>
              <a:t>attrs</a:t>
            </a:r>
            <a:r>
              <a:rPr lang="en-US" dirty="0"/>
              <a:t> bracket quote </a:t>
            </a:r>
            <a:r>
              <a:rPr lang="en-US" dirty="0" err="1"/>
              <a:t>compliance_rate</a:t>
            </a:r>
            <a:r>
              <a:rPr lang="en-US" dirty="0"/>
              <a:t> quote equals your definition. This travels with your </a:t>
            </a:r>
            <a:r>
              <a:rPr lang="en-US" dirty="0" err="1"/>
              <a:t>dataframe</a:t>
            </a:r>
            <a:r>
              <a:rPr lang="en-US" dirty="0"/>
              <a:t> and makes your analysis self-documenting.</a:t>
            </a:r>
          </a:p>
          <a:p>
            <a:endParaRPr lang="en-US" b="1" dirty="0"/>
          </a:p>
          <a:p>
            <a:r>
              <a:rPr lang="en-US" b="1" dirty="0"/>
              <a:t>Examples For R Audience</a:t>
            </a:r>
          </a:p>
          <a:p>
            <a:r>
              <a:rPr lang="en-US" dirty="0"/>
              <a:t>For </a:t>
            </a:r>
            <a:r>
              <a:rPr lang="en-US" b="1" dirty="0"/>
              <a:t>consistency</a:t>
            </a:r>
            <a:r>
              <a:rPr lang="en-US" dirty="0"/>
              <a:t>, use </a:t>
            </a:r>
            <a:r>
              <a:rPr lang="en-US" dirty="0" err="1"/>
              <a:t>lubridate</a:t>
            </a:r>
            <a:r>
              <a:rPr lang="en-US" dirty="0"/>
              <a:t> for dates: as dot Date with the format parameter, or </a:t>
            </a:r>
            <a:r>
              <a:rPr lang="en-US" dirty="0" err="1"/>
              <a:t>ymd</a:t>
            </a:r>
            <a:r>
              <a:rPr lang="en-US" dirty="0"/>
              <a:t>, </a:t>
            </a:r>
            <a:r>
              <a:rPr lang="en-US" dirty="0" err="1"/>
              <a:t>mdy</a:t>
            </a:r>
            <a:r>
              <a:rPr lang="en-US" dirty="0"/>
              <a:t>, </a:t>
            </a:r>
            <a:r>
              <a:rPr lang="en-US" dirty="0" err="1"/>
              <a:t>dmy</a:t>
            </a:r>
            <a:r>
              <a:rPr lang="en-US" dirty="0"/>
              <a:t> functions depending on your input. For text cleaning, </a:t>
            </a:r>
            <a:r>
              <a:rPr lang="en-US" dirty="0" err="1"/>
              <a:t>stringr</a:t>
            </a:r>
            <a:r>
              <a:rPr lang="en-US" dirty="0"/>
              <a:t> is your toolkit: </a:t>
            </a:r>
            <a:r>
              <a:rPr lang="en-US" dirty="0" err="1"/>
              <a:t>str_replace_all</a:t>
            </a:r>
            <a:r>
              <a:rPr lang="en-US" dirty="0"/>
              <a:t> to standardize department names consistently across your dataset.</a:t>
            </a:r>
          </a:p>
          <a:p>
            <a:r>
              <a:rPr lang="en-US" dirty="0"/>
              <a:t>For </a:t>
            </a:r>
            <a:r>
              <a:rPr lang="en-US" b="1" dirty="0"/>
              <a:t>completeness</a:t>
            </a:r>
            <a:r>
              <a:rPr lang="en-US" dirty="0"/>
              <a:t>, the </a:t>
            </a:r>
            <a:r>
              <a:rPr lang="en-US" dirty="0" err="1"/>
              <a:t>tidyr</a:t>
            </a:r>
            <a:r>
              <a:rPr lang="en-US" dirty="0"/>
              <a:t> package gives you </a:t>
            </a:r>
            <a:r>
              <a:rPr lang="en-US" dirty="0" err="1"/>
              <a:t>replace_na</a:t>
            </a:r>
            <a:r>
              <a:rPr lang="en-US" dirty="0"/>
              <a:t>: </a:t>
            </a:r>
            <a:r>
              <a:rPr lang="en-US" dirty="0" err="1"/>
              <a:t>replace_na</a:t>
            </a:r>
            <a:r>
              <a:rPr lang="en-US" dirty="0"/>
              <a:t>, your data, list with your column equals quote No Data quote. This explicitly handles missing values before they become invisible gaps in </a:t>
            </a:r>
            <a:r>
              <a:rPr lang="en-US" dirty="0" err="1"/>
              <a:t>ggplot</a:t>
            </a:r>
            <a:r>
              <a:rPr lang="en-US" dirty="0"/>
              <a:t>. Always use summary or complete dot cases to understand your missing data patterns first.</a:t>
            </a:r>
          </a:p>
          <a:p>
            <a:r>
              <a:rPr lang="en-US" dirty="0"/>
              <a:t>For </a:t>
            </a:r>
            <a:r>
              <a:rPr lang="en-US" b="1" dirty="0"/>
              <a:t>validation</a:t>
            </a:r>
            <a:r>
              <a:rPr lang="en-US" dirty="0"/>
              <a:t>, factors are R's strength: factor with levels equals c quote Low quote comma quote Medium quote comma quote High quote comma ordered equals TRUE. This prevents typos and gives you logical ordering for visualizations. You can also use </a:t>
            </a:r>
            <a:r>
              <a:rPr lang="en-US" dirty="0" err="1"/>
              <a:t>stopifnot</a:t>
            </a:r>
            <a:r>
              <a:rPr lang="en-US" dirty="0"/>
              <a:t> for assertions: </a:t>
            </a:r>
            <a:r>
              <a:rPr lang="en-US" dirty="0" err="1"/>
              <a:t>stopifnot</a:t>
            </a:r>
            <a:r>
              <a:rPr lang="en-US" dirty="0"/>
              <a:t> all </a:t>
            </a:r>
            <a:r>
              <a:rPr lang="en-US" dirty="0" err="1"/>
              <a:t>compliance_rate</a:t>
            </a:r>
            <a:r>
              <a:rPr lang="en-US" dirty="0"/>
              <a:t> greater than or equal to 0 and less than or equal to 100.</a:t>
            </a:r>
          </a:p>
          <a:p>
            <a:r>
              <a:rPr lang="en-US" dirty="0"/>
              <a:t>For </a:t>
            </a:r>
            <a:r>
              <a:rPr lang="en-US" b="1" dirty="0"/>
              <a:t>documentation</a:t>
            </a:r>
            <a:r>
              <a:rPr lang="en-US" dirty="0"/>
              <a:t>, use the comment function: comment your </a:t>
            </a:r>
            <a:r>
              <a:rPr lang="en-US" dirty="0" err="1"/>
              <a:t>dataframe</a:t>
            </a:r>
            <a:r>
              <a:rPr lang="en-US" dirty="0"/>
              <a:t> dollar </a:t>
            </a:r>
            <a:r>
              <a:rPr lang="en-US" dirty="0" err="1"/>
              <a:t>compliance_rate</a:t>
            </a:r>
            <a:r>
              <a:rPr lang="en-US" dirty="0"/>
              <a:t> equals your definition. Also leverage the label attribute: </a:t>
            </a:r>
            <a:r>
              <a:rPr lang="en-US" dirty="0" err="1"/>
              <a:t>attr</a:t>
            </a:r>
            <a:r>
              <a:rPr lang="en-US" dirty="0"/>
              <a:t> your </a:t>
            </a:r>
            <a:r>
              <a:rPr lang="en-US" dirty="0" err="1"/>
              <a:t>dataframe</a:t>
            </a:r>
            <a:r>
              <a:rPr lang="en-US" dirty="0"/>
              <a:t> dollar </a:t>
            </a:r>
            <a:r>
              <a:rPr lang="en-US" dirty="0" err="1"/>
              <a:t>compliance_rate</a:t>
            </a:r>
            <a:r>
              <a:rPr lang="en-US" dirty="0"/>
              <a:t> comma quote label quote equals your description. This integrates beautifully with packages like </a:t>
            </a:r>
            <a:r>
              <a:rPr lang="en-US" dirty="0" err="1"/>
              <a:t>Hmisc</a:t>
            </a:r>
            <a:r>
              <a:rPr lang="en-US" dirty="0"/>
              <a:t> and makes your analysis self-documenting.</a:t>
            </a:r>
          </a:p>
          <a:p>
            <a:endParaRPr lang="en-US" dirty="0"/>
          </a:p>
          <a:p>
            <a:endParaRPr lang="en-US" dirty="0"/>
          </a:p>
          <a:p>
            <a:r>
              <a:rPr lang="en-US" dirty="0"/>
              <a:t>This template was inserted from Power-user, the productivity add-in for PowerPoint, Excel and Word.</a:t>
            </a:r>
          </a:p>
          <a:p>
            <a:r>
              <a:rPr lang="en-US" dirty="0"/>
              <a:t>Install Power-user to access thousands of templates, icons, maps, diagrams and charts with Power-user.</a:t>
            </a:r>
          </a:p>
          <a:p>
            <a:r>
              <a:rPr lang="en-US" dirty="0"/>
              <a:t>Visit </a:t>
            </a:r>
            <a:r>
              <a:rPr lang="en-US" dirty="0">
                <a:hlinkClick r:id="rId3"/>
              </a:rPr>
              <a:t>https://www.powerusersoftwares.com/</a:t>
            </a:r>
            <a:endParaRPr lang="en-US" dirty="0"/>
          </a:p>
          <a:p>
            <a:r>
              <a:rPr lang="en-US" dirty="0"/>
              <a:t>©Power-user SAS, terms of license: </a:t>
            </a:r>
            <a:r>
              <a:rPr lang="en-US" dirty="0">
                <a:hlinkClick r:id="rId4"/>
              </a:rPr>
              <a:t>https://www.powerusersoftwares.com/terms</a:t>
            </a:r>
            <a:endParaRPr lang="en-US" dirty="0"/>
          </a:p>
          <a:p>
            <a:endParaRPr lang="en-US" dirty="0"/>
          </a:p>
        </p:txBody>
      </p:sp>
      <p:sp>
        <p:nvSpPr>
          <p:cNvPr id="4" name="Slide Number Placeholder 3">
            <a:extLst>
              <a:ext uri="{FF2B5EF4-FFF2-40B4-BE49-F238E27FC236}">
                <a16:creationId xmlns:a16="http://schemas.microsoft.com/office/drawing/2014/main" id="{22833D24-6DB4-A6F2-B78C-5BD1DB0B954E}"/>
              </a:ext>
            </a:extLst>
          </p:cNvPr>
          <p:cNvSpPr>
            <a:spLocks noGrp="1"/>
          </p:cNvSpPr>
          <p:nvPr>
            <p:ph type="sldNum" sz="quarter" idx="5"/>
          </p:nvPr>
        </p:nvSpPr>
        <p:spPr/>
        <p:txBody>
          <a:bodyPr/>
          <a:lstStyle/>
          <a:p>
            <a:fld id="{E839966F-DF03-C541-8CA6-08220F08542C}" type="slidenum">
              <a:rPr lang="en-US" smtClean="0"/>
              <a:t>9</a:t>
            </a:fld>
            <a:endParaRPr lang="en-US"/>
          </a:p>
        </p:txBody>
      </p:sp>
    </p:spTree>
    <p:extLst>
      <p:ext uri="{BB962C8B-B14F-4D97-AF65-F5344CB8AC3E}">
        <p14:creationId xmlns:p14="http://schemas.microsoft.com/office/powerpoint/2010/main" val="737109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Narrative: </a:t>
            </a:r>
          </a:p>
          <a:p>
            <a:r>
              <a:rPr lang="en-US" dirty="0"/>
              <a:t>This is your secret weapon for data cleaning. I call Power Query your 'data cleaning superhero' because it gives you superpowers without the pain.</a:t>
            </a:r>
          </a:p>
          <a:p>
            <a:r>
              <a:rPr lang="en-US" dirty="0"/>
              <a:t>Here's what makes it revolutionary: it remembers what you did. Clean data once with Power Query, and every time you get new data with the same structure, one click applies all your cleaning steps.</a:t>
            </a:r>
          </a:p>
          <a:p>
            <a:r>
              <a:rPr lang="en-US" dirty="0"/>
              <a:t>This transforms data preparation from a monthly headache into a 30-second refresh.</a:t>
            </a:r>
          </a:p>
          <a:p>
            <a:endParaRPr lang="en-US" dirty="0"/>
          </a:p>
        </p:txBody>
      </p:sp>
      <p:sp>
        <p:nvSpPr>
          <p:cNvPr id="4" name="Slide Number Placeholder 3"/>
          <p:cNvSpPr>
            <a:spLocks noGrp="1"/>
          </p:cNvSpPr>
          <p:nvPr>
            <p:ph type="sldNum" sz="quarter" idx="5"/>
          </p:nvPr>
        </p:nvSpPr>
        <p:spPr/>
        <p:txBody>
          <a:bodyPr/>
          <a:lstStyle/>
          <a:p>
            <a:fld id="{E839966F-DF03-C541-8CA6-08220F08542C}" type="slidenum">
              <a:rPr lang="en-US" smtClean="0"/>
              <a:t>10</a:t>
            </a:fld>
            <a:endParaRPr lang="en-US"/>
          </a:p>
        </p:txBody>
      </p:sp>
    </p:spTree>
    <p:extLst>
      <p:ext uri="{BB962C8B-B14F-4D97-AF65-F5344CB8AC3E}">
        <p14:creationId xmlns:p14="http://schemas.microsoft.com/office/powerpoint/2010/main" val="42350806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5.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7.sv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4_Title Slide">
    <p:bg>
      <p:bgPr>
        <a:solidFill>
          <a:srgbClr val="002060"/>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CC80DDE-5F41-EE3C-EB7B-9FBEFB63CCBF}"/>
              </a:ext>
            </a:extLst>
          </p:cNvPr>
          <p:cNvSpPr/>
          <p:nvPr/>
        </p:nvSpPr>
        <p:spPr>
          <a:xfrm>
            <a:off x="0" y="0"/>
            <a:ext cx="121920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085"/>
          </a:p>
        </p:txBody>
      </p:sp>
      <p:pic>
        <p:nvPicPr>
          <p:cNvPr id="6" name="Graphic 5">
            <a:extLst>
              <a:ext uri="{FF2B5EF4-FFF2-40B4-BE49-F238E27FC236}">
                <a16:creationId xmlns:a16="http://schemas.microsoft.com/office/drawing/2014/main" id="{EE1DC21C-4F9E-0208-0F33-5EDF26C2E746}"/>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7466" t="-148" r="7377" b="148"/>
          <a:stretch/>
        </p:blipFill>
        <p:spPr>
          <a:xfrm>
            <a:off x="2544077" y="-1"/>
            <a:ext cx="9650579" cy="6858000"/>
          </a:xfrm>
          <a:prstGeom prst="rect">
            <a:avLst/>
          </a:prstGeom>
        </p:spPr>
      </p:pic>
      <p:pic>
        <p:nvPicPr>
          <p:cNvPr id="8" name="Picture 7" descr="A black and purple rectangle&#10;&#10;Description automatically generated">
            <a:extLst>
              <a:ext uri="{FF2B5EF4-FFF2-40B4-BE49-F238E27FC236}">
                <a16:creationId xmlns:a16="http://schemas.microsoft.com/office/drawing/2014/main" id="{698B5895-ED31-F534-FBC8-F8EAF2BE7248}"/>
              </a:ext>
            </a:extLst>
          </p:cNvPr>
          <p:cNvPicPr>
            <a:picLocks noChangeAspect="1"/>
          </p:cNvPicPr>
          <p:nvPr/>
        </p:nvPicPr>
        <p:blipFill rotWithShape="1">
          <a:blip r:embed="rId4">
            <a:extLst>
              <a:ext uri="{28A0092B-C50C-407E-A947-70E740481C1C}">
                <a14:useLocalDpi xmlns:a14="http://schemas.microsoft.com/office/drawing/2010/main"/>
              </a:ext>
            </a:extLst>
          </a:blip>
          <a:srcRect r="26250"/>
          <a:stretch/>
        </p:blipFill>
        <p:spPr>
          <a:xfrm>
            <a:off x="0" y="0"/>
            <a:ext cx="8991600" cy="6858000"/>
          </a:xfrm>
          <a:prstGeom prst="rect">
            <a:avLst/>
          </a:prstGeom>
        </p:spPr>
      </p:pic>
      <p:sp>
        <p:nvSpPr>
          <p:cNvPr id="2" name="Title 1"/>
          <p:cNvSpPr>
            <a:spLocks noGrp="1"/>
          </p:cNvSpPr>
          <p:nvPr>
            <p:ph type="ctrTitle"/>
          </p:nvPr>
        </p:nvSpPr>
        <p:spPr>
          <a:xfrm>
            <a:off x="666602" y="2011680"/>
            <a:ext cx="5936465" cy="2387600"/>
          </a:xfrm>
        </p:spPr>
        <p:txBody>
          <a:bodyPr anchor="b"/>
          <a:lstStyle>
            <a:lvl1pPr algn="l">
              <a:defRPr sz="5014" spc="0"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666602" y="4450081"/>
            <a:ext cx="8054065" cy="806099"/>
          </a:xfrm>
        </p:spPr>
        <p:txBody>
          <a:bodyPr>
            <a:noAutofit/>
          </a:bodyPr>
          <a:lstStyle>
            <a:lvl1pPr marL="0" indent="0" algn="l">
              <a:lnSpc>
                <a:spcPct val="90000"/>
              </a:lnSpc>
              <a:buNone/>
              <a:defRPr sz="2314" b="0" i="0">
                <a:solidFill>
                  <a:schemeClr val="bg1"/>
                </a:solidFill>
                <a:latin typeface="+mn-lt"/>
              </a:defRPr>
            </a:lvl1pPr>
            <a:lvl2pPr marL="440808" indent="0" algn="ctr">
              <a:buNone/>
              <a:defRPr sz="1928"/>
            </a:lvl2pPr>
            <a:lvl3pPr marL="881615" indent="0" algn="ctr">
              <a:buNone/>
              <a:defRPr sz="1736"/>
            </a:lvl3pPr>
            <a:lvl4pPr marL="1322423" indent="0" algn="ctr">
              <a:buNone/>
              <a:defRPr sz="1543"/>
            </a:lvl4pPr>
            <a:lvl5pPr marL="1763230" indent="0" algn="ctr">
              <a:buNone/>
              <a:defRPr sz="1543"/>
            </a:lvl5pPr>
            <a:lvl6pPr marL="2204038" indent="0" algn="ctr">
              <a:buNone/>
              <a:defRPr sz="1543"/>
            </a:lvl6pPr>
            <a:lvl7pPr marL="2644845" indent="0" algn="ctr">
              <a:buNone/>
              <a:defRPr sz="1543"/>
            </a:lvl7pPr>
            <a:lvl8pPr marL="3085653" indent="0" algn="ctr">
              <a:buNone/>
              <a:defRPr sz="1543"/>
            </a:lvl8pPr>
            <a:lvl9pPr marL="3526460" indent="0" algn="ctr">
              <a:buNone/>
              <a:defRPr sz="1543"/>
            </a:lvl9pPr>
          </a:lstStyle>
          <a:p>
            <a:r>
              <a:rPr lang="en-US"/>
              <a:t>Click to edit Master subtitle style</a:t>
            </a:r>
          </a:p>
        </p:txBody>
      </p:sp>
      <p:sp>
        <p:nvSpPr>
          <p:cNvPr id="14" name="Text Placeholder 13">
            <a:extLst>
              <a:ext uri="{FF2B5EF4-FFF2-40B4-BE49-F238E27FC236}">
                <a16:creationId xmlns:a16="http://schemas.microsoft.com/office/drawing/2014/main" id="{9AE824A5-746D-85C5-A198-2205E97BEC3A}"/>
              </a:ext>
            </a:extLst>
          </p:cNvPr>
          <p:cNvSpPr>
            <a:spLocks noGrp="1"/>
          </p:cNvSpPr>
          <p:nvPr>
            <p:ph type="body" sz="quarter" idx="12" hasCustomPrompt="1"/>
          </p:nvPr>
        </p:nvSpPr>
        <p:spPr>
          <a:xfrm>
            <a:off x="666601" y="5968183"/>
            <a:ext cx="5936465" cy="379777"/>
          </a:xfrm>
        </p:spPr>
        <p:txBody>
          <a:bodyPr>
            <a:noAutofit/>
          </a:bodyPr>
          <a:lstStyle>
            <a:lvl1pPr>
              <a:defRPr sz="2314" b="0" i="0">
                <a:solidFill>
                  <a:schemeClr val="bg1"/>
                </a:solidFill>
                <a:latin typeface="+mn-lt"/>
              </a:defRPr>
            </a:lvl1pPr>
            <a:lvl2pPr>
              <a:defRPr sz="1029" b="0" i="0">
                <a:latin typeface="Aptos Light" panose="020B0004020202020204" pitchFamily="34" charset="0"/>
              </a:defRPr>
            </a:lvl2pPr>
            <a:lvl3pPr marL="8163" indent="0">
              <a:buNone/>
              <a:defRPr sz="1029" b="0" i="0">
                <a:latin typeface="Aptos Light" panose="020B0004020202020204" pitchFamily="34" charset="0"/>
              </a:defRPr>
            </a:lvl3pPr>
            <a:lvl4pPr marL="224486" indent="0">
              <a:buNone/>
              <a:defRPr sz="1029" b="0" i="0">
                <a:latin typeface="Aptos Light" panose="020B0004020202020204" pitchFamily="34" charset="0"/>
              </a:defRPr>
            </a:lvl4pPr>
            <a:lvl5pPr marL="442848" indent="0">
              <a:buNone/>
              <a:defRPr sz="1029" b="0" i="0">
                <a:latin typeface="Aptos Light" panose="020B0004020202020204" pitchFamily="34" charset="0"/>
              </a:defRPr>
            </a:lvl5pPr>
          </a:lstStyle>
          <a:p>
            <a:pPr lvl="0"/>
            <a:r>
              <a:rPr lang="en-US"/>
              <a:t>Date goes here</a:t>
            </a:r>
          </a:p>
        </p:txBody>
      </p:sp>
      <p:pic>
        <p:nvPicPr>
          <p:cNvPr id="4" name="Picture 4">
            <a:extLst>
              <a:ext uri="{FF2B5EF4-FFF2-40B4-BE49-F238E27FC236}">
                <a16:creationId xmlns:a16="http://schemas.microsoft.com/office/drawing/2014/main" id="{CA98B3BF-E260-E057-B20B-74114524374B}"/>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666602" y="369346"/>
            <a:ext cx="3083955" cy="484391"/>
          </a:xfrm>
          <a:prstGeom prst="rect">
            <a:avLst/>
          </a:prstGeom>
        </p:spPr>
      </p:pic>
    </p:spTree>
    <p:extLst>
      <p:ext uri="{BB962C8B-B14F-4D97-AF65-F5344CB8AC3E}">
        <p14:creationId xmlns:p14="http://schemas.microsoft.com/office/powerpoint/2010/main" val="203722082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ree-Columns-Compar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E243A6D-D989-6475-9B95-66EB2ADB4D73}"/>
              </a:ext>
            </a:extLst>
          </p:cNvPr>
          <p:cNvSpPr/>
          <p:nvPr/>
        </p:nvSpPr>
        <p:spPr>
          <a:xfrm>
            <a:off x="0" y="2044904"/>
            <a:ext cx="12192000" cy="339489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331"/>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85335" y="1456352"/>
            <a:ext cx="3520440" cy="4572000"/>
          </a:xfrm>
          <a:solidFill>
            <a:schemeClr val="bg1">
              <a:lumMod val="95000"/>
            </a:schemeClr>
          </a:solidFill>
          <a:ln w="25400">
            <a:solidFill>
              <a:schemeClr val="bg2"/>
            </a:solidFill>
          </a:ln>
        </p:spPr>
        <p:txBody>
          <a:bodyPr lIns="164592" tIns="137160" rIns="164592">
            <a:noAutofit/>
          </a:bodyPr>
          <a:lstStyle>
            <a:lvl1pPr algn="ctr">
              <a:lnSpc>
                <a:spcPct val="114000"/>
              </a:lnSpc>
              <a:spcAft>
                <a:spcPts val="386"/>
              </a:spcAft>
              <a:defRPr/>
            </a:lvl1pPr>
            <a:lvl2pPr algn="ctr">
              <a:lnSpc>
                <a:spcPct val="114000"/>
              </a:lnSpc>
              <a:spcAft>
                <a:spcPts val="579"/>
              </a:spcAft>
              <a:defRPr/>
            </a:lvl2pPr>
            <a:lvl3pPr>
              <a:lnSpc>
                <a:spcPct val="114000"/>
              </a:lnSpc>
              <a:spcAft>
                <a:spcPts val="579"/>
              </a:spcAft>
              <a:defRPr/>
            </a:lvl3pPr>
            <a:lvl4pPr>
              <a:lnSpc>
                <a:spcPct val="114000"/>
              </a:lnSpc>
              <a:spcAft>
                <a:spcPts val="579"/>
              </a:spcAft>
              <a:defRPr/>
            </a:lvl4pPr>
            <a:lvl5pPr>
              <a:lnSpc>
                <a:spcPct val="114000"/>
              </a:lnSpc>
              <a:spcAft>
                <a:spcPts val="579"/>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71D212F2-E016-678E-503F-65211A1D60C6}"/>
              </a:ext>
            </a:extLst>
          </p:cNvPr>
          <p:cNvSpPr>
            <a:spLocks noGrp="1"/>
          </p:cNvSpPr>
          <p:nvPr>
            <p:ph sz="half" idx="13"/>
          </p:nvPr>
        </p:nvSpPr>
        <p:spPr>
          <a:xfrm>
            <a:off x="8191535" y="1456352"/>
            <a:ext cx="3520440" cy="4572000"/>
          </a:xfrm>
          <a:solidFill>
            <a:schemeClr val="bg1">
              <a:lumMod val="95000"/>
            </a:schemeClr>
          </a:solidFill>
          <a:ln w="25400">
            <a:solidFill>
              <a:schemeClr val="bg2"/>
            </a:solidFill>
          </a:ln>
        </p:spPr>
        <p:txBody>
          <a:bodyPr lIns="164592" tIns="137160" rIns="164592">
            <a:noAutofit/>
          </a:bodyPr>
          <a:lstStyle>
            <a:lvl1pPr algn="ctr">
              <a:lnSpc>
                <a:spcPct val="114000"/>
              </a:lnSpc>
              <a:spcAft>
                <a:spcPts val="386"/>
              </a:spcAft>
              <a:defRPr/>
            </a:lvl1pPr>
            <a:lvl2pPr algn="ctr">
              <a:lnSpc>
                <a:spcPct val="114000"/>
              </a:lnSpc>
              <a:spcAft>
                <a:spcPts val="579"/>
              </a:spcAft>
              <a:defRPr/>
            </a:lvl2pPr>
            <a:lvl3pPr>
              <a:lnSpc>
                <a:spcPct val="114000"/>
              </a:lnSpc>
              <a:spcAft>
                <a:spcPts val="579"/>
              </a:spcAft>
              <a:defRPr/>
            </a:lvl3pPr>
            <a:lvl4pPr>
              <a:lnSpc>
                <a:spcPct val="114000"/>
              </a:lnSpc>
              <a:spcAft>
                <a:spcPts val="579"/>
              </a:spcAft>
              <a:defRPr/>
            </a:lvl4pPr>
            <a:lvl5pPr>
              <a:lnSpc>
                <a:spcPct val="114000"/>
              </a:lnSpc>
              <a:spcAft>
                <a:spcPts val="579"/>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08FE8B98-FE53-BAD7-940B-691589B7112C}"/>
              </a:ext>
            </a:extLst>
          </p:cNvPr>
          <p:cNvSpPr>
            <a:spLocks noGrp="1"/>
          </p:cNvSpPr>
          <p:nvPr>
            <p:ph sz="half" idx="14"/>
          </p:nvPr>
        </p:nvSpPr>
        <p:spPr>
          <a:xfrm>
            <a:off x="4338435" y="1456352"/>
            <a:ext cx="3520440" cy="4572000"/>
          </a:xfrm>
          <a:solidFill>
            <a:schemeClr val="bg1">
              <a:lumMod val="95000"/>
            </a:schemeClr>
          </a:solidFill>
          <a:ln w="25400">
            <a:solidFill>
              <a:schemeClr val="bg2"/>
            </a:solidFill>
          </a:ln>
        </p:spPr>
        <p:txBody>
          <a:bodyPr lIns="164592" tIns="137160" rIns="164592">
            <a:noAutofit/>
          </a:bodyPr>
          <a:lstStyle>
            <a:lvl1pPr algn="ctr">
              <a:lnSpc>
                <a:spcPct val="114000"/>
              </a:lnSpc>
              <a:spcAft>
                <a:spcPts val="386"/>
              </a:spcAft>
              <a:defRPr/>
            </a:lvl1pPr>
            <a:lvl2pPr algn="ctr">
              <a:lnSpc>
                <a:spcPct val="114000"/>
              </a:lnSpc>
              <a:spcAft>
                <a:spcPts val="579"/>
              </a:spcAft>
              <a:defRPr/>
            </a:lvl2pPr>
            <a:lvl3pPr>
              <a:lnSpc>
                <a:spcPct val="114000"/>
              </a:lnSpc>
              <a:spcAft>
                <a:spcPts val="579"/>
              </a:spcAft>
              <a:defRPr/>
            </a:lvl3pPr>
            <a:lvl4pPr>
              <a:lnSpc>
                <a:spcPct val="114000"/>
              </a:lnSpc>
              <a:spcAft>
                <a:spcPts val="579"/>
              </a:spcAft>
              <a:defRPr/>
            </a:lvl4pPr>
            <a:lvl5pPr>
              <a:lnSpc>
                <a:spcPct val="114000"/>
              </a:lnSpc>
              <a:spcAft>
                <a:spcPts val="579"/>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6">
            <a:extLst>
              <a:ext uri="{FF2B5EF4-FFF2-40B4-BE49-F238E27FC236}">
                <a16:creationId xmlns:a16="http://schemas.microsoft.com/office/drawing/2014/main" id="{1411F1FF-3ACF-1975-3CD0-FA1DC10D6C31}"/>
              </a:ext>
            </a:extLst>
          </p:cNvPr>
          <p:cNvSpPr>
            <a:spLocks noGrp="1"/>
          </p:cNvSpPr>
          <p:nvPr>
            <p:ph type="sldNum" sz="quarter" idx="12"/>
          </p:nvPr>
        </p:nvSpPr>
        <p:spPr>
          <a:xfrm>
            <a:off x="11346640" y="6583478"/>
            <a:ext cx="497708" cy="275167"/>
          </a:xfrm>
          <a:prstGeom prst="rect">
            <a:avLst/>
          </a:prstGeom>
        </p:spPr>
        <p:txBody>
          <a:bodyPr anchor="ctr" anchorCtr="0"/>
          <a:lstStyle>
            <a:lvl1pPr algn="r">
              <a:defRPr sz="897" b="1">
                <a:solidFill>
                  <a:schemeClr val="bg1"/>
                </a:solidFill>
              </a:defRPr>
            </a:lvl1pPr>
          </a:lstStyle>
          <a:p>
            <a:fld id="{0D558541-60C9-42A2-8392-FF12533A6B7A}" type="slidenum">
              <a:rPr lang="en-US" smtClean="0"/>
              <a:pPr/>
              <a:t>‹#›</a:t>
            </a:fld>
            <a:endParaRPr lang="en-US"/>
          </a:p>
        </p:txBody>
      </p:sp>
    </p:spTree>
    <p:extLst>
      <p:ext uri="{BB962C8B-B14F-4D97-AF65-F5344CB8AC3E}">
        <p14:creationId xmlns:p14="http://schemas.microsoft.com/office/powerpoint/2010/main" val="583961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Typ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0" baseline="0"/>
            </a:lvl1pPr>
          </a:lstStyle>
          <a:p>
            <a:r>
              <a:rPr lang="en-US"/>
              <a:t>Click to edit Master title style</a:t>
            </a:r>
          </a:p>
        </p:txBody>
      </p:sp>
      <p:sp>
        <p:nvSpPr>
          <p:cNvPr id="9" name="Table Placeholder 8">
            <a:extLst>
              <a:ext uri="{FF2B5EF4-FFF2-40B4-BE49-F238E27FC236}">
                <a16:creationId xmlns:a16="http://schemas.microsoft.com/office/drawing/2014/main" id="{A25917EB-8EBC-54E5-E082-F2C50065DE90}"/>
              </a:ext>
            </a:extLst>
          </p:cNvPr>
          <p:cNvSpPr>
            <a:spLocks noGrp="1"/>
          </p:cNvSpPr>
          <p:nvPr>
            <p:ph type="tbl" sz="quarter" idx="13"/>
          </p:nvPr>
        </p:nvSpPr>
        <p:spPr>
          <a:xfrm>
            <a:off x="457202" y="1885506"/>
            <a:ext cx="11277599" cy="4532227"/>
          </a:xfrm>
        </p:spPr>
        <p:txBody>
          <a:bodyPr/>
          <a:lstStyle/>
          <a:p>
            <a:r>
              <a:rPr lang="en-US"/>
              <a:t>Click icon to add table</a:t>
            </a:r>
          </a:p>
        </p:txBody>
      </p:sp>
      <p:sp>
        <p:nvSpPr>
          <p:cNvPr id="7" name="Text Placeholder 12">
            <a:extLst>
              <a:ext uri="{FF2B5EF4-FFF2-40B4-BE49-F238E27FC236}">
                <a16:creationId xmlns:a16="http://schemas.microsoft.com/office/drawing/2014/main" id="{A8F5E660-7E62-50F2-6560-4A37AF0569FD}"/>
              </a:ext>
            </a:extLst>
          </p:cNvPr>
          <p:cNvSpPr>
            <a:spLocks noGrp="1"/>
          </p:cNvSpPr>
          <p:nvPr>
            <p:ph type="body" sz="quarter" idx="14" hasCustomPrompt="1"/>
          </p:nvPr>
        </p:nvSpPr>
        <p:spPr>
          <a:xfrm>
            <a:off x="372535" y="1170433"/>
            <a:ext cx="11453627" cy="573617"/>
          </a:xfrm>
        </p:spPr>
        <p:txBody>
          <a:bodyPr>
            <a:noAutofit/>
          </a:bodyPr>
          <a:lstStyle>
            <a:lvl1pPr>
              <a:lnSpc>
                <a:spcPct val="100000"/>
              </a:lnSpc>
              <a:defRPr sz="1928" b="0" i="0">
                <a:latin typeface="+mn-lt"/>
              </a:defRPr>
            </a:lvl1pPr>
            <a:lvl3pPr marL="8163" indent="0">
              <a:buNone/>
              <a:defRPr/>
            </a:lvl3pPr>
            <a:lvl4pPr marL="224486" indent="0">
              <a:buNone/>
              <a:defRPr/>
            </a:lvl4pPr>
            <a:lvl5pPr marL="442848" indent="0">
              <a:buNone/>
              <a:defRPr/>
            </a:lvl5pPr>
          </a:lstStyle>
          <a:p>
            <a:pPr lvl="0"/>
            <a:r>
              <a:rPr lang="en-US"/>
              <a:t>Subhead if necessary</a:t>
            </a:r>
          </a:p>
        </p:txBody>
      </p:sp>
      <p:sp>
        <p:nvSpPr>
          <p:cNvPr id="3" name="Slide Number Placeholder 6">
            <a:extLst>
              <a:ext uri="{FF2B5EF4-FFF2-40B4-BE49-F238E27FC236}">
                <a16:creationId xmlns:a16="http://schemas.microsoft.com/office/drawing/2014/main" id="{ED02709C-B9E2-2479-FCC5-059829D6B09E}"/>
              </a:ext>
            </a:extLst>
          </p:cNvPr>
          <p:cNvSpPr>
            <a:spLocks noGrp="1"/>
          </p:cNvSpPr>
          <p:nvPr>
            <p:ph type="sldNum" sz="quarter" idx="12"/>
          </p:nvPr>
        </p:nvSpPr>
        <p:spPr>
          <a:xfrm>
            <a:off x="11346640" y="6583478"/>
            <a:ext cx="497708" cy="275167"/>
          </a:xfrm>
          <a:prstGeom prst="rect">
            <a:avLst/>
          </a:prstGeom>
        </p:spPr>
        <p:txBody>
          <a:bodyPr anchor="ctr" anchorCtr="0"/>
          <a:lstStyle>
            <a:lvl1pPr algn="r">
              <a:defRPr sz="897" b="1">
                <a:solidFill>
                  <a:schemeClr val="bg1"/>
                </a:solidFill>
              </a:defRPr>
            </a:lvl1pPr>
          </a:lstStyle>
          <a:p>
            <a:fld id="{0D558541-60C9-42A2-8392-FF12533A6B7A}" type="slidenum">
              <a:rPr lang="en-US" smtClean="0"/>
              <a:pPr/>
              <a:t>‹#›</a:t>
            </a:fld>
            <a:endParaRPr lang="en-US"/>
          </a:p>
        </p:txBody>
      </p:sp>
    </p:spTree>
    <p:extLst>
      <p:ext uri="{BB962C8B-B14F-4D97-AF65-F5344CB8AC3E}">
        <p14:creationId xmlns:p14="http://schemas.microsoft.com/office/powerpoint/2010/main" val="1029775172"/>
      </p:ext>
    </p:extLst>
  </p:cSld>
  <p:clrMapOvr>
    <a:masterClrMapping/>
  </p:clrMapOvr>
  <p:extLst>
    <p:ext uri="{DCECCB84-F9BA-43D5-87BE-67443E8EF086}">
      <p15:sldGuideLst xmlns:p15="http://schemas.microsoft.com/office/powerpoint/2012/main">
        <p15:guide id="5" orient="horz" pos="2160" userDrawn="1">
          <p15:clr>
            <a:srgbClr val="FBAE40"/>
          </p15:clr>
        </p15:guide>
        <p15:guide id="6" orient="horz" pos="132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Sub-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12">
            <a:extLst>
              <a:ext uri="{FF2B5EF4-FFF2-40B4-BE49-F238E27FC236}">
                <a16:creationId xmlns:a16="http://schemas.microsoft.com/office/drawing/2014/main" id="{210ED764-95FB-8EBB-7659-9AEFCB94E218}"/>
              </a:ext>
            </a:extLst>
          </p:cNvPr>
          <p:cNvSpPr>
            <a:spLocks noGrp="1"/>
          </p:cNvSpPr>
          <p:nvPr>
            <p:ph type="body" sz="quarter" idx="14" hasCustomPrompt="1"/>
          </p:nvPr>
        </p:nvSpPr>
        <p:spPr>
          <a:xfrm>
            <a:off x="372535" y="1170433"/>
            <a:ext cx="11453627" cy="573617"/>
          </a:xfrm>
        </p:spPr>
        <p:txBody>
          <a:bodyPr>
            <a:noAutofit/>
          </a:bodyPr>
          <a:lstStyle>
            <a:lvl1pPr>
              <a:lnSpc>
                <a:spcPct val="100000"/>
              </a:lnSpc>
              <a:defRPr sz="1928" b="0" i="0">
                <a:latin typeface="+mn-lt"/>
              </a:defRPr>
            </a:lvl1pPr>
            <a:lvl3pPr marL="8163" indent="0">
              <a:buNone/>
              <a:defRPr/>
            </a:lvl3pPr>
            <a:lvl4pPr marL="224486" indent="0">
              <a:buNone/>
              <a:defRPr/>
            </a:lvl4pPr>
            <a:lvl5pPr marL="442848" indent="0">
              <a:buNone/>
              <a:defRPr/>
            </a:lvl5pPr>
          </a:lstStyle>
          <a:p>
            <a:pPr lvl="0"/>
            <a:r>
              <a:rPr lang="en-US"/>
              <a:t>Subhead if necessary</a:t>
            </a:r>
          </a:p>
        </p:txBody>
      </p:sp>
      <p:sp>
        <p:nvSpPr>
          <p:cNvPr id="3" name="Slide Number Placeholder 6">
            <a:extLst>
              <a:ext uri="{FF2B5EF4-FFF2-40B4-BE49-F238E27FC236}">
                <a16:creationId xmlns:a16="http://schemas.microsoft.com/office/drawing/2014/main" id="{55373F48-814A-152B-041B-20CF6CEADF41}"/>
              </a:ext>
            </a:extLst>
          </p:cNvPr>
          <p:cNvSpPr>
            <a:spLocks noGrp="1"/>
          </p:cNvSpPr>
          <p:nvPr>
            <p:ph type="sldNum" sz="quarter" idx="12"/>
          </p:nvPr>
        </p:nvSpPr>
        <p:spPr>
          <a:xfrm>
            <a:off x="11346640" y="6583478"/>
            <a:ext cx="497708" cy="275167"/>
          </a:xfrm>
          <a:prstGeom prst="rect">
            <a:avLst/>
          </a:prstGeom>
        </p:spPr>
        <p:txBody>
          <a:bodyPr anchor="ctr" anchorCtr="0"/>
          <a:lstStyle>
            <a:lvl1pPr algn="r">
              <a:defRPr sz="897" b="1">
                <a:solidFill>
                  <a:schemeClr val="bg1"/>
                </a:solidFill>
              </a:defRPr>
            </a:lvl1pPr>
          </a:lstStyle>
          <a:p>
            <a:fld id="{0D558541-60C9-42A2-8392-FF12533A6B7A}" type="slidenum">
              <a:rPr lang="en-US" smtClean="0"/>
              <a:pPr/>
              <a:t>‹#›</a:t>
            </a:fld>
            <a:endParaRPr lang="en-US"/>
          </a:p>
        </p:txBody>
      </p:sp>
    </p:spTree>
    <p:extLst>
      <p:ext uri="{BB962C8B-B14F-4D97-AF65-F5344CB8AC3E}">
        <p14:creationId xmlns:p14="http://schemas.microsoft.com/office/powerpoint/2010/main" val="40868142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_Thank you">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6ABA64-368E-BBC0-663A-E04E9904B76F}"/>
              </a:ext>
            </a:extLst>
          </p:cNvPr>
          <p:cNvSpPr/>
          <p:nvPr/>
        </p:nvSpPr>
        <p:spPr>
          <a:xfrm>
            <a:off x="0" y="0"/>
            <a:ext cx="121920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085"/>
          </a:p>
        </p:txBody>
      </p:sp>
      <p:pic>
        <p:nvPicPr>
          <p:cNvPr id="9" name="Graphic 8">
            <a:extLst>
              <a:ext uri="{FF2B5EF4-FFF2-40B4-BE49-F238E27FC236}">
                <a16:creationId xmlns:a16="http://schemas.microsoft.com/office/drawing/2014/main" id="{3EB608DE-BFCD-A2BA-DB2F-60A4A85A8285}"/>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112" t="-148" r="7377" b="148"/>
          <a:stretch/>
        </p:blipFill>
        <p:spPr>
          <a:xfrm>
            <a:off x="-7147" y="2"/>
            <a:ext cx="8941484" cy="6858001"/>
          </a:xfrm>
          <a:prstGeom prst="rect">
            <a:avLst/>
          </a:prstGeom>
        </p:spPr>
      </p:pic>
      <p:pic>
        <p:nvPicPr>
          <p:cNvPr id="10" name="Graphic 9">
            <a:extLst>
              <a:ext uri="{FF2B5EF4-FFF2-40B4-BE49-F238E27FC236}">
                <a16:creationId xmlns:a16="http://schemas.microsoft.com/office/drawing/2014/main" id="{07F6CAA3-8590-69C0-BCEF-50C02B09A4CE}"/>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1" t="1633" r="28586"/>
          <a:stretch/>
        </p:blipFill>
        <p:spPr>
          <a:xfrm>
            <a:off x="2752899" y="0"/>
            <a:ext cx="9439103" cy="6868192"/>
          </a:xfrm>
          <a:prstGeom prst="rect">
            <a:avLst/>
          </a:prstGeom>
        </p:spPr>
      </p:pic>
      <p:sp>
        <p:nvSpPr>
          <p:cNvPr id="2" name="Title 1"/>
          <p:cNvSpPr>
            <a:spLocks noGrp="1"/>
          </p:cNvSpPr>
          <p:nvPr>
            <p:ph type="ctrTitle"/>
          </p:nvPr>
        </p:nvSpPr>
        <p:spPr>
          <a:xfrm>
            <a:off x="6096001" y="606689"/>
            <a:ext cx="5729817" cy="2387600"/>
          </a:xfrm>
        </p:spPr>
        <p:txBody>
          <a:bodyPr rIns="73152" anchor="b"/>
          <a:lstStyle>
            <a:lvl1pPr algn="r">
              <a:defRPr sz="5014" baseline="0">
                <a:solidFill>
                  <a:schemeClr val="bg1"/>
                </a:solidFill>
              </a:defRPr>
            </a:lvl1pPr>
          </a:lstStyle>
          <a:p>
            <a:r>
              <a:rPr lang="en-US"/>
              <a:t>Click to edit Master title style</a:t>
            </a:r>
          </a:p>
        </p:txBody>
      </p:sp>
      <p:pic>
        <p:nvPicPr>
          <p:cNvPr id="8" name="Picture 4">
            <a:extLst>
              <a:ext uri="{FF2B5EF4-FFF2-40B4-BE49-F238E27FC236}">
                <a16:creationId xmlns:a16="http://schemas.microsoft.com/office/drawing/2014/main" id="{099D2397-7C70-FEF2-59F8-18FA5F1D0250}"/>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8597128" y="5268174"/>
            <a:ext cx="3198176" cy="502331"/>
          </a:xfrm>
          <a:prstGeom prst="rect">
            <a:avLst/>
          </a:prstGeom>
        </p:spPr>
      </p:pic>
    </p:spTree>
    <p:extLst>
      <p:ext uri="{BB962C8B-B14F-4D97-AF65-F5344CB8AC3E}">
        <p14:creationId xmlns:p14="http://schemas.microsoft.com/office/powerpoint/2010/main" val="2176702280"/>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0668000" y="-1577182"/>
            <a:ext cx="10972800" cy="4221163"/>
          </a:xfrm>
        </p:spPr>
        <p:txBody>
          <a:bodyPr/>
          <a:lstStyle>
            <a:lvl1pPr>
              <a:spcBef>
                <a:spcPts val="0"/>
              </a:spcBef>
              <a:spcAft>
                <a:spcPts val="2600"/>
              </a:spcAft>
              <a:defRPr sz="2800"/>
            </a:lvl1pPr>
            <a:lvl2pPr>
              <a:lnSpc>
                <a:spcPts val="1900"/>
              </a:lnSpc>
              <a:spcAft>
                <a:spcPts val="900"/>
              </a:spcAft>
              <a:defRPr sz="2000"/>
            </a:lvl2pPr>
            <a:lvl3pPr>
              <a:lnSpc>
                <a:spcPts val="1900"/>
              </a:lnSpc>
              <a:spcAft>
                <a:spcPts val="900"/>
              </a:spcAft>
              <a:defRPr sz="1600"/>
            </a:lvl3pPr>
            <a:lvl4pPr>
              <a:lnSpc>
                <a:spcPts val="1900"/>
              </a:lnSpc>
              <a:spcAft>
                <a:spcPts val="900"/>
              </a:spcAft>
              <a:defRPr sz="1600"/>
            </a:lvl4pPr>
            <a:lvl5pPr>
              <a:lnSpc>
                <a:spcPts val="1900"/>
              </a:lnSpc>
              <a:spcAft>
                <a:spcPts val="900"/>
              </a:spcAft>
              <a:defRPr sz="1600"/>
            </a:lvl5pPr>
          </a:lstStyle>
          <a:p>
            <a:pPr lvl="0"/>
            <a:r>
              <a:rPr lang="en-US"/>
              <a:t>Click to edit Master text styles</a:t>
            </a:r>
          </a:p>
          <a:p>
            <a:pPr lvl="1"/>
            <a:r>
              <a:rPr lang="en-US"/>
              <a:t>Second level 20 point text</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5DBFC7A4-D095-435C-9F40-55D2BF5C2DEC}" type="slidenum">
              <a:rPr lang="en-US"/>
              <a:pPr>
                <a:defRPr/>
              </a:pPr>
              <a:t>‹#›</a:t>
            </a:fld>
            <a:endParaRPr lang="en-US"/>
          </a:p>
        </p:txBody>
      </p:sp>
    </p:spTree>
    <p:extLst>
      <p:ext uri="{BB962C8B-B14F-4D97-AF65-F5344CB8AC3E}">
        <p14:creationId xmlns:p14="http://schemas.microsoft.com/office/powerpoint/2010/main" val="117057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0418" y="2505665"/>
            <a:ext cx="6232649" cy="2387600"/>
          </a:xfrm>
        </p:spPr>
        <p:txBody>
          <a:bodyPr anchor="b"/>
          <a:lstStyle>
            <a:lvl1pPr algn="l">
              <a:defRPr sz="5014" spc="0"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370417" y="4945704"/>
            <a:ext cx="5217583" cy="806099"/>
          </a:xfrm>
        </p:spPr>
        <p:txBody>
          <a:bodyPr>
            <a:noAutofit/>
          </a:bodyPr>
          <a:lstStyle>
            <a:lvl1pPr marL="0" indent="0" algn="l">
              <a:lnSpc>
                <a:spcPct val="90000"/>
              </a:lnSpc>
              <a:buNone/>
              <a:defRPr sz="2314" b="0" i="0">
                <a:solidFill>
                  <a:schemeClr val="bg1"/>
                </a:solidFill>
                <a:latin typeface="+mn-lt"/>
              </a:defRPr>
            </a:lvl1pPr>
            <a:lvl2pPr marL="440808" indent="0" algn="ctr">
              <a:buNone/>
              <a:defRPr sz="1928"/>
            </a:lvl2pPr>
            <a:lvl3pPr marL="881615" indent="0" algn="ctr">
              <a:buNone/>
              <a:defRPr sz="1736"/>
            </a:lvl3pPr>
            <a:lvl4pPr marL="1322423" indent="0" algn="ctr">
              <a:buNone/>
              <a:defRPr sz="1543"/>
            </a:lvl4pPr>
            <a:lvl5pPr marL="1763230" indent="0" algn="ctr">
              <a:buNone/>
              <a:defRPr sz="1543"/>
            </a:lvl5pPr>
            <a:lvl6pPr marL="2204038" indent="0" algn="ctr">
              <a:buNone/>
              <a:defRPr sz="1543"/>
            </a:lvl6pPr>
            <a:lvl7pPr marL="2644845" indent="0" algn="ctr">
              <a:buNone/>
              <a:defRPr sz="1543"/>
            </a:lvl7pPr>
            <a:lvl8pPr marL="3085653" indent="0" algn="ctr">
              <a:buNone/>
              <a:defRPr sz="1543"/>
            </a:lvl8pPr>
            <a:lvl9pPr marL="3526460" indent="0" algn="ctr">
              <a:buNone/>
              <a:defRPr sz="1543"/>
            </a:lvl9pPr>
          </a:lstStyle>
          <a:p>
            <a:r>
              <a:rPr lang="en-US"/>
              <a:t>Click to edit Master subtitle style</a:t>
            </a:r>
          </a:p>
        </p:txBody>
      </p:sp>
      <p:sp>
        <p:nvSpPr>
          <p:cNvPr id="14" name="Text Placeholder 13">
            <a:extLst>
              <a:ext uri="{FF2B5EF4-FFF2-40B4-BE49-F238E27FC236}">
                <a16:creationId xmlns:a16="http://schemas.microsoft.com/office/drawing/2014/main" id="{9AE824A5-746D-85C5-A198-2205E97BEC3A}"/>
              </a:ext>
            </a:extLst>
          </p:cNvPr>
          <p:cNvSpPr>
            <a:spLocks noGrp="1"/>
          </p:cNvSpPr>
          <p:nvPr>
            <p:ph type="body" sz="quarter" idx="12" hasCustomPrompt="1"/>
          </p:nvPr>
        </p:nvSpPr>
        <p:spPr>
          <a:xfrm>
            <a:off x="365760" y="5971033"/>
            <a:ext cx="3054096" cy="379777"/>
          </a:xfrm>
        </p:spPr>
        <p:txBody>
          <a:bodyPr>
            <a:noAutofit/>
          </a:bodyPr>
          <a:lstStyle>
            <a:lvl1pPr>
              <a:defRPr sz="2314" b="0" i="0">
                <a:solidFill>
                  <a:schemeClr val="bg1"/>
                </a:solidFill>
                <a:latin typeface="+mn-lt"/>
              </a:defRPr>
            </a:lvl1pPr>
            <a:lvl2pPr>
              <a:defRPr sz="1029" b="0" i="0">
                <a:latin typeface="Aptos Light" panose="020B0004020202020204" pitchFamily="34" charset="0"/>
              </a:defRPr>
            </a:lvl2pPr>
            <a:lvl3pPr marL="8163" indent="0">
              <a:buNone/>
              <a:defRPr sz="1029" b="0" i="0">
                <a:latin typeface="Aptos Light" panose="020B0004020202020204" pitchFamily="34" charset="0"/>
              </a:defRPr>
            </a:lvl3pPr>
            <a:lvl4pPr marL="224486" indent="0">
              <a:buNone/>
              <a:defRPr sz="1029" b="0" i="0">
                <a:latin typeface="Aptos Light" panose="020B0004020202020204" pitchFamily="34" charset="0"/>
              </a:defRPr>
            </a:lvl4pPr>
            <a:lvl5pPr marL="442848" indent="0">
              <a:buNone/>
              <a:defRPr sz="1029" b="0" i="0">
                <a:latin typeface="Aptos Light" panose="020B0004020202020204" pitchFamily="34" charset="0"/>
              </a:defRPr>
            </a:lvl5pPr>
          </a:lstStyle>
          <a:p>
            <a:pPr lvl="0"/>
            <a:r>
              <a:rPr lang="en-US"/>
              <a:t>Date goes here</a:t>
            </a:r>
          </a:p>
        </p:txBody>
      </p:sp>
      <p:pic>
        <p:nvPicPr>
          <p:cNvPr id="11" name="Picture 10" descr="A close-up of a black background&#10;&#10;Description automatically generated">
            <a:extLst>
              <a:ext uri="{FF2B5EF4-FFF2-40B4-BE49-F238E27FC236}">
                <a16:creationId xmlns:a16="http://schemas.microsoft.com/office/drawing/2014/main" id="{70B404AA-6868-9861-CB35-1A69CCFBB699}"/>
              </a:ext>
            </a:extLst>
          </p:cNvPr>
          <p:cNvPicPr>
            <a:picLocks noChangeAspect="1"/>
          </p:cNvPicPr>
          <p:nvPr/>
        </p:nvPicPr>
        <p:blipFill>
          <a:blip r:embed="rId2"/>
          <a:stretch>
            <a:fillRect/>
          </a:stretch>
        </p:blipFill>
        <p:spPr>
          <a:xfrm>
            <a:off x="513213" y="313268"/>
            <a:ext cx="2257273" cy="421109"/>
          </a:xfrm>
          <a:prstGeom prst="rect">
            <a:avLst/>
          </a:prstGeom>
        </p:spPr>
      </p:pic>
      <p:pic>
        <p:nvPicPr>
          <p:cNvPr id="8" name="Picture 7" descr="A close-up of a black background&#10;&#10;Description automatically generated">
            <a:extLst>
              <a:ext uri="{FF2B5EF4-FFF2-40B4-BE49-F238E27FC236}">
                <a16:creationId xmlns:a16="http://schemas.microsoft.com/office/drawing/2014/main" id="{92DEC7B5-1387-08D4-38D9-F9D1AE0596F9}"/>
              </a:ext>
            </a:extLst>
          </p:cNvPr>
          <p:cNvPicPr>
            <a:picLocks noChangeAspect="1"/>
          </p:cNvPicPr>
          <p:nvPr/>
        </p:nvPicPr>
        <p:blipFill>
          <a:blip r:embed="rId2"/>
          <a:stretch>
            <a:fillRect/>
          </a:stretch>
        </p:blipFill>
        <p:spPr>
          <a:xfrm>
            <a:off x="513213" y="313268"/>
            <a:ext cx="2257273" cy="421109"/>
          </a:xfrm>
          <a:prstGeom prst="rect">
            <a:avLst/>
          </a:prstGeom>
        </p:spPr>
      </p:pic>
    </p:spTree>
    <p:extLst>
      <p:ext uri="{BB962C8B-B14F-4D97-AF65-F5344CB8AC3E}">
        <p14:creationId xmlns:p14="http://schemas.microsoft.com/office/powerpoint/2010/main" val="1413699560"/>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CC80DDE-5F41-EE3C-EB7B-9FBEFB63CCBF}"/>
              </a:ext>
            </a:extLst>
          </p:cNvPr>
          <p:cNvSpPr/>
          <p:nvPr/>
        </p:nvSpPr>
        <p:spPr>
          <a:xfrm>
            <a:off x="0" y="0"/>
            <a:ext cx="121920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085"/>
          </a:p>
        </p:txBody>
      </p:sp>
      <p:pic>
        <p:nvPicPr>
          <p:cNvPr id="7" name="Picture 6" descr="A black and purple rectangle&#10;&#10;Description automatically generated">
            <a:extLst>
              <a:ext uri="{FF2B5EF4-FFF2-40B4-BE49-F238E27FC236}">
                <a16:creationId xmlns:a16="http://schemas.microsoft.com/office/drawing/2014/main" id="{F8189EB8-ABA9-C994-0266-747B17E89C47}"/>
              </a:ext>
            </a:extLst>
          </p:cNvPr>
          <p:cNvPicPr>
            <a:picLocks noChangeAspect="1"/>
          </p:cNvPicPr>
          <p:nvPr/>
        </p:nvPicPr>
        <p:blipFill rotWithShape="1">
          <a:blip r:embed="rId2">
            <a:extLst>
              <a:ext uri="{28A0092B-C50C-407E-A947-70E740481C1C}">
                <a14:useLocalDpi xmlns:a14="http://schemas.microsoft.com/office/drawing/2010/main"/>
              </a:ext>
            </a:extLst>
          </a:blip>
          <a:srcRect r="26250"/>
          <a:stretch/>
        </p:blipFill>
        <p:spPr>
          <a:xfrm>
            <a:off x="0" y="0"/>
            <a:ext cx="8991600" cy="6858000"/>
          </a:xfrm>
          <a:prstGeom prst="rect">
            <a:avLst/>
          </a:prstGeom>
        </p:spPr>
      </p:pic>
      <p:sp>
        <p:nvSpPr>
          <p:cNvPr id="2" name="Title 1"/>
          <p:cNvSpPr>
            <a:spLocks noGrp="1"/>
          </p:cNvSpPr>
          <p:nvPr>
            <p:ph type="ctrTitle"/>
          </p:nvPr>
        </p:nvSpPr>
        <p:spPr>
          <a:xfrm>
            <a:off x="370419" y="2505665"/>
            <a:ext cx="6072584" cy="2387600"/>
          </a:xfrm>
        </p:spPr>
        <p:txBody>
          <a:bodyPr anchor="b"/>
          <a:lstStyle>
            <a:lvl1pPr algn="l">
              <a:defRPr sz="4050" spc="0"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370419" y="4945704"/>
            <a:ext cx="6072587" cy="806099"/>
          </a:xfrm>
        </p:spPr>
        <p:txBody>
          <a:bodyPr>
            <a:noAutofit/>
          </a:bodyPr>
          <a:lstStyle>
            <a:lvl1pPr marL="0" indent="0" algn="l">
              <a:lnSpc>
                <a:spcPct val="90000"/>
              </a:lnSpc>
              <a:buNone/>
              <a:defRPr sz="1928" b="0" i="0">
                <a:solidFill>
                  <a:schemeClr val="bg1"/>
                </a:solidFill>
                <a:latin typeface="+mn-lt"/>
              </a:defRPr>
            </a:lvl1pPr>
            <a:lvl2pPr marL="440808" indent="0" algn="ctr">
              <a:buNone/>
              <a:defRPr sz="1928"/>
            </a:lvl2pPr>
            <a:lvl3pPr marL="881615" indent="0" algn="ctr">
              <a:buNone/>
              <a:defRPr sz="1736"/>
            </a:lvl3pPr>
            <a:lvl4pPr marL="1322423" indent="0" algn="ctr">
              <a:buNone/>
              <a:defRPr sz="1543"/>
            </a:lvl4pPr>
            <a:lvl5pPr marL="1763230" indent="0" algn="ctr">
              <a:buNone/>
              <a:defRPr sz="1543"/>
            </a:lvl5pPr>
            <a:lvl6pPr marL="2204038" indent="0" algn="ctr">
              <a:buNone/>
              <a:defRPr sz="1543"/>
            </a:lvl6pPr>
            <a:lvl7pPr marL="2644845" indent="0" algn="ctr">
              <a:buNone/>
              <a:defRPr sz="1543"/>
            </a:lvl7pPr>
            <a:lvl8pPr marL="3085653" indent="0" algn="ctr">
              <a:buNone/>
              <a:defRPr sz="1543"/>
            </a:lvl8pPr>
            <a:lvl9pPr marL="3526460" indent="0" algn="ctr">
              <a:buNone/>
              <a:defRPr sz="1543"/>
            </a:lvl9pPr>
          </a:lstStyle>
          <a:p>
            <a:r>
              <a:rPr lang="en-US"/>
              <a:t>Click to edit Master subtitle style</a:t>
            </a:r>
          </a:p>
        </p:txBody>
      </p:sp>
    </p:spTree>
    <p:extLst>
      <p:ext uri="{BB962C8B-B14F-4D97-AF65-F5344CB8AC3E}">
        <p14:creationId xmlns:p14="http://schemas.microsoft.com/office/powerpoint/2010/main" val="1158037704"/>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2189" y="0"/>
            <a:ext cx="11453628" cy="1143000"/>
          </a:xfrm>
        </p:spPr>
        <p:txBody>
          <a:bodyPr/>
          <a:lstStyle>
            <a:lvl1pPr>
              <a:lnSpc>
                <a:spcPct val="90000"/>
              </a:lnSpc>
              <a:defRPr spc="0" baseline="0">
                <a:latin typeface="+mj-lt"/>
              </a:defRPr>
            </a:lvl1pPr>
          </a:lstStyle>
          <a:p>
            <a:r>
              <a:rPr lang="en-US"/>
              <a:t>Click to edit Master title style</a:t>
            </a:r>
          </a:p>
        </p:txBody>
      </p:sp>
      <p:sp>
        <p:nvSpPr>
          <p:cNvPr id="3" name="Content Placeholder 2"/>
          <p:cNvSpPr>
            <a:spLocks noGrp="1"/>
          </p:cNvSpPr>
          <p:nvPr>
            <p:ph idx="1"/>
          </p:nvPr>
        </p:nvSpPr>
        <p:spPr>
          <a:xfrm>
            <a:off x="372189" y="1960537"/>
            <a:ext cx="11453628" cy="4376468"/>
          </a:xfrm>
        </p:spPr>
        <p:txBody>
          <a:bodyPr/>
          <a:lstStyle>
            <a:lvl1pPr>
              <a:lnSpc>
                <a:spcPct val="114000"/>
              </a:lnSpc>
              <a:spcAft>
                <a:spcPts val="386"/>
              </a:spcAft>
              <a:defRPr sz="1736"/>
            </a:lvl1pPr>
            <a:lvl2pPr>
              <a:lnSpc>
                <a:spcPct val="114000"/>
              </a:lnSpc>
              <a:spcAft>
                <a:spcPts val="579"/>
              </a:spcAft>
              <a:defRPr/>
            </a:lvl2pPr>
            <a:lvl3pPr>
              <a:lnSpc>
                <a:spcPct val="114000"/>
              </a:lnSpc>
              <a:spcAft>
                <a:spcPts val="579"/>
              </a:spcAft>
              <a:defRPr/>
            </a:lvl3pPr>
            <a:lvl4pPr>
              <a:lnSpc>
                <a:spcPct val="114000"/>
              </a:lnSpc>
              <a:spcAft>
                <a:spcPts val="579"/>
              </a:spcAft>
              <a:defRPr/>
            </a:lvl4pPr>
            <a:lvl5pPr>
              <a:lnSpc>
                <a:spcPct val="114000"/>
              </a:lnSpc>
              <a:spcAft>
                <a:spcPts val="579"/>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12">
            <a:extLst>
              <a:ext uri="{FF2B5EF4-FFF2-40B4-BE49-F238E27FC236}">
                <a16:creationId xmlns:a16="http://schemas.microsoft.com/office/drawing/2014/main" id="{4D5A83BB-9D8E-880B-93F2-512308F05947}"/>
              </a:ext>
            </a:extLst>
          </p:cNvPr>
          <p:cNvSpPr>
            <a:spLocks noGrp="1"/>
          </p:cNvSpPr>
          <p:nvPr>
            <p:ph type="body" sz="quarter" idx="13" hasCustomPrompt="1"/>
          </p:nvPr>
        </p:nvSpPr>
        <p:spPr>
          <a:xfrm>
            <a:off x="372535" y="1170433"/>
            <a:ext cx="11453627" cy="573617"/>
          </a:xfrm>
        </p:spPr>
        <p:txBody>
          <a:bodyPr>
            <a:noAutofit/>
          </a:bodyPr>
          <a:lstStyle>
            <a:lvl1pPr>
              <a:lnSpc>
                <a:spcPct val="100000"/>
              </a:lnSpc>
              <a:defRPr sz="1928" b="0" i="0">
                <a:latin typeface="+mn-lt"/>
              </a:defRPr>
            </a:lvl1pPr>
            <a:lvl3pPr marL="8163" indent="0">
              <a:buNone/>
              <a:defRPr/>
            </a:lvl3pPr>
            <a:lvl4pPr marL="224486" indent="0">
              <a:buNone/>
              <a:defRPr/>
            </a:lvl4pPr>
            <a:lvl5pPr marL="442848" indent="0">
              <a:buNone/>
              <a:defRPr/>
            </a:lvl5pPr>
          </a:lstStyle>
          <a:p>
            <a:pPr lvl="0"/>
            <a:r>
              <a:rPr lang="en-US"/>
              <a:t>Subhead if necessary</a:t>
            </a:r>
          </a:p>
        </p:txBody>
      </p:sp>
      <p:sp>
        <p:nvSpPr>
          <p:cNvPr id="4" name="Slide Number Placeholder 6">
            <a:extLst>
              <a:ext uri="{FF2B5EF4-FFF2-40B4-BE49-F238E27FC236}">
                <a16:creationId xmlns:a16="http://schemas.microsoft.com/office/drawing/2014/main" id="{724F641B-1C8C-A657-2A4F-9946CE9F3E93}"/>
              </a:ext>
            </a:extLst>
          </p:cNvPr>
          <p:cNvSpPr>
            <a:spLocks noGrp="1"/>
          </p:cNvSpPr>
          <p:nvPr>
            <p:ph type="sldNum" sz="quarter" idx="12"/>
          </p:nvPr>
        </p:nvSpPr>
        <p:spPr>
          <a:xfrm>
            <a:off x="11346640" y="6583478"/>
            <a:ext cx="497708" cy="275167"/>
          </a:xfrm>
          <a:prstGeom prst="rect">
            <a:avLst/>
          </a:prstGeom>
        </p:spPr>
        <p:txBody>
          <a:bodyPr anchor="ctr" anchorCtr="0"/>
          <a:lstStyle>
            <a:lvl1pPr algn="r">
              <a:defRPr sz="897" b="1">
                <a:solidFill>
                  <a:schemeClr val="bg1"/>
                </a:solidFill>
              </a:defRPr>
            </a:lvl1pPr>
          </a:lstStyle>
          <a:p>
            <a:fld id="{0D558541-60C9-42A2-8392-FF12533A6B7A}" type="slidenum">
              <a:rPr lang="en-US" smtClean="0"/>
              <a:pPr/>
              <a:t>‹#›</a:t>
            </a:fld>
            <a:endParaRPr lang="en-US"/>
          </a:p>
        </p:txBody>
      </p:sp>
    </p:spTree>
    <p:extLst>
      <p:ext uri="{BB962C8B-B14F-4D97-AF65-F5344CB8AC3E}">
        <p14:creationId xmlns:p14="http://schemas.microsoft.com/office/powerpoint/2010/main" val="2277654744"/>
      </p:ext>
    </p:extLst>
  </p:cSld>
  <p:clrMapOvr>
    <a:masterClrMapping/>
  </p:clrMapOvr>
  <p:extLst>
    <p:ext uri="{DCECCB84-F9BA-43D5-87BE-67443E8EF086}">
      <p15:sldGuideLst xmlns:p15="http://schemas.microsoft.com/office/powerpoint/2012/main">
        <p15:guide id="5" orient="horz" pos="2160" userDrawn="1">
          <p15:clr>
            <a:srgbClr val="FBAE40"/>
          </p15:clr>
        </p15:guide>
        <p15:guide id="6"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Columns-Typ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90000"/>
              </a:lnSpc>
              <a:defRPr spc="0" baseline="0">
                <a:latin typeface="+mj-lt"/>
              </a:defRPr>
            </a:lvl1pPr>
          </a:lstStyle>
          <a:p>
            <a:r>
              <a:rPr lang="en-US"/>
              <a:t>Click to edit Master title style</a:t>
            </a:r>
          </a:p>
        </p:txBody>
      </p:sp>
      <p:sp>
        <p:nvSpPr>
          <p:cNvPr id="3" name="Content Placeholder 2"/>
          <p:cNvSpPr>
            <a:spLocks noGrp="1"/>
          </p:cNvSpPr>
          <p:nvPr>
            <p:ph idx="1"/>
          </p:nvPr>
        </p:nvSpPr>
        <p:spPr>
          <a:xfrm>
            <a:off x="372189" y="1956816"/>
            <a:ext cx="5559552" cy="4456684"/>
          </a:xfrm>
        </p:spPr>
        <p:txBody>
          <a:bodyPr/>
          <a:lstStyle>
            <a:lvl1pPr>
              <a:lnSpc>
                <a:spcPct val="114000"/>
              </a:lnSpc>
              <a:spcAft>
                <a:spcPts val="386"/>
              </a:spcAft>
              <a:defRPr sz="1736"/>
            </a:lvl1pPr>
            <a:lvl2pPr>
              <a:lnSpc>
                <a:spcPct val="114000"/>
              </a:lnSpc>
              <a:spcAft>
                <a:spcPts val="579"/>
              </a:spcAft>
              <a:defRPr/>
            </a:lvl2pPr>
            <a:lvl3pPr>
              <a:lnSpc>
                <a:spcPct val="114000"/>
              </a:lnSpc>
              <a:spcAft>
                <a:spcPts val="579"/>
              </a:spcAft>
              <a:defRPr/>
            </a:lvl3pPr>
            <a:lvl4pPr>
              <a:lnSpc>
                <a:spcPct val="114000"/>
              </a:lnSpc>
              <a:spcAft>
                <a:spcPts val="579"/>
              </a:spcAft>
              <a:defRPr/>
            </a:lvl4pPr>
            <a:lvl5pPr>
              <a:lnSpc>
                <a:spcPct val="114000"/>
              </a:lnSpc>
              <a:spcAft>
                <a:spcPts val="579"/>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12">
            <a:extLst>
              <a:ext uri="{FF2B5EF4-FFF2-40B4-BE49-F238E27FC236}">
                <a16:creationId xmlns:a16="http://schemas.microsoft.com/office/drawing/2014/main" id="{4D5A83BB-9D8E-880B-93F2-512308F05947}"/>
              </a:ext>
            </a:extLst>
          </p:cNvPr>
          <p:cNvSpPr>
            <a:spLocks noGrp="1"/>
          </p:cNvSpPr>
          <p:nvPr>
            <p:ph type="body" sz="quarter" idx="13" hasCustomPrompt="1"/>
          </p:nvPr>
        </p:nvSpPr>
        <p:spPr>
          <a:xfrm>
            <a:off x="372535" y="1170433"/>
            <a:ext cx="11453627" cy="573617"/>
          </a:xfrm>
        </p:spPr>
        <p:txBody>
          <a:bodyPr>
            <a:noAutofit/>
          </a:bodyPr>
          <a:lstStyle>
            <a:lvl1pPr>
              <a:lnSpc>
                <a:spcPct val="100000"/>
              </a:lnSpc>
              <a:defRPr sz="1928" b="0" i="0">
                <a:latin typeface="+mn-lt"/>
              </a:defRPr>
            </a:lvl1pPr>
            <a:lvl3pPr marL="8163" indent="0">
              <a:buNone/>
              <a:defRPr/>
            </a:lvl3pPr>
            <a:lvl4pPr marL="224486" indent="0">
              <a:buNone/>
              <a:defRPr/>
            </a:lvl4pPr>
            <a:lvl5pPr marL="442848" indent="0">
              <a:buNone/>
              <a:defRPr/>
            </a:lvl5pPr>
          </a:lstStyle>
          <a:p>
            <a:pPr lvl="0"/>
            <a:r>
              <a:rPr lang="en-US"/>
              <a:t>Subhead if necessary</a:t>
            </a:r>
          </a:p>
        </p:txBody>
      </p:sp>
      <p:sp>
        <p:nvSpPr>
          <p:cNvPr id="8" name="Content Placeholder 2">
            <a:extLst>
              <a:ext uri="{FF2B5EF4-FFF2-40B4-BE49-F238E27FC236}">
                <a16:creationId xmlns:a16="http://schemas.microsoft.com/office/drawing/2014/main" id="{03C4D9A7-680D-EAB5-E2D1-74AB49916B6A}"/>
              </a:ext>
            </a:extLst>
          </p:cNvPr>
          <p:cNvSpPr>
            <a:spLocks noGrp="1"/>
          </p:cNvSpPr>
          <p:nvPr>
            <p:ph idx="14"/>
          </p:nvPr>
        </p:nvSpPr>
        <p:spPr>
          <a:xfrm>
            <a:off x="6272784" y="1956816"/>
            <a:ext cx="5559552" cy="4456684"/>
          </a:xfrm>
        </p:spPr>
        <p:txBody>
          <a:bodyPr/>
          <a:lstStyle>
            <a:lvl1pPr>
              <a:lnSpc>
                <a:spcPct val="114000"/>
              </a:lnSpc>
              <a:spcAft>
                <a:spcPts val="386"/>
              </a:spcAft>
              <a:defRPr sz="1736"/>
            </a:lvl1pPr>
            <a:lvl2pPr>
              <a:lnSpc>
                <a:spcPct val="114000"/>
              </a:lnSpc>
              <a:spcAft>
                <a:spcPts val="579"/>
              </a:spcAft>
              <a:defRPr/>
            </a:lvl2pPr>
            <a:lvl3pPr>
              <a:lnSpc>
                <a:spcPct val="114000"/>
              </a:lnSpc>
              <a:spcAft>
                <a:spcPts val="579"/>
              </a:spcAft>
              <a:defRPr/>
            </a:lvl3pPr>
            <a:lvl4pPr>
              <a:lnSpc>
                <a:spcPct val="114000"/>
              </a:lnSpc>
              <a:spcAft>
                <a:spcPts val="579"/>
              </a:spcAft>
              <a:defRPr/>
            </a:lvl4pPr>
            <a:lvl5pPr>
              <a:lnSpc>
                <a:spcPct val="114000"/>
              </a:lnSpc>
              <a:spcAft>
                <a:spcPts val="579"/>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a:extLst>
              <a:ext uri="{FF2B5EF4-FFF2-40B4-BE49-F238E27FC236}">
                <a16:creationId xmlns:a16="http://schemas.microsoft.com/office/drawing/2014/main" id="{207A1DDC-E243-D1AE-BC8A-40F11B37B41C}"/>
              </a:ext>
            </a:extLst>
          </p:cNvPr>
          <p:cNvSpPr>
            <a:spLocks noGrp="1"/>
          </p:cNvSpPr>
          <p:nvPr>
            <p:ph type="sldNum" sz="quarter" idx="12"/>
          </p:nvPr>
        </p:nvSpPr>
        <p:spPr>
          <a:xfrm>
            <a:off x="11346640" y="6583478"/>
            <a:ext cx="497708" cy="275167"/>
          </a:xfrm>
          <a:prstGeom prst="rect">
            <a:avLst/>
          </a:prstGeom>
        </p:spPr>
        <p:txBody>
          <a:bodyPr anchor="ctr" anchorCtr="0"/>
          <a:lstStyle>
            <a:lvl1pPr algn="r">
              <a:defRPr sz="897" b="1">
                <a:solidFill>
                  <a:schemeClr val="bg1"/>
                </a:solidFill>
              </a:defRPr>
            </a:lvl1pPr>
          </a:lstStyle>
          <a:p>
            <a:fld id="{0D558541-60C9-42A2-8392-FF12533A6B7A}" type="slidenum">
              <a:rPr lang="en-US" smtClean="0"/>
              <a:pPr/>
              <a:t>‹#›</a:t>
            </a:fld>
            <a:endParaRPr lang="en-US"/>
          </a:p>
        </p:txBody>
      </p:sp>
    </p:spTree>
    <p:extLst>
      <p:ext uri="{BB962C8B-B14F-4D97-AF65-F5344CB8AC3E}">
        <p14:creationId xmlns:p14="http://schemas.microsoft.com/office/powerpoint/2010/main" val="1129539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Pic">
    <p:spTree>
      <p:nvGrpSpPr>
        <p:cNvPr id="1" name=""/>
        <p:cNvGrpSpPr/>
        <p:nvPr/>
      </p:nvGrpSpPr>
      <p:grpSpPr>
        <a:xfrm>
          <a:off x="0" y="0"/>
          <a:ext cx="0" cy="0"/>
          <a:chOff x="0" y="0"/>
          <a:chExt cx="0" cy="0"/>
        </a:xfrm>
      </p:grpSpPr>
      <p:sp>
        <p:nvSpPr>
          <p:cNvPr id="2" name="Title 1"/>
          <p:cNvSpPr>
            <a:spLocks noGrp="1"/>
          </p:cNvSpPr>
          <p:nvPr>
            <p:ph type="title"/>
          </p:nvPr>
        </p:nvSpPr>
        <p:spPr>
          <a:xfrm>
            <a:off x="372188" y="0"/>
            <a:ext cx="7708392" cy="1143000"/>
          </a:xfrm>
        </p:spPr>
        <p:txBody>
          <a:bodyPr/>
          <a:lstStyle>
            <a:lvl1pPr>
              <a:defRPr spc="0" baseline="0">
                <a:latin typeface="+mj-lt"/>
              </a:defRPr>
            </a:lvl1pPr>
          </a:lstStyle>
          <a:p>
            <a:r>
              <a:rPr lang="en-US"/>
              <a:t>Click to edit Master title style</a:t>
            </a:r>
          </a:p>
        </p:txBody>
      </p:sp>
      <p:sp>
        <p:nvSpPr>
          <p:cNvPr id="3" name="Content Placeholder 2"/>
          <p:cNvSpPr>
            <a:spLocks noGrp="1"/>
          </p:cNvSpPr>
          <p:nvPr>
            <p:ph idx="1"/>
          </p:nvPr>
        </p:nvSpPr>
        <p:spPr>
          <a:xfrm>
            <a:off x="372189" y="1956816"/>
            <a:ext cx="6690764" cy="4456684"/>
          </a:xfrm>
        </p:spPr>
        <p:txBody>
          <a:bodyPr/>
          <a:lstStyle>
            <a:lvl1pPr>
              <a:lnSpc>
                <a:spcPct val="114000"/>
              </a:lnSpc>
              <a:spcAft>
                <a:spcPts val="386"/>
              </a:spcAft>
              <a:defRPr/>
            </a:lvl1pPr>
            <a:lvl2pPr>
              <a:lnSpc>
                <a:spcPct val="114000"/>
              </a:lnSpc>
              <a:spcBef>
                <a:spcPts val="0"/>
              </a:spcBef>
              <a:spcAft>
                <a:spcPts val="579"/>
              </a:spcAft>
              <a:defRPr/>
            </a:lvl2pPr>
            <a:lvl3pPr>
              <a:lnSpc>
                <a:spcPct val="114000"/>
              </a:lnSpc>
              <a:spcBef>
                <a:spcPts val="0"/>
              </a:spcBef>
              <a:spcAft>
                <a:spcPts val="579"/>
              </a:spcAft>
              <a:defRPr/>
            </a:lvl3pPr>
            <a:lvl4pPr>
              <a:lnSpc>
                <a:spcPct val="114000"/>
              </a:lnSpc>
              <a:spcBef>
                <a:spcPts val="0"/>
              </a:spcBef>
              <a:spcAft>
                <a:spcPts val="579"/>
              </a:spcAft>
              <a:defRPr/>
            </a:lvl4pPr>
            <a:lvl5pPr>
              <a:lnSpc>
                <a:spcPct val="114000"/>
              </a:lnSpc>
              <a:spcBef>
                <a:spcPts val="0"/>
              </a:spcBef>
              <a:spcAft>
                <a:spcPts val="579"/>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0D4D9DA8-B2E1-9255-0F3F-667449A80D90}"/>
              </a:ext>
            </a:extLst>
          </p:cNvPr>
          <p:cNvSpPr>
            <a:spLocks noGrp="1"/>
          </p:cNvSpPr>
          <p:nvPr>
            <p:ph type="pic" sz="quarter" idx="13"/>
          </p:nvPr>
        </p:nvSpPr>
        <p:spPr>
          <a:xfrm>
            <a:off x="8077200" y="0"/>
            <a:ext cx="4114800" cy="6553200"/>
          </a:xfrm>
          <a:noFill/>
        </p:spPr>
        <p:txBody>
          <a:bodyPr>
            <a:normAutofit/>
          </a:bodyPr>
          <a:lstStyle>
            <a:lvl1pPr>
              <a:defRPr sz="1157" b="0"/>
            </a:lvl1pPr>
          </a:lstStyle>
          <a:p>
            <a:r>
              <a:rPr lang="en-US"/>
              <a:t>Click icon to add picture</a:t>
            </a:r>
          </a:p>
        </p:txBody>
      </p:sp>
      <p:sp>
        <p:nvSpPr>
          <p:cNvPr id="7" name="Text Placeholder 12">
            <a:extLst>
              <a:ext uri="{FF2B5EF4-FFF2-40B4-BE49-F238E27FC236}">
                <a16:creationId xmlns:a16="http://schemas.microsoft.com/office/drawing/2014/main" id="{703186F7-99CC-7E47-8AD7-CF937E00F69A}"/>
              </a:ext>
            </a:extLst>
          </p:cNvPr>
          <p:cNvSpPr>
            <a:spLocks noGrp="1"/>
          </p:cNvSpPr>
          <p:nvPr>
            <p:ph type="body" sz="quarter" idx="14" hasCustomPrompt="1"/>
          </p:nvPr>
        </p:nvSpPr>
        <p:spPr>
          <a:xfrm>
            <a:off x="374904" y="1170433"/>
            <a:ext cx="7711016" cy="573617"/>
          </a:xfrm>
        </p:spPr>
        <p:txBody>
          <a:bodyPr/>
          <a:lstStyle>
            <a:lvl1pPr>
              <a:lnSpc>
                <a:spcPct val="100000"/>
              </a:lnSpc>
              <a:defRPr sz="1928" b="0" i="0">
                <a:latin typeface="+mn-lt"/>
              </a:defRPr>
            </a:lvl1pPr>
            <a:lvl3pPr marL="8163" indent="0">
              <a:buNone/>
              <a:defRPr/>
            </a:lvl3pPr>
            <a:lvl4pPr marL="224486" indent="0">
              <a:buNone/>
              <a:defRPr/>
            </a:lvl4pPr>
            <a:lvl5pPr marL="442848" indent="0">
              <a:buNone/>
              <a:defRPr/>
            </a:lvl5pPr>
          </a:lstStyle>
          <a:p>
            <a:pPr lvl="0"/>
            <a:r>
              <a:rPr lang="en-US"/>
              <a:t>Subhead if necessary</a:t>
            </a:r>
          </a:p>
        </p:txBody>
      </p:sp>
      <p:sp>
        <p:nvSpPr>
          <p:cNvPr id="4" name="Slide Number Placeholder 6">
            <a:extLst>
              <a:ext uri="{FF2B5EF4-FFF2-40B4-BE49-F238E27FC236}">
                <a16:creationId xmlns:a16="http://schemas.microsoft.com/office/drawing/2014/main" id="{9820A9D7-C92F-50D2-3DD3-3AB689B7B2B5}"/>
              </a:ext>
            </a:extLst>
          </p:cNvPr>
          <p:cNvSpPr>
            <a:spLocks noGrp="1"/>
          </p:cNvSpPr>
          <p:nvPr>
            <p:ph type="sldNum" sz="quarter" idx="12"/>
          </p:nvPr>
        </p:nvSpPr>
        <p:spPr>
          <a:xfrm>
            <a:off x="11346640" y="6583478"/>
            <a:ext cx="497708" cy="275167"/>
          </a:xfrm>
          <a:prstGeom prst="rect">
            <a:avLst/>
          </a:prstGeom>
        </p:spPr>
        <p:txBody>
          <a:bodyPr anchor="ctr" anchorCtr="0"/>
          <a:lstStyle>
            <a:lvl1pPr algn="r">
              <a:defRPr sz="897" b="1">
                <a:solidFill>
                  <a:schemeClr val="bg1"/>
                </a:solidFill>
              </a:defRPr>
            </a:lvl1pPr>
          </a:lstStyle>
          <a:p>
            <a:fld id="{0D558541-60C9-42A2-8392-FF12533A6B7A}" type="slidenum">
              <a:rPr lang="en-US" smtClean="0"/>
              <a:pPr/>
              <a:t>‹#›</a:t>
            </a:fld>
            <a:endParaRPr lang="en-US"/>
          </a:p>
        </p:txBody>
      </p:sp>
    </p:spTree>
    <p:extLst>
      <p:ext uri="{BB962C8B-B14F-4D97-AF65-F5344CB8AC3E}">
        <p14:creationId xmlns:p14="http://schemas.microsoft.com/office/powerpoint/2010/main" val="4032054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Columns-P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0" baseline="0"/>
            </a:lvl1pPr>
          </a:lstStyle>
          <a:p>
            <a:r>
              <a:rPr lang="en-US"/>
              <a:t>Click to edit Master title style</a:t>
            </a:r>
          </a:p>
        </p:txBody>
      </p:sp>
      <p:sp>
        <p:nvSpPr>
          <p:cNvPr id="3" name="Content Placeholder 2"/>
          <p:cNvSpPr>
            <a:spLocks noGrp="1"/>
          </p:cNvSpPr>
          <p:nvPr>
            <p:ph sz="half" idx="1"/>
          </p:nvPr>
        </p:nvSpPr>
        <p:spPr>
          <a:xfrm>
            <a:off x="372190" y="4528394"/>
            <a:ext cx="5556663" cy="158371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a:extLst>
              <a:ext uri="{FF2B5EF4-FFF2-40B4-BE49-F238E27FC236}">
                <a16:creationId xmlns:a16="http://schemas.microsoft.com/office/drawing/2014/main" id="{9227A447-AD3E-43E5-8193-BFADE932E8B9}"/>
              </a:ext>
            </a:extLst>
          </p:cNvPr>
          <p:cNvSpPr>
            <a:spLocks noGrp="1"/>
          </p:cNvSpPr>
          <p:nvPr>
            <p:ph type="body" sz="quarter" idx="13" hasCustomPrompt="1"/>
          </p:nvPr>
        </p:nvSpPr>
        <p:spPr>
          <a:xfrm>
            <a:off x="374904" y="1170433"/>
            <a:ext cx="11453628" cy="573617"/>
          </a:xfrm>
        </p:spPr>
        <p:txBody>
          <a:bodyPr>
            <a:noAutofit/>
          </a:bodyPr>
          <a:lstStyle>
            <a:lvl1pPr>
              <a:lnSpc>
                <a:spcPct val="100000"/>
              </a:lnSpc>
              <a:defRPr sz="1928" b="0" i="0">
                <a:latin typeface="+mn-lt"/>
              </a:defRPr>
            </a:lvl1pPr>
            <a:lvl3pPr marL="8163" indent="0">
              <a:buNone/>
              <a:defRPr/>
            </a:lvl3pPr>
            <a:lvl4pPr marL="224486" indent="0">
              <a:buNone/>
              <a:defRPr/>
            </a:lvl4pPr>
            <a:lvl5pPr marL="442848" indent="0">
              <a:buNone/>
              <a:defRPr/>
            </a:lvl5pPr>
          </a:lstStyle>
          <a:p>
            <a:pPr lvl="0"/>
            <a:r>
              <a:rPr lang="en-US"/>
              <a:t>Subhead if necessary</a:t>
            </a:r>
          </a:p>
        </p:txBody>
      </p:sp>
      <p:sp>
        <p:nvSpPr>
          <p:cNvPr id="19" name="Picture Placeholder 18">
            <a:extLst>
              <a:ext uri="{FF2B5EF4-FFF2-40B4-BE49-F238E27FC236}">
                <a16:creationId xmlns:a16="http://schemas.microsoft.com/office/drawing/2014/main" id="{79C690AE-22FB-FDE9-21B1-0F2E45C30FD9}"/>
              </a:ext>
            </a:extLst>
          </p:cNvPr>
          <p:cNvSpPr>
            <a:spLocks noGrp="1"/>
          </p:cNvSpPr>
          <p:nvPr>
            <p:ph type="pic" sz="quarter" idx="14"/>
          </p:nvPr>
        </p:nvSpPr>
        <p:spPr>
          <a:xfrm>
            <a:off x="475488" y="2030650"/>
            <a:ext cx="5099049" cy="2438400"/>
          </a:xfrm>
        </p:spPr>
        <p:txBody>
          <a:bodyPr/>
          <a:lstStyle/>
          <a:p>
            <a:r>
              <a:rPr lang="en-US"/>
              <a:t>Click icon to add picture</a:t>
            </a:r>
          </a:p>
        </p:txBody>
      </p:sp>
      <p:sp>
        <p:nvSpPr>
          <p:cNvPr id="20" name="Content Placeholder 2">
            <a:extLst>
              <a:ext uri="{FF2B5EF4-FFF2-40B4-BE49-F238E27FC236}">
                <a16:creationId xmlns:a16="http://schemas.microsoft.com/office/drawing/2014/main" id="{9F1552FC-E7FE-74E7-9FC3-DAE8E69EDDF7}"/>
              </a:ext>
            </a:extLst>
          </p:cNvPr>
          <p:cNvSpPr>
            <a:spLocks noGrp="1"/>
          </p:cNvSpPr>
          <p:nvPr>
            <p:ph sz="half" idx="15"/>
          </p:nvPr>
        </p:nvSpPr>
        <p:spPr>
          <a:xfrm>
            <a:off x="6264990" y="4528394"/>
            <a:ext cx="5556663" cy="158371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Picture Placeholder 18">
            <a:extLst>
              <a:ext uri="{FF2B5EF4-FFF2-40B4-BE49-F238E27FC236}">
                <a16:creationId xmlns:a16="http://schemas.microsoft.com/office/drawing/2014/main" id="{512796C0-CB45-C263-9788-F8AE8804140B}"/>
              </a:ext>
            </a:extLst>
          </p:cNvPr>
          <p:cNvSpPr>
            <a:spLocks noGrp="1"/>
          </p:cNvSpPr>
          <p:nvPr>
            <p:ph type="pic" sz="quarter" idx="16"/>
          </p:nvPr>
        </p:nvSpPr>
        <p:spPr>
          <a:xfrm>
            <a:off x="6364224" y="2030650"/>
            <a:ext cx="5099049" cy="2438400"/>
          </a:xfrm>
        </p:spPr>
        <p:txBody>
          <a:bodyPr/>
          <a:lstStyle/>
          <a:p>
            <a:r>
              <a:rPr lang="en-US"/>
              <a:t>Click icon to add picture</a:t>
            </a:r>
          </a:p>
        </p:txBody>
      </p:sp>
      <p:sp>
        <p:nvSpPr>
          <p:cNvPr id="7" name="Slide Number Placeholder 6">
            <a:extLst>
              <a:ext uri="{FF2B5EF4-FFF2-40B4-BE49-F238E27FC236}">
                <a16:creationId xmlns:a16="http://schemas.microsoft.com/office/drawing/2014/main" id="{AE2C1110-ACDB-A90D-C8BD-C9536517B322}"/>
              </a:ext>
            </a:extLst>
          </p:cNvPr>
          <p:cNvSpPr>
            <a:spLocks noGrp="1"/>
          </p:cNvSpPr>
          <p:nvPr>
            <p:ph type="sldNum" sz="quarter" idx="12"/>
          </p:nvPr>
        </p:nvSpPr>
        <p:spPr>
          <a:xfrm>
            <a:off x="11346640" y="6583478"/>
            <a:ext cx="497708" cy="275167"/>
          </a:xfrm>
          <a:prstGeom prst="rect">
            <a:avLst/>
          </a:prstGeom>
        </p:spPr>
        <p:txBody>
          <a:bodyPr anchor="ctr" anchorCtr="0"/>
          <a:lstStyle>
            <a:lvl1pPr algn="r">
              <a:defRPr sz="897" b="1">
                <a:solidFill>
                  <a:schemeClr val="bg1"/>
                </a:solidFill>
              </a:defRPr>
            </a:lvl1pPr>
          </a:lstStyle>
          <a:p>
            <a:fld id="{0D558541-60C9-42A2-8392-FF12533A6B7A}" type="slidenum">
              <a:rPr lang="en-US" smtClean="0"/>
              <a:pPr/>
              <a:t>‹#›</a:t>
            </a:fld>
            <a:endParaRPr lang="en-US"/>
          </a:p>
        </p:txBody>
      </p:sp>
    </p:spTree>
    <p:extLst>
      <p:ext uri="{BB962C8B-B14F-4D97-AF65-F5344CB8AC3E}">
        <p14:creationId xmlns:p14="http://schemas.microsoft.com/office/powerpoint/2010/main" val="2266214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yp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0" baseline="0"/>
            </a:lvl1pPr>
          </a:lstStyle>
          <a:p>
            <a:r>
              <a:rPr lang="en-US"/>
              <a:t>Click to edit Master title style</a:t>
            </a:r>
          </a:p>
        </p:txBody>
      </p:sp>
      <p:sp>
        <p:nvSpPr>
          <p:cNvPr id="3" name="Content Placeholder 2"/>
          <p:cNvSpPr>
            <a:spLocks noGrp="1"/>
          </p:cNvSpPr>
          <p:nvPr>
            <p:ph sz="half" idx="1"/>
          </p:nvPr>
        </p:nvSpPr>
        <p:spPr>
          <a:xfrm>
            <a:off x="372190" y="1956817"/>
            <a:ext cx="5556663" cy="4120427"/>
          </a:xfrm>
        </p:spPr>
        <p:txBody>
          <a:bodyPr bIns="137160"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a:extLst>
              <a:ext uri="{FF2B5EF4-FFF2-40B4-BE49-F238E27FC236}">
                <a16:creationId xmlns:a16="http://schemas.microsoft.com/office/drawing/2014/main" id="{9227A447-AD3E-43E5-8193-BFADE932E8B9}"/>
              </a:ext>
            </a:extLst>
          </p:cNvPr>
          <p:cNvSpPr>
            <a:spLocks noGrp="1"/>
          </p:cNvSpPr>
          <p:nvPr>
            <p:ph type="body" sz="quarter" idx="13" hasCustomPrompt="1"/>
          </p:nvPr>
        </p:nvSpPr>
        <p:spPr>
          <a:xfrm>
            <a:off x="374904" y="1170433"/>
            <a:ext cx="5556663" cy="573617"/>
          </a:xfrm>
        </p:spPr>
        <p:txBody>
          <a:bodyPr>
            <a:noAutofit/>
          </a:bodyPr>
          <a:lstStyle>
            <a:lvl1pPr>
              <a:lnSpc>
                <a:spcPct val="100000"/>
              </a:lnSpc>
              <a:defRPr sz="1928" b="0" i="0">
                <a:latin typeface="+mn-lt"/>
              </a:defRPr>
            </a:lvl1pPr>
            <a:lvl3pPr marL="8163" indent="0">
              <a:buNone/>
              <a:defRPr/>
            </a:lvl3pPr>
            <a:lvl4pPr marL="224486" indent="0">
              <a:buNone/>
              <a:defRPr/>
            </a:lvl4pPr>
            <a:lvl5pPr marL="442848" indent="0">
              <a:buNone/>
              <a:defRPr/>
            </a:lvl5pPr>
          </a:lstStyle>
          <a:p>
            <a:pPr lvl="0"/>
            <a:r>
              <a:rPr lang="en-US"/>
              <a:t>Subhead if necessary</a:t>
            </a:r>
          </a:p>
        </p:txBody>
      </p:sp>
      <p:sp>
        <p:nvSpPr>
          <p:cNvPr id="10" name="Content Placeholder 9">
            <a:extLst>
              <a:ext uri="{FF2B5EF4-FFF2-40B4-BE49-F238E27FC236}">
                <a16:creationId xmlns:a16="http://schemas.microsoft.com/office/drawing/2014/main" id="{D457C096-4AC9-390C-2520-4A3B876FA28A}"/>
              </a:ext>
            </a:extLst>
          </p:cNvPr>
          <p:cNvSpPr>
            <a:spLocks noGrp="1"/>
          </p:cNvSpPr>
          <p:nvPr>
            <p:ph sz="quarter" idx="14"/>
          </p:nvPr>
        </p:nvSpPr>
        <p:spPr>
          <a:xfrm>
            <a:off x="6096001" y="1637770"/>
            <a:ext cx="5729817" cy="47799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6">
            <a:extLst>
              <a:ext uri="{FF2B5EF4-FFF2-40B4-BE49-F238E27FC236}">
                <a16:creationId xmlns:a16="http://schemas.microsoft.com/office/drawing/2014/main" id="{A938B46E-9006-CBC8-498C-40536BF7D810}"/>
              </a:ext>
            </a:extLst>
          </p:cNvPr>
          <p:cNvSpPr>
            <a:spLocks noGrp="1"/>
          </p:cNvSpPr>
          <p:nvPr>
            <p:ph type="sldNum" sz="quarter" idx="12"/>
          </p:nvPr>
        </p:nvSpPr>
        <p:spPr>
          <a:xfrm>
            <a:off x="11346640" y="6583478"/>
            <a:ext cx="497708" cy="275167"/>
          </a:xfrm>
          <a:prstGeom prst="rect">
            <a:avLst/>
          </a:prstGeom>
        </p:spPr>
        <p:txBody>
          <a:bodyPr anchor="ctr" anchorCtr="0"/>
          <a:lstStyle>
            <a:lvl1pPr algn="r">
              <a:defRPr sz="897" b="1">
                <a:solidFill>
                  <a:schemeClr val="bg1"/>
                </a:solidFill>
              </a:defRPr>
            </a:lvl1pPr>
          </a:lstStyle>
          <a:p>
            <a:fld id="{0D558541-60C9-42A2-8392-FF12533A6B7A}" type="slidenum">
              <a:rPr lang="en-US" smtClean="0"/>
              <a:pPr/>
              <a:t>‹#›</a:t>
            </a:fld>
            <a:endParaRPr lang="en-US"/>
          </a:p>
        </p:txBody>
      </p:sp>
    </p:spTree>
    <p:extLst>
      <p:ext uri="{BB962C8B-B14F-4D97-AF65-F5344CB8AC3E}">
        <p14:creationId xmlns:p14="http://schemas.microsoft.com/office/powerpoint/2010/main" val="4073013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Columns-Typ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90000"/>
              </a:lnSpc>
              <a:defRPr>
                <a:latin typeface="+mj-lt"/>
              </a:defRPr>
            </a:lvl1pPr>
          </a:lstStyle>
          <a:p>
            <a:r>
              <a:rPr lang="en-US"/>
              <a:t>Click to edit Master title style</a:t>
            </a:r>
          </a:p>
        </p:txBody>
      </p:sp>
      <p:sp>
        <p:nvSpPr>
          <p:cNvPr id="3" name="Content Placeholder 2"/>
          <p:cNvSpPr>
            <a:spLocks noGrp="1"/>
          </p:cNvSpPr>
          <p:nvPr>
            <p:ph idx="1"/>
          </p:nvPr>
        </p:nvSpPr>
        <p:spPr>
          <a:xfrm>
            <a:off x="372189" y="1956816"/>
            <a:ext cx="3520440" cy="4453128"/>
          </a:xfrm>
        </p:spPr>
        <p:txBody>
          <a:bodyPr/>
          <a:lstStyle>
            <a:lvl1pPr>
              <a:lnSpc>
                <a:spcPct val="114000"/>
              </a:lnSpc>
              <a:spcAft>
                <a:spcPts val="386"/>
              </a:spcAft>
              <a:defRPr sz="1736"/>
            </a:lvl1pPr>
            <a:lvl2pPr>
              <a:lnSpc>
                <a:spcPct val="114000"/>
              </a:lnSpc>
              <a:spcAft>
                <a:spcPts val="579"/>
              </a:spcAft>
              <a:defRPr/>
            </a:lvl2pPr>
            <a:lvl3pPr>
              <a:lnSpc>
                <a:spcPct val="114000"/>
              </a:lnSpc>
              <a:spcAft>
                <a:spcPts val="579"/>
              </a:spcAft>
              <a:defRPr/>
            </a:lvl3pPr>
            <a:lvl4pPr>
              <a:lnSpc>
                <a:spcPct val="114000"/>
              </a:lnSpc>
              <a:spcAft>
                <a:spcPts val="579"/>
              </a:spcAft>
              <a:defRPr/>
            </a:lvl4pPr>
            <a:lvl5pPr>
              <a:lnSpc>
                <a:spcPct val="114000"/>
              </a:lnSpc>
              <a:spcAft>
                <a:spcPts val="579"/>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12">
            <a:extLst>
              <a:ext uri="{FF2B5EF4-FFF2-40B4-BE49-F238E27FC236}">
                <a16:creationId xmlns:a16="http://schemas.microsoft.com/office/drawing/2014/main" id="{4D5A83BB-9D8E-880B-93F2-512308F05947}"/>
              </a:ext>
            </a:extLst>
          </p:cNvPr>
          <p:cNvSpPr>
            <a:spLocks noGrp="1"/>
          </p:cNvSpPr>
          <p:nvPr>
            <p:ph type="body" sz="quarter" idx="13" hasCustomPrompt="1"/>
          </p:nvPr>
        </p:nvSpPr>
        <p:spPr>
          <a:xfrm>
            <a:off x="372535" y="1170433"/>
            <a:ext cx="11453627" cy="573617"/>
          </a:xfrm>
        </p:spPr>
        <p:txBody>
          <a:bodyPr>
            <a:noAutofit/>
          </a:bodyPr>
          <a:lstStyle>
            <a:lvl1pPr>
              <a:lnSpc>
                <a:spcPct val="100000"/>
              </a:lnSpc>
              <a:defRPr sz="1928" b="0" i="0">
                <a:latin typeface="+mn-lt"/>
              </a:defRPr>
            </a:lvl1pPr>
            <a:lvl3pPr marL="8163" indent="0">
              <a:buNone/>
              <a:defRPr/>
            </a:lvl3pPr>
            <a:lvl4pPr marL="224486" indent="0">
              <a:buNone/>
              <a:defRPr/>
            </a:lvl4pPr>
            <a:lvl5pPr marL="442848" indent="0">
              <a:buNone/>
              <a:defRPr/>
            </a:lvl5pPr>
          </a:lstStyle>
          <a:p>
            <a:pPr lvl="0"/>
            <a:r>
              <a:rPr lang="en-US"/>
              <a:t>Subhead if necessary</a:t>
            </a:r>
          </a:p>
        </p:txBody>
      </p:sp>
      <p:sp>
        <p:nvSpPr>
          <p:cNvPr id="11" name="Content Placeholder 2">
            <a:extLst>
              <a:ext uri="{FF2B5EF4-FFF2-40B4-BE49-F238E27FC236}">
                <a16:creationId xmlns:a16="http://schemas.microsoft.com/office/drawing/2014/main" id="{4137307E-40E5-5240-6CF4-FDDE718A1CCC}"/>
              </a:ext>
            </a:extLst>
          </p:cNvPr>
          <p:cNvSpPr>
            <a:spLocks noGrp="1"/>
          </p:cNvSpPr>
          <p:nvPr>
            <p:ph idx="14"/>
          </p:nvPr>
        </p:nvSpPr>
        <p:spPr>
          <a:xfrm>
            <a:off x="8307149" y="1956816"/>
            <a:ext cx="3520440" cy="4453128"/>
          </a:xfrm>
        </p:spPr>
        <p:txBody>
          <a:bodyPr/>
          <a:lstStyle>
            <a:lvl1pPr>
              <a:lnSpc>
                <a:spcPct val="114000"/>
              </a:lnSpc>
              <a:spcAft>
                <a:spcPts val="386"/>
              </a:spcAft>
              <a:defRPr sz="1736"/>
            </a:lvl1pPr>
            <a:lvl2pPr>
              <a:lnSpc>
                <a:spcPct val="114000"/>
              </a:lnSpc>
              <a:spcAft>
                <a:spcPts val="579"/>
              </a:spcAft>
              <a:defRPr/>
            </a:lvl2pPr>
            <a:lvl3pPr>
              <a:lnSpc>
                <a:spcPct val="114000"/>
              </a:lnSpc>
              <a:spcAft>
                <a:spcPts val="579"/>
              </a:spcAft>
              <a:defRPr/>
            </a:lvl3pPr>
            <a:lvl4pPr>
              <a:lnSpc>
                <a:spcPct val="114000"/>
              </a:lnSpc>
              <a:spcAft>
                <a:spcPts val="579"/>
              </a:spcAft>
              <a:defRPr/>
            </a:lvl4pPr>
            <a:lvl5pPr>
              <a:lnSpc>
                <a:spcPct val="114000"/>
              </a:lnSpc>
              <a:spcAft>
                <a:spcPts val="579"/>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3A35DD22-AD94-02F7-726D-EF8870A6BBD7}"/>
              </a:ext>
            </a:extLst>
          </p:cNvPr>
          <p:cNvSpPr>
            <a:spLocks noGrp="1"/>
          </p:cNvSpPr>
          <p:nvPr>
            <p:ph idx="15"/>
          </p:nvPr>
        </p:nvSpPr>
        <p:spPr>
          <a:xfrm>
            <a:off x="4339669" y="1956816"/>
            <a:ext cx="3520440" cy="4453128"/>
          </a:xfrm>
        </p:spPr>
        <p:txBody>
          <a:bodyPr/>
          <a:lstStyle>
            <a:lvl1pPr>
              <a:lnSpc>
                <a:spcPct val="114000"/>
              </a:lnSpc>
              <a:spcAft>
                <a:spcPts val="386"/>
              </a:spcAft>
              <a:defRPr sz="1736"/>
            </a:lvl1pPr>
            <a:lvl2pPr>
              <a:lnSpc>
                <a:spcPct val="114000"/>
              </a:lnSpc>
              <a:spcAft>
                <a:spcPts val="579"/>
              </a:spcAft>
              <a:defRPr/>
            </a:lvl2pPr>
            <a:lvl3pPr>
              <a:lnSpc>
                <a:spcPct val="114000"/>
              </a:lnSpc>
              <a:spcAft>
                <a:spcPts val="579"/>
              </a:spcAft>
              <a:defRPr/>
            </a:lvl3pPr>
            <a:lvl4pPr>
              <a:lnSpc>
                <a:spcPct val="114000"/>
              </a:lnSpc>
              <a:spcAft>
                <a:spcPts val="579"/>
              </a:spcAft>
              <a:defRPr/>
            </a:lvl4pPr>
            <a:lvl5pPr>
              <a:lnSpc>
                <a:spcPct val="114000"/>
              </a:lnSpc>
              <a:spcAft>
                <a:spcPts val="579"/>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6">
            <a:extLst>
              <a:ext uri="{FF2B5EF4-FFF2-40B4-BE49-F238E27FC236}">
                <a16:creationId xmlns:a16="http://schemas.microsoft.com/office/drawing/2014/main" id="{D2252798-75B5-6A20-2C7F-A0A9106AC0E3}"/>
              </a:ext>
            </a:extLst>
          </p:cNvPr>
          <p:cNvSpPr>
            <a:spLocks noGrp="1"/>
          </p:cNvSpPr>
          <p:nvPr>
            <p:ph type="sldNum" sz="quarter" idx="12"/>
          </p:nvPr>
        </p:nvSpPr>
        <p:spPr>
          <a:xfrm>
            <a:off x="11346640" y="6583478"/>
            <a:ext cx="497708" cy="275167"/>
          </a:xfrm>
          <a:prstGeom prst="rect">
            <a:avLst/>
          </a:prstGeom>
        </p:spPr>
        <p:txBody>
          <a:bodyPr anchor="ctr" anchorCtr="0"/>
          <a:lstStyle>
            <a:lvl1pPr algn="r">
              <a:defRPr sz="897" b="1">
                <a:solidFill>
                  <a:schemeClr val="bg1"/>
                </a:solidFill>
              </a:defRPr>
            </a:lvl1pPr>
          </a:lstStyle>
          <a:p>
            <a:fld id="{0D558541-60C9-42A2-8392-FF12533A6B7A}" type="slidenum">
              <a:rPr lang="en-US" smtClean="0"/>
              <a:pPr/>
              <a:t>‹#›</a:t>
            </a:fld>
            <a:endParaRPr lang="en-US"/>
          </a:p>
        </p:txBody>
      </p:sp>
    </p:spTree>
    <p:extLst>
      <p:ext uri="{BB962C8B-B14F-4D97-AF65-F5344CB8AC3E}">
        <p14:creationId xmlns:p14="http://schemas.microsoft.com/office/powerpoint/2010/main" val="3522966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21" Type="http://schemas.openxmlformats.org/officeDocument/2006/relationships/image" Target="../media/image6.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svg"/><Relationship Id="rId25" Type="http://schemas.openxmlformats.org/officeDocument/2006/relationships/image" Target="../media/image10.svg"/><Relationship Id="rId2" Type="http://schemas.openxmlformats.org/officeDocument/2006/relationships/slideLayout" Target="../slideLayouts/slideLayout2.xml"/><Relationship Id="rId16" Type="http://schemas.openxmlformats.org/officeDocument/2006/relationships/image" Target="../media/image1.png"/><Relationship Id="rId20"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9.png"/><Relationship Id="rId5" Type="http://schemas.openxmlformats.org/officeDocument/2006/relationships/slideLayout" Target="../slideLayouts/slideLayout5.xml"/><Relationship Id="rId15" Type="http://schemas.openxmlformats.org/officeDocument/2006/relationships/theme" Target="../theme/theme1.xml"/><Relationship Id="rId23" Type="http://schemas.openxmlformats.org/officeDocument/2006/relationships/image" Target="../media/image8.svg"/><Relationship Id="rId10" Type="http://schemas.openxmlformats.org/officeDocument/2006/relationships/slideLayout" Target="../slideLayouts/slideLayout10.xml"/><Relationship Id="rId19" Type="http://schemas.openxmlformats.org/officeDocument/2006/relationships/image" Target="../media/image4.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2189" y="0"/>
            <a:ext cx="11453628" cy="1143000"/>
          </a:xfrm>
          <a:prstGeom prst="rect">
            <a:avLst/>
          </a:prstGeom>
        </p:spPr>
        <p:txBody>
          <a:bodyPr vert="horz" lIns="73152" tIns="45720" rIns="91440" bIns="45720" rtlCol="0" anchor="b" anchorCtr="0">
            <a:noAutofit/>
          </a:bodyPr>
          <a:lstStyle/>
          <a:p>
            <a:r>
              <a:rPr lang="en-US"/>
              <a:t>Click to edit Master title</a:t>
            </a:r>
          </a:p>
        </p:txBody>
      </p:sp>
      <p:sp>
        <p:nvSpPr>
          <p:cNvPr id="3" name="Text Placeholder 2"/>
          <p:cNvSpPr>
            <a:spLocks noGrp="1"/>
          </p:cNvSpPr>
          <p:nvPr>
            <p:ph type="body" idx="1"/>
          </p:nvPr>
        </p:nvSpPr>
        <p:spPr>
          <a:xfrm>
            <a:off x="372189" y="2622003"/>
            <a:ext cx="11453628" cy="355496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6" name="Graphic 15">
            <a:extLst>
              <a:ext uri="{FF2B5EF4-FFF2-40B4-BE49-F238E27FC236}">
                <a16:creationId xmlns:a16="http://schemas.microsoft.com/office/drawing/2014/main" id="{84648D25-2907-76E6-F373-A073DDE56335}"/>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75782" y="6658064"/>
            <a:ext cx="1670904" cy="103257"/>
          </a:xfrm>
          <a:prstGeom prst="rect">
            <a:avLst/>
          </a:prstGeom>
        </p:spPr>
      </p:pic>
      <p:pic>
        <p:nvPicPr>
          <p:cNvPr id="19" name="Graphic 18">
            <a:extLst>
              <a:ext uri="{FF2B5EF4-FFF2-40B4-BE49-F238E27FC236}">
                <a16:creationId xmlns:a16="http://schemas.microsoft.com/office/drawing/2014/main" id="{42CD8742-78CC-2836-6668-C8A0EBEE414A}"/>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75782" y="6658064"/>
            <a:ext cx="1670904" cy="103257"/>
          </a:xfrm>
          <a:prstGeom prst="rect">
            <a:avLst/>
          </a:prstGeom>
        </p:spPr>
      </p:pic>
      <p:sp>
        <p:nvSpPr>
          <p:cNvPr id="25" name="Rectangle 24">
            <a:extLst>
              <a:ext uri="{FF2B5EF4-FFF2-40B4-BE49-F238E27FC236}">
                <a16:creationId xmlns:a16="http://schemas.microsoft.com/office/drawing/2014/main" id="{53AE01DE-90C4-B404-F28D-321ADD0553A0}"/>
              </a:ext>
            </a:extLst>
          </p:cNvPr>
          <p:cNvSpPr/>
          <p:nvPr/>
        </p:nvSpPr>
        <p:spPr>
          <a:xfrm>
            <a:off x="1" y="6554538"/>
            <a:ext cx="12192000" cy="304800"/>
          </a:xfrm>
          <a:prstGeom prst="rect">
            <a:avLst/>
          </a:prstGeom>
          <a:gradFill>
            <a:gsLst>
              <a:gs pos="23000">
                <a:srgbClr val="38175A"/>
              </a:gs>
              <a:gs pos="48000">
                <a:srgbClr val="4E2A84"/>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85"/>
          </a:p>
        </p:txBody>
      </p:sp>
      <p:pic>
        <p:nvPicPr>
          <p:cNvPr id="26" name="Graphic 25">
            <a:extLst>
              <a:ext uri="{FF2B5EF4-FFF2-40B4-BE49-F238E27FC236}">
                <a16:creationId xmlns:a16="http://schemas.microsoft.com/office/drawing/2014/main" id="{D11852D9-AE8A-AFEA-DCDC-96EF7854D9F4}"/>
              </a:ext>
            </a:extLst>
          </p:cNvPr>
          <p:cNvPicPr>
            <a:picLocks noChangeAspect="1"/>
          </p:cNvPicPr>
          <p:nvPr/>
        </p:nvPicPr>
        <p:blipFill rotWithShape="1">
          <a:blip r:embed="rId18">
            <a:extLst>
              <a:ext uri="{96DAC541-7B7A-43D3-8B79-37D633B846F1}">
                <asvg:svgBlip xmlns:asvg="http://schemas.microsoft.com/office/drawing/2016/SVG/main" r:embed="rId19"/>
              </a:ext>
            </a:extLst>
          </a:blip>
          <a:srcRect l="28799" t="85341" b="592"/>
          <a:stretch/>
        </p:blipFill>
        <p:spPr>
          <a:xfrm>
            <a:off x="1" y="6556376"/>
            <a:ext cx="2829489" cy="301624"/>
          </a:xfrm>
          <a:prstGeom prst="rect">
            <a:avLst/>
          </a:prstGeom>
        </p:spPr>
      </p:pic>
      <p:sp>
        <p:nvSpPr>
          <p:cNvPr id="27" name="Footer Placeholder 2">
            <a:extLst>
              <a:ext uri="{FF2B5EF4-FFF2-40B4-BE49-F238E27FC236}">
                <a16:creationId xmlns:a16="http://schemas.microsoft.com/office/drawing/2014/main" id="{99B5B88B-F3FF-DC9B-1E8A-89B0406BE3BF}"/>
              </a:ext>
            </a:extLst>
          </p:cNvPr>
          <p:cNvSpPr txBox="1">
            <a:spLocks/>
          </p:cNvSpPr>
          <p:nvPr/>
        </p:nvSpPr>
        <p:spPr>
          <a:xfrm>
            <a:off x="4450471" y="6598309"/>
            <a:ext cx="6908800" cy="26921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900" baseline="0">
                <a:solidFill>
                  <a:schemeClr val="bg1"/>
                </a:solidFill>
                <a:latin typeface="Century Gothic" panose="020B0502020202020204" pitchFamily="34" charset="0"/>
              </a:rPr>
              <a:t>Leading the way to better care</a:t>
            </a:r>
          </a:p>
        </p:txBody>
      </p:sp>
      <p:pic>
        <p:nvPicPr>
          <p:cNvPr id="28" name="Graphic 27">
            <a:extLst>
              <a:ext uri="{FF2B5EF4-FFF2-40B4-BE49-F238E27FC236}">
                <a16:creationId xmlns:a16="http://schemas.microsoft.com/office/drawing/2014/main" id="{0A26BD3D-2CBD-1C35-7E3C-714964E9E9CF}"/>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1421645" y="6655750"/>
            <a:ext cx="97536" cy="121920"/>
          </a:xfrm>
          <a:prstGeom prst="rect">
            <a:avLst/>
          </a:prstGeom>
        </p:spPr>
      </p:pic>
      <p:pic>
        <p:nvPicPr>
          <p:cNvPr id="29" name="Graphic 28">
            <a:extLst>
              <a:ext uri="{FF2B5EF4-FFF2-40B4-BE49-F238E27FC236}">
                <a16:creationId xmlns:a16="http://schemas.microsoft.com/office/drawing/2014/main" id="{552565F4-9FD9-E8B3-4A03-9AAD30B932D7}"/>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19719" y="6659403"/>
            <a:ext cx="1670904" cy="103257"/>
          </a:xfrm>
          <a:prstGeom prst="rect">
            <a:avLst/>
          </a:prstGeom>
        </p:spPr>
      </p:pic>
      <p:sp>
        <p:nvSpPr>
          <p:cNvPr id="4" name="Rectangle 3">
            <a:extLst>
              <a:ext uri="{FF2B5EF4-FFF2-40B4-BE49-F238E27FC236}">
                <a16:creationId xmlns:a16="http://schemas.microsoft.com/office/drawing/2014/main" id="{648F7278-2615-2054-B90E-2AA753C02FCC}"/>
              </a:ext>
            </a:extLst>
          </p:cNvPr>
          <p:cNvSpPr/>
          <p:nvPr/>
        </p:nvSpPr>
        <p:spPr>
          <a:xfrm>
            <a:off x="1" y="6554538"/>
            <a:ext cx="12192000" cy="304800"/>
          </a:xfrm>
          <a:prstGeom prst="rect">
            <a:avLst/>
          </a:prstGeom>
          <a:gradFill>
            <a:gsLst>
              <a:gs pos="23000">
                <a:srgbClr val="38175A"/>
              </a:gs>
              <a:gs pos="48000">
                <a:srgbClr val="4E2A84"/>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85"/>
          </a:p>
        </p:txBody>
      </p:sp>
      <p:sp>
        <p:nvSpPr>
          <p:cNvPr id="6" name="Footer Placeholder 2">
            <a:extLst>
              <a:ext uri="{FF2B5EF4-FFF2-40B4-BE49-F238E27FC236}">
                <a16:creationId xmlns:a16="http://schemas.microsoft.com/office/drawing/2014/main" id="{630B59BD-9A7D-4D29-8E54-E1CD14439CCC}"/>
              </a:ext>
            </a:extLst>
          </p:cNvPr>
          <p:cNvSpPr txBox="1">
            <a:spLocks/>
          </p:cNvSpPr>
          <p:nvPr/>
        </p:nvSpPr>
        <p:spPr>
          <a:xfrm>
            <a:off x="4450471" y="6598309"/>
            <a:ext cx="6908800" cy="26921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900" baseline="0">
                <a:solidFill>
                  <a:schemeClr val="bg1"/>
                </a:solidFill>
                <a:latin typeface="Century Gothic" panose="020B0502020202020204" pitchFamily="34" charset="0"/>
              </a:rPr>
              <a:t>Leading the way to better care</a:t>
            </a:r>
          </a:p>
        </p:txBody>
      </p:sp>
      <p:pic>
        <p:nvPicPr>
          <p:cNvPr id="7" name="Graphic 6">
            <a:extLst>
              <a:ext uri="{FF2B5EF4-FFF2-40B4-BE49-F238E27FC236}">
                <a16:creationId xmlns:a16="http://schemas.microsoft.com/office/drawing/2014/main" id="{E869D689-0909-8B4E-CECC-CF149412BE2E}"/>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1421645" y="6655750"/>
            <a:ext cx="97536" cy="121920"/>
          </a:xfrm>
          <a:prstGeom prst="rect">
            <a:avLst/>
          </a:prstGeom>
        </p:spPr>
      </p:pic>
      <p:sp>
        <p:nvSpPr>
          <p:cNvPr id="9" name="Rectangle 8">
            <a:extLst>
              <a:ext uri="{FF2B5EF4-FFF2-40B4-BE49-F238E27FC236}">
                <a16:creationId xmlns:a16="http://schemas.microsoft.com/office/drawing/2014/main" id="{3AC5A1B2-7E72-4BEE-F4C1-A5BAF246D0D7}"/>
              </a:ext>
            </a:extLst>
          </p:cNvPr>
          <p:cNvSpPr/>
          <p:nvPr userDrawn="1"/>
        </p:nvSpPr>
        <p:spPr>
          <a:xfrm>
            <a:off x="10252" y="6559248"/>
            <a:ext cx="12192000" cy="304800"/>
          </a:xfrm>
          <a:prstGeom prst="rect">
            <a:avLst/>
          </a:prstGeom>
          <a:gradFill>
            <a:gsLst>
              <a:gs pos="23000">
                <a:srgbClr val="38175A"/>
              </a:gs>
              <a:gs pos="48000">
                <a:srgbClr val="4E2A84"/>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85"/>
          </a:p>
        </p:txBody>
      </p:sp>
      <p:sp>
        <p:nvSpPr>
          <p:cNvPr id="11" name="Footer Placeholder 2">
            <a:extLst>
              <a:ext uri="{FF2B5EF4-FFF2-40B4-BE49-F238E27FC236}">
                <a16:creationId xmlns:a16="http://schemas.microsoft.com/office/drawing/2014/main" id="{EC3D6817-EAA2-FBC2-9FE7-68758D84F57D}"/>
              </a:ext>
            </a:extLst>
          </p:cNvPr>
          <p:cNvSpPr txBox="1">
            <a:spLocks/>
          </p:cNvSpPr>
          <p:nvPr userDrawn="1"/>
        </p:nvSpPr>
        <p:spPr>
          <a:xfrm>
            <a:off x="6598760" y="6597066"/>
            <a:ext cx="4718178" cy="269217"/>
          </a:xfrm>
          <a:prstGeom prst="rect">
            <a:avLst/>
          </a:prstGeom>
        </p:spPr>
        <p:txBody>
          <a:bodyPr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900" baseline="0">
                <a:solidFill>
                  <a:schemeClr val="bg1"/>
                </a:solidFill>
                <a:latin typeface="Century Gothic" panose="020B0502020202020204" pitchFamily="34" charset="0"/>
              </a:rPr>
              <a:t>Northwestern University Feinberg School of Medicine</a:t>
            </a:r>
          </a:p>
        </p:txBody>
      </p:sp>
      <p:pic>
        <p:nvPicPr>
          <p:cNvPr id="12" name="Graphic 11">
            <a:extLst>
              <a:ext uri="{FF2B5EF4-FFF2-40B4-BE49-F238E27FC236}">
                <a16:creationId xmlns:a16="http://schemas.microsoft.com/office/drawing/2014/main" id="{B3BE1B18-FE9D-F957-8448-1940B46DDA8A}"/>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11421645" y="6655750"/>
            <a:ext cx="97536" cy="121920"/>
          </a:xfrm>
          <a:prstGeom prst="rect">
            <a:avLst/>
          </a:prstGeom>
        </p:spPr>
      </p:pic>
      <p:pic>
        <p:nvPicPr>
          <p:cNvPr id="15" name="Graphic 14">
            <a:extLst>
              <a:ext uri="{FF2B5EF4-FFF2-40B4-BE49-F238E27FC236}">
                <a16:creationId xmlns:a16="http://schemas.microsoft.com/office/drawing/2014/main" id="{F5E60573-930B-1A69-C037-9FC8389E1979}"/>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32218" y="6559248"/>
            <a:ext cx="338667" cy="312964"/>
          </a:xfrm>
          <a:prstGeom prst="rect">
            <a:avLst/>
          </a:prstGeom>
        </p:spPr>
      </p:pic>
      <p:pic>
        <p:nvPicPr>
          <p:cNvPr id="10" name="Graphic 9">
            <a:extLst>
              <a:ext uri="{FF2B5EF4-FFF2-40B4-BE49-F238E27FC236}">
                <a16:creationId xmlns:a16="http://schemas.microsoft.com/office/drawing/2014/main" id="{9D014D1F-722A-72FE-DC46-2CE32A178B2C}"/>
              </a:ext>
            </a:extLst>
          </p:cNvPr>
          <p:cNvPicPr>
            <a:picLocks noChangeAspect="1"/>
          </p:cNvPicPr>
          <p:nvPr userDrawn="1"/>
        </p:nvPicPr>
        <p:blipFill>
          <a:blip r:embed="rId24">
            <a:extLst>
              <a:ext uri="{96DAC541-7B7A-43D3-8B79-37D633B846F1}">
                <asvg:svgBlip xmlns:asvg="http://schemas.microsoft.com/office/drawing/2016/SVG/main" r:embed="rId25"/>
              </a:ext>
            </a:extLst>
          </a:blip>
          <a:stretch/>
        </p:blipFill>
        <p:spPr>
          <a:xfrm>
            <a:off x="377656" y="6608525"/>
            <a:ext cx="1385733" cy="209881"/>
          </a:xfrm>
          <a:prstGeom prst="rect">
            <a:avLst/>
          </a:prstGeom>
        </p:spPr>
      </p:pic>
    </p:spTree>
    <p:extLst>
      <p:ext uri="{BB962C8B-B14F-4D97-AF65-F5344CB8AC3E}">
        <p14:creationId xmlns:p14="http://schemas.microsoft.com/office/powerpoint/2010/main" val="344943678"/>
      </p:ext>
    </p:extLst>
  </p:cSld>
  <p:clrMap bg1="dk1" tx1="lt1" bg2="dk2" tx2="lt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 id="2147483917" r:id="rId12"/>
    <p:sldLayoutId id="2147483918" r:id="rId13"/>
    <p:sldLayoutId id="2147483920" r:id="rId14"/>
  </p:sldLayoutIdLst>
  <p:hf hdr="0" ftr="0" dt="0"/>
  <p:txStyles>
    <p:titleStyle>
      <a:lvl1pPr algn="l" defTabSz="881615" rtl="0" eaLnBrk="1" latinLnBrk="0" hangingPunct="1">
        <a:lnSpc>
          <a:spcPct val="90000"/>
        </a:lnSpc>
        <a:spcBef>
          <a:spcPct val="0"/>
        </a:spcBef>
        <a:buNone/>
        <a:defRPr sz="3085" b="0" i="0" kern="1200" spc="0" baseline="0">
          <a:solidFill>
            <a:schemeClr val="tx2"/>
          </a:solidFill>
          <a:latin typeface="+mj-lt"/>
          <a:ea typeface="+mj-ea"/>
          <a:cs typeface="+mj-cs"/>
        </a:defRPr>
      </a:lvl1pPr>
    </p:titleStyle>
    <p:bodyStyle>
      <a:lvl1pPr marL="0" indent="0" algn="l" defTabSz="881615" rtl="0" eaLnBrk="1" latinLnBrk="0" hangingPunct="1">
        <a:lnSpc>
          <a:spcPct val="114000"/>
        </a:lnSpc>
        <a:spcBef>
          <a:spcPts val="964"/>
        </a:spcBef>
        <a:spcAft>
          <a:spcPts val="386"/>
        </a:spcAft>
        <a:buFontTx/>
        <a:buNone/>
        <a:defRPr sz="1736" b="1" i="0" kern="1200">
          <a:solidFill>
            <a:schemeClr val="tx1"/>
          </a:solidFill>
          <a:latin typeface="+mn-lt"/>
          <a:ea typeface="+mn-ea"/>
          <a:cs typeface="+mn-cs"/>
        </a:defRPr>
      </a:lvl1pPr>
      <a:lvl2pPr marL="8163" indent="0" algn="l" defTabSz="881615" rtl="0" eaLnBrk="1" latinLnBrk="0" hangingPunct="1">
        <a:lnSpc>
          <a:spcPct val="114000"/>
        </a:lnSpc>
        <a:spcBef>
          <a:spcPts val="0"/>
        </a:spcBef>
        <a:spcAft>
          <a:spcPts val="579"/>
        </a:spcAft>
        <a:buFontTx/>
        <a:buNone/>
        <a:tabLst/>
        <a:defRPr sz="1543" b="0" i="0" kern="1200">
          <a:solidFill>
            <a:schemeClr val="tx1"/>
          </a:solidFill>
          <a:latin typeface="+mn-lt"/>
          <a:ea typeface="+mn-ea"/>
          <a:cs typeface="+mn-cs"/>
        </a:defRPr>
      </a:lvl2pPr>
      <a:lvl3pPr marL="224486" indent="-216322" algn="l" defTabSz="881615" rtl="0" eaLnBrk="1" latinLnBrk="0" hangingPunct="1">
        <a:lnSpc>
          <a:spcPct val="114000"/>
        </a:lnSpc>
        <a:spcBef>
          <a:spcPts val="0"/>
        </a:spcBef>
        <a:spcAft>
          <a:spcPts val="579"/>
        </a:spcAft>
        <a:buClr>
          <a:schemeClr val="tx2"/>
        </a:buClr>
        <a:buFont typeface="Arial" panose="020B0604020202020204" pitchFamily="34" charset="0"/>
        <a:buChar char="•"/>
        <a:tabLst/>
        <a:defRPr sz="1543" b="0" i="0" kern="1200">
          <a:solidFill>
            <a:schemeClr val="tx1"/>
          </a:solidFill>
          <a:latin typeface="+mn-lt"/>
          <a:ea typeface="+mn-ea"/>
          <a:cs typeface="+mn-cs"/>
        </a:defRPr>
      </a:lvl3pPr>
      <a:lvl4pPr marL="442849" indent="-218363" algn="l" defTabSz="881615" rtl="0" eaLnBrk="1" latinLnBrk="0" hangingPunct="1">
        <a:lnSpc>
          <a:spcPct val="114000"/>
        </a:lnSpc>
        <a:spcBef>
          <a:spcPts val="0"/>
        </a:spcBef>
        <a:spcAft>
          <a:spcPts val="579"/>
        </a:spcAft>
        <a:buClr>
          <a:schemeClr val="tx2"/>
        </a:buClr>
        <a:buFont typeface="Arial" panose="020B0604020202020204" pitchFamily="34" charset="0"/>
        <a:buChar char="•"/>
        <a:tabLst/>
        <a:defRPr sz="1543" b="0" i="0" kern="1200">
          <a:solidFill>
            <a:schemeClr val="tx1"/>
          </a:solidFill>
          <a:latin typeface="+mn-lt"/>
          <a:ea typeface="+mn-ea"/>
          <a:cs typeface="+mn-cs"/>
        </a:defRPr>
      </a:lvl4pPr>
      <a:lvl5pPr marL="669374" indent="-226527" algn="l" defTabSz="881615" rtl="0" eaLnBrk="1" latinLnBrk="0" hangingPunct="1">
        <a:lnSpc>
          <a:spcPct val="114000"/>
        </a:lnSpc>
        <a:spcBef>
          <a:spcPts val="0"/>
        </a:spcBef>
        <a:spcAft>
          <a:spcPts val="579"/>
        </a:spcAft>
        <a:buClr>
          <a:schemeClr val="tx2"/>
        </a:buClr>
        <a:buFont typeface="Arial" panose="020B0604020202020204" pitchFamily="34" charset="0"/>
        <a:buChar char="•"/>
        <a:tabLst/>
        <a:defRPr sz="1543" b="0" i="0" kern="1200">
          <a:solidFill>
            <a:schemeClr val="tx1"/>
          </a:solidFill>
          <a:latin typeface="+mn-lt"/>
          <a:ea typeface="+mn-ea"/>
          <a:cs typeface="+mn-cs"/>
        </a:defRPr>
      </a:lvl5pPr>
      <a:lvl6pPr marL="2424441" indent="-220404" algn="l" defTabSz="881615"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6pPr>
      <a:lvl7pPr marL="2865249" indent="-220404" algn="l" defTabSz="881615"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7pPr>
      <a:lvl8pPr marL="3306056" indent="-220404" algn="l" defTabSz="881615"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8pPr>
      <a:lvl9pPr marL="3746864" indent="-220404" algn="l" defTabSz="881615"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9pPr>
    </p:bodyStyle>
    <p:otherStyle>
      <a:defPPr>
        <a:defRPr lang="en-US"/>
      </a:defPPr>
      <a:lvl1pPr marL="0" algn="l" defTabSz="881615" rtl="0" eaLnBrk="1" latinLnBrk="0" hangingPunct="1">
        <a:defRPr sz="1736" kern="1200">
          <a:solidFill>
            <a:schemeClr val="tx1"/>
          </a:solidFill>
          <a:latin typeface="+mn-lt"/>
          <a:ea typeface="+mn-ea"/>
          <a:cs typeface="+mn-cs"/>
        </a:defRPr>
      </a:lvl1pPr>
      <a:lvl2pPr marL="440808" algn="l" defTabSz="881615" rtl="0" eaLnBrk="1" latinLnBrk="0" hangingPunct="1">
        <a:defRPr sz="1736" kern="1200">
          <a:solidFill>
            <a:schemeClr val="tx1"/>
          </a:solidFill>
          <a:latin typeface="+mn-lt"/>
          <a:ea typeface="+mn-ea"/>
          <a:cs typeface="+mn-cs"/>
        </a:defRPr>
      </a:lvl2pPr>
      <a:lvl3pPr marL="881615" algn="l" defTabSz="881615" rtl="0" eaLnBrk="1" latinLnBrk="0" hangingPunct="1">
        <a:defRPr sz="1736" kern="1200">
          <a:solidFill>
            <a:schemeClr val="tx1"/>
          </a:solidFill>
          <a:latin typeface="+mn-lt"/>
          <a:ea typeface="+mn-ea"/>
          <a:cs typeface="+mn-cs"/>
        </a:defRPr>
      </a:lvl3pPr>
      <a:lvl4pPr marL="1322423" algn="l" defTabSz="881615" rtl="0" eaLnBrk="1" latinLnBrk="0" hangingPunct="1">
        <a:defRPr sz="1736" kern="1200">
          <a:solidFill>
            <a:schemeClr val="tx1"/>
          </a:solidFill>
          <a:latin typeface="+mn-lt"/>
          <a:ea typeface="+mn-ea"/>
          <a:cs typeface="+mn-cs"/>
        </a:defRPr>
      </a:lvl4pPr>
      <a:lvl5pPr marL="1763230" algn="l" defTabSz="881615" rtl="0" eaLnBrk="1" latinLnBrk="0" hangingPunct="1">
        <a:defRPr sz="1736" kern="1200">
          <a:solidFill>
            <a:schemeClr val="tx1"/>
          </a:solidFill>
          <a:latin typeface="+mn-lt"/>
          <a:ea typeface="+mn-ea"/>
          <a:cs typeface="+mn-cs"/>
        </a:defRPr>
      </a:lvl5pPr>
      <a:lvl6pPr marL="2204038" algn="l" defTabSz="881615" rtl="0" eaLnBrk="1" latinLnBrk="0" hangingPunct="1">
        <a:defRPr sz="1736" kern="1200">
          <a:solidFill>
            <a:schemeClr val="tx1"/>
          </a:solidFill>
          <a:latin typeface="+mn-lt"/>
          <a:ea typeface="+mn-ea"/>
          <a:cs typeface="+mn-cs"/>
        </a:defRPr>
      </a:lvl6pPr>
      <a:lvl7pPr marL="2644845" algn="l" defTabSz="881615" rtl="0" eaLnBrk="1" latinLnBrk="0" hangingPunct="1">
        <a:defRPr sz="1736" kern="1200">
          <a:solidFill>
            <a:schemeClr val="tx1"/>
          </a:solidFill>
          <a:latin typeface="+mn-lt"/>
          <a:ea typeface="+mn-ea"/>
          <a:cs typeface="+mn-cs"/>
        </a:defRPr>
      </a:lvl7pPr>
      <a:lvl8pPr marL="3085653" algn="l" defTabSz="881615" rtl="0" eaLnBrk="1" latinLnBrk="0" hangingPunct="1">
        <a:defRPr sz="1736" kern="1200">
          <a:solidFill>
            <a:schemeClr val="tx1"/>
          </a:solidFill>
          <a:latin typeface="+mn-lt"/>
          <a:ea typeface="+mn-ea"/>
          <a:cs typeface="+mn-cs"/>
        </a:defRPr>
      </a:lvl8pPr>
      <a:lvl9pPr marL="3526460" algn="l" defTabSz="881615" rtl="0" eaLnBrk="1" latinLnBrk="0" hangingPunct="1">
        <a:defRPr sz="1736" kern="1200">
          <a:solidFill>
            <a:schemeClr val="tx1"/>
          </a:solidFill>
          <a:latin typeface="+mn-lt"/>
          <a:ea typeface="+mn-ea"/>
          <a:cs typeface="+mn-cs"/>
        </a:defRPr>
      </a:lvl9pPr>
    </p:otherStyle>
  </p:txStyles>
  <p:extLst>
    <p:ext uri="{27BBF7A9-308A-43DC-89C8-2F10F3537804}">
      <p15:sldGuideLst xmlns:p15="http://schemas.microsoft.com/office/powerpoint/2012/main">
        <p15:guide id="17" userDrawn="1">
          <p15:clr>
            <a:srgbClr val="F26B43"/>
          </p15:clr>
        </p15:guide>
        <p15:guide id="18" pos="7680" userDrawn="1">
          <p15:clr>
            <a:srgbClr val="F26B43"/>
          </p15:clr>
        </p15:guide>
        <p15:guide id="19" pos="288" userDrawn="1">
          <p15:clr>
            <a:srgbClr val="F26B43"/>
          </p15:clr>
        </p15:guide>
        <p15:guide id="20" pos="7392" userDrawn="1">
          <p15:clr>
            <a:srgbClr val="F26B43"/>
          </p15:clr>
        </p15:guide>
        <p15:guide id="21" orient="horz" userDrawn="1">
          <p15:clr>
            <a:srgbClr val="F26B43"/>
          </p15:clr>
        </p15:guide>
        <p15:guide id="22" orient="horz" pos="4320" userDrawn="1">
          <p15:clr>
            <a:srgbClr val="F26B43"/>
          </p15:clr>
        </p15:guide>
        <p15:guide id="23" orient="horz" pos="172" userDrawn="1">
          <p15:clr>
            <a:srgbClr val="F26B43"/>
          </p15:clr>
        </p15:guide>
        <p15:guide id="24" orient="horz" pos="398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5.sv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s://learn.microsoft.com/en-us/power-query/power-query-ui"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1.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chart" Target="../charts/chart3.xml"/></Relationships>
</file>

<file path=ppt/slides/_rels/slide25.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labs.juiceanalytics.com/chartchooser/index.html"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hyperlink" Target="https://datavizcatalogue.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21.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openxmlformats.org/officeDocument/2006/relationships/image" Target="../media/image36.png"/><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49.png"/></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1.xml"/><Relationship Id="rId1" Type="http://schemas.openxmlformats.org/officeDocument/2006/relationships/slideLayout" Target="../slideLayouts/slideLayout4.xml"/><Relationship Id="rId5" Type="http://schemas.openxmlformats.org/officeDocument/2006/relationships/image" Target="../media/image52.png"/><Relationship Id="rId4" Type="http://schemas.openxmlformats.org/officeDocument/2006/relationships/image" Target="../media/image51.png"/></Relationships>
</file>

<file path=ppt/slides/_rels/slide4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54.png"/></Relationships>
</file>

<file path=ppt/slides/_rels/slide4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image" Target="../media/image57.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hyperlink" Target="https://doi.org/10.18131/g3-69ds-eq61" TargetMode="External"/><Relationship Id="rId2" Type="http://schemas.openxmlformats.org/officeDocument/2006/relationships/hyperlink" Target="https://doi.org/10.18131/1nan8-mzk41" TargetMode="Externa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image" Target="../media/image21.sv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4.xml"/><Relationship Id="rId1" Type="http://schemas.openxmlformats.org/officeDocument/2006/relationships/tags" Target="../tags/tag1.xml"/><Relationship Id="rId4" Type="http://schemas.openxmlformats.org/officeDocument/2006/relationships/image" Target="../media/image5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4.xml"/><Relationship Id="rId1" Type="http://schemas.openxmlformats.org/officeDocument/2006/relationships/tags" Target="../tags/tag2.xml"/><Relationship Id="rId4" Type="http://schemas.openxmlformats.org/officeDocument/2006/relationships/image" Target="../media/image59.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4.xml"/><Relationship Id="rId1" Type="http://schemas.openxmlformats.org/officeDocument/2006/relationships/tags" Target="../tags/tag3.xml"/><Relationship Id="rId4" Type="http://schemas.openxmlformats.org/officeDocument/2006/relationships/image" Target="../media/image60.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4.xml"/><Relationship Id="rId1" Type="http://schemas.openxmlformats.org/officeDocument/2006/relationships/tags" Target="../tags/tag4.xml"/><Relationship Id="rId5" Type="http://schemas.openxmlformats.org/officeDocument/2006/relationships/image" Target="../media/image62.jpeg"/><Relationship Id="rId4" Type="http://schemas.openxmlformats.org/officeDocument/2006/relationships/image" Target="../media/image61.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image" Target="../media/image63.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hyperlink" Target="https://stephanieevergreen.com/you-just-need-more-chart-choices/" TargetMode="Externa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6.xml"/><Relationship Id="rId1" Type="http://schemas.openxmlformats.org/officeDocument/2006/relationships/slideLayout" Target="../slideLayouts/slideLayout4.xml"/><Relationship Id="rId4" Type="http://schemas.openxmlformats.org/officeDocument/2006/relationships/hyperlink" Target="https://www.pewresearch.org/global/2025/07/08/people-in-many-countries-consider-the-u-s-an-important-ally-others-see-it-as-a-top-threat/pg_2025-07-08_allies-threats_0_03/" TargetMode="External"/></Relationships>
</file>

<file path=ppt/slides/_rels/slide59.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79.png"/><Relationship Id="rId18" Type="http://schemas.openxmlformats.org/officeDocument/2006/relationships/image" Target="../media/image84.png"/><Relationship Id="rId3" Type="http://schemas.openxmlformats.org/officeDocument/2006/relationships/image" Target="../media/image69.png"/><Relationship Id="rId7" Type="http://schemas.openxmlformats.org/officeDocument/2006/relationships/image" Target="../media/image73.png"/><Relationship Id="rId12" Type="http://schemas.openxmlformats.org/officeDocument/2006/relationships/image" Target="../media/image78.png"/><Relationship Id="rId17" Type="http://schemas.openxmlformats.org/officeDocument/2006/relationships/image" Target="../media/image83.png"/><Relationship Id="rId2" Type="http://schemas.openxmlformats.org/officeDocument/2006/relationships/notesSlide" Target="../notesSlides/notesSlide57.xml"/><Relationship Id="rId16" Type="http://schemas.openxmlformats.org/officeDocument/2006/relationships/image" Target="../media/image82.png"/><Relationship Id="rId1" Type="http://schemas.openxmlformats.org/officeDocument/2006/relationships/slideLayout" Target="../slideLayouts/slideLayout4.xml"/><Relationship Id="rId6" Type="http://schemas.openxmlformats.org/officeDocument/2006/relationships/image" Target="../media/image72.png"/><Relationship Id="rId11" Type="http://schemas.openxmlformats.org/officeDocument/2006/relationships/image" Target="../media/image77.png"/><Relationship Id="rId5" Type="http://schemas.openxmlformats.org/officeDocument/2006/relationships/image" Target="../media/image71.png"/><Relationship Id="rId15" Type="http://schemas.openxmlformats.org/officeDocument/2006/relationships/image" Target="../media/image81.png"/><Relationship Id="rId10" Type="http://schemas.openxmlformats.org/officeDocument/2006/relationships/image" Target="../media/image76.png"/><Relationship Id="rId19" Type="http://schemas.openxmlformats.org/officeDocument/2006/relationships/image" Target="../media/image85.png"/><Relationship Id="rId4" Type="http://schemas.openxmlformats.org/officeDocument/2006/relationships/image" Target="../media/image70.png"/><Relationship Id="rId9" Type="http://schemas.openxmlformats.org/officeDocument/2006/relationships/image" Target="../media/image75.png"/><Relationship Id="rId14" Type="http://schemas.openxmlformats.org/officeDocument/2006/relationships/image" Target="../media/image8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9.xml"/><Relationship Id="rId1" Type="http://schemas.openxmlformats.org/officeDocument/2006/relationships/slideLayout" Target="../slideLayouts/slideLayout3.xml"/><Relationship Id="rId4" Type="http://schemas.openxmlformats.org/officeDocument/2006/relationships/image" Target="../media/image21.sv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61.xml"/><Relationship Id="rId1" Type="http://schemas.openxmlformats.org/officeDocument/2006/relationships/slideLayout" Target="../slideLayouts/slideLayout14.xml"/><Relationship Id="rId4" Type="http://schemas.openxmlformats.org/officeDocument/2006/relationships/image" Target="../media/image88.png"/></Relationships>
</file>

<file path=ppt/slides/_rels/slide6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63.xml"/><Relationship Id="rId1" Type="http://schemas.openxmlformats.org/officeDocument/2006/relationships/slideLayout" Target="../slideLayouts/slideLayout14.xml"/><Relationship Id="rId4" Type="http://schemas.openxmlformats.org/officeDocument/2006/relationships/image" Target="../media/image91.png"/></Relationships>
</file>

<file path=ppt/slides/_rels/slide66.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64.xml"/><Relationship Id="rId1" Type="http://schemas.openxmlformats.org/officeDocument/2006/relationships/slideLayout" Target="../slideLayouts/slideLayout14.xml"/><Relationship Id="rId4" Type="http://schemas.openxmlformats.org/officeDocument/2006/relationships/image" Target="../media/image93.png"/></Relationships>
</file>

<file path=ppt/slides/_rels/slide67.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65.xml"/><Relationship Id="rId1" Type="http://schemas.openxmlformats.org/officeDocument/2006/relationships/slideLayout" Target="../slideLayouts/slideLayout14.xml"/><Relationship Id="rId4" Type="http://schemas.openxmlformats.org/officeDocument/2006/relationships/image" Target="../media/image95.png"/></Relationships>
</file>

<file path=ppt/slides/_rels/slide68.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hyperlink" Target="https://stephanieevergreen.com/how-to/" TargetMode="External"/><Relationship Id="rId7" Type="http://schemas.openxmlformats.org/officeDocument/2006/relationships/hyperlink" Target="https://www.tableau.com/support/public" TargetMode="External"/><Relationship Id="rId2" Type="http://schemas.openxmlformats.org/officeDocument/2006/relationships/notesSlide" Target="../notesSlides/notesSlide68.xml"/><Relationship Id="rId1" Type="http://schemas.openxmlformats.org/officeDocument/2006/relationships/slideLayout" Target="../slideLayouts/slideLayout4.xml"/><Relationship Id="rId6" Type="http://schemas.openxmlformats.org/officeDocument/2006/relationships/hyperlink" Target="https://www.rstudio.com/" TargetMode="External"/><Relationship Id="rId5" Type="http://schemas.openxmlformats.org/officeDocument/2006/relationships/hyperlink" Target="https://jupyter.org/" TargetMode="External"/><Relationship Id="rId4" Type="http://schemas.openxmlformats.org/officeDocument/2006/relationships/hyperlink" Target="https://developers.google.com/chart" TargetMode="Externa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5.xml"/><Relationship Id="rId1" Type="http://schemas.openxmlformats.org/officeDocument/2006/relationships/slideLayout" Target="../slideLayouts/slideLayout3.xml"/><Relationship Id="rId4" Type="http://schemas.openxmlformats.org/officeDocument/2006/relationships/image" Target="../media/image21.svg"/></Relationships>
</file>

<file path=ppt/slides/_rels/slide78.xml.rels><?xml version="1.0" encoding="UTF-8" standalone="yes"?>
<Relationships xmlns="http://schemas.openxmlformats.org/package/2006/relationships"><Relationship Id="rId8" Type="http://schemas.openxmlformats.org/officeDocument/2006/relationships/tags" Target="../tags/tag14.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notesSlide" Target="../notesSlides/notesSlide76.xml"/><Relationship Id="rId5" Type="http://schemas.openxmlformats.org/officeDocument/2006/relationships/tags" Target="../tags/tag11.xml"/><Relationship Id="rId10" Type="http://schemas.openxmlformats.org/officeDocument/2006/relationships/slideLayout" Target="../slideLayouts/slideLayout4.xml"/><Relationship Id="rId4" Type="http://schemas.openxmlformats.org/officeDocument/2006/relationships/tags" Target="../tags/tag10.xml"/><Relationship Id="rId9" Type="http://schemas.openxmlformats.org/officeDocument/2006/relationships/tags" Target="../tags/tag1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953C8A-E05E-D4CB-09BC-31A7EE7884B4}"/>
            </a:ext>
          </a:extLst>
        </p:cNvPr>
        <p:cNvGrpSpPr/>
        <p:nvPr/>
      </p:nvGrpSpPr>
      <p:grpSpPr>
        <a:xfrm>
          <a:off x="0" y="0"/>
          <a:ext cx="0" cy="0"/>
          <a:chOff x="0" y="0"/>
          <a:chExt cx="0" cy="0"/>
        </a:xfrm>
      </p:grpSpPr>
      <p:pic>
        <p:nvPicPr>
          <p:cNvPr id="7" name="Picture 6" descr="A person standing in front of a projector screen&#10;&#10;AI-generated content may be incorrect.">
            <a:extLst>
              <a:ext uri="{FF2B5EF4-FFF2-40B4-BE49-F238E27FC236}">
                <a16:creationId xmlns:a16="http://schemas.microsoft.com/office/drawing/2014/main" id="{0990E76B-78F0-678C-5800-CAF37B92D15C}"/>
              </a:ext>
            </a:extLst>
          </p:cNvPr>
          <p:cNvPicPr>
            <a:picLocks noChangeAspect="1"/>
          </p:cNvPicPr>
          <p:nvPr/>
        </p:nvPicPr>
        <p:blipFill>
          <a:blip r:embed="rId3">
            <a:duotone>
              <a:prstClr val="black"/>
              <a:schemeClr val="accent5">
                <a:tint val="45000"/>
                <a:satMod val="400000"/>
              </a:schemeClr>
            </a:duotone>
            <a:extLst>
              <a:ext uri="{BEBA8EAE-BF5A-486C-A8C5-ECC9F3942E4B}">
                <a14:imgProps xmlns:a14="http://schemas.microsoft.com/office/drawing/2010/main">
                  <a14:imgLayer r:embed="rId4">
                    <a14:imgEffect>
                      <a14:artisticCutout/>
                    </a14:imgEffect>
                  </a14:imgLayer>
                </a14:imgProps>
              </a:ext>
            </a:extLst>
          </a:blip>
          <a:srcRect r="12417"/>
          <a:stretch/>
        </p:blipFill>
        <p:spPr>
          <a:xfrm>
            <a:off x="3132465" y="-61572"/>
            <a:ext cx="9059535" cy="6919572"/>
          </a:xfrm>
          <a:prstGeom prst="rect">
            <a:avLst/>
          </a:prstGeom>
        </p:spPr>
      </p:pic>
      <p:pic>
        <p:nvPicPr>
          <p:cNvPr id="9" name="Picture 8" descr="A black and purple rectangle&#10;&#10;Description automatically generated">
            <a:extLst>
              <a:ext uri="{FF2B5EF4-FFF2-40B4-BE49-F238E27FC236}">
                <a16:creationId xmlns:a16="http://schemas.microsoft.com/office/drawing/2014/main" id="{072455F9-F09F-BAA4-2BE1-E33B231F5A62}"/>
              </a:ext>
            </a:extLst>
          </p:cNvPr>
          <p:cNvPicPr>
            <a:picLocks noChangeAspect="1"/>
          </p:cNvPicPr>
          <p:nvPr/>
        </p:nvPicPr>
        <p:blipFill rotWithShape="1">
          <a:blip r:embed="rId5">
            <a:extLst>
              <a:ext uri="{28A0092B-C50C-407E-A947-70E740481C1C}">
                <a14:useLocalDpi xmlns:a14="http://schemas.microsoft.com/office/drawing/2010/main"/>
              </a:ext>
            </a:extLst>
          </a:blip>
          <a:srcRect r="26250"/>
          <a:stretch/>
        </p:blipFill>
        <p:spPr>
          <a:xfrm>
            <a:off x="0" y="0"/>
            <a:ext cx="8670471" cy="6858000"/>
          </a:xfrm>
          <a:prstGeom prst="rect">
            <a:avLst/>
          </a:prstGeom>
        </p:spPr>
      </p:pic>
      <p:sp>
        <p:nvSpPr>
          <p:cNvPr id="2" name="Title 1">
            <a:extLst>
              <a:ext uri="{FF2B5EF4-FFF2-40B4-BE49-F238E27FC236}">
                <a16:creationId xmlns:a16="http://schemas.microsoft.com/office/drawing/2014/main" id="{DCE15F7E-6A21-6800-802C-D0E29D9F63DF}"/>
              </a:ext>
            </a:extLst>
          </p:cNvPr>
          <p:cNvSpPr>
            <a:spLocks noGrp="1"/>
          </p:cNvSpPr>
          <p:nvPr>
            <p:ph type="ctrTitle"/>
          </p:nvPr>
        </p:nvSpPr>
        <p:spPr>
          <a:xfrm>
            <a:off x="227544" y="2087102"/>
            <a:ext cx="6118306" cy="2387600"/>
          </a:xfrm>
        </p:spPr>
        <p:txBody>
          <a:bodyPr/>
          <a:lstStyle/>
          <a:p>
            <a:r>
              <a:rPr lang="en-US" sz="4400" dirty="0"/>
              <a:t>Principles of Effective Data Visualization</a:t>
            </a:r>
          </a:p>
        </p:txBody>
      </p:sp>
      <p:sp>
        <p:nvSpPr>
          <p:cNvPr id="4" name="Text Placeholder 3">
            <a:extLst>
              <a:ext uri="{FF2B5EF4-FFF2-40B4-BE49-F238E27FC236}">
                <a16:creationId xmlns:a16="http://schemas.microsoft.com/office/drawing/2014/main" id="{1C74CB95-3B61-90A2-B72D-65931C1B61BE}"/>
              </a:ext>
            </a:extLst>
          </p:cNvPr>
          <p:cNvSpPr>
            <a:spLocks noGrp="1"/>
          </p:cNvSpPr>
          <p:nvPr>
            <p:ph type="body" sz="quarter" idx="12"/>
          </p:nvPr>
        </p:nvSpPr>
        <p:spPr>
          <a:xfrm>
            <a:off x="227543" y="4918442"/>
            <a:ext cx="7081325" cy="1942044"/>
          </a:xfrm>
        </p:spPr>
        <p:txBody>
          <a:bodyPr/>
          <a:lstStyle/>
          <a:p>
            <a:pPr>
              <a:lnSpc>
                <a:spcPct val="100000"/>
              </a:lnSpc>
              <a:spcBef>
                <a:spcPts val="0"/>
              </a:spcBef>
              <a:spcAft>
                <a:spcPts val="0"/>
              </a:spcAft>
            </a:pPr>
            <a:r>
              <a:rPr lang="en-US" sz="1600" dirty="0"/>
              <a:t>Karen Gutzman</a:t>
            </a:r>
          </a:p>
          <a:p>
            <a:pPr>
              <a:lnSpc>
                <a:spcPct val="100000"/>
              </a:lnSpc>
              <a:spcBef>
                <a:spcPts val="0"/>
              </a:spcBef>
              <a:spcAft>
                <a:spcPts val="0"/>
              </a:spcAft>
            </a:pPr>
            <a:r>
              <a:rPr lang="en-US" sz="1600" dirty="0"/>
              <a:t>Head, Research Assessment and Communications</a:t>
            </a:r>
          </a:p>
          <a:p>
            <a:pPr>
              <a:lnSpc>
                <a:spcPct val="100000"/>
              </a:lnSpc>
              <a:spcBef>
                <a:spcPts val="0"/>
              </a:spcBef>
              <a:spcAft>
                <a:spcPts val="0"/>
              </a:spcAft>
            </a:pPr>
            <a:r>
              <a:rPr lang="en-US" sz="1600" dirty="0"/>
              <a:t>Galter Health Sciences Library &amp; Learning Center</a:t>
            </a:r>
          </a:p>
          <a:p>
            <a:pPr>
              <a:lnSpc>
                <a:spcPct val="100000"/>
              </a:lnSpc>
              <a:spcBef>
                <a:spcPts val="0"/>
              </a:spcBef>
              <a:spcAft>
                <a:spcPts val="0"/>
              </a:spcAft>
            </a:pPr>
            <a:r>
              <a:rPr lang="en-US" sz="1600" dirty="0"/>
              <a:t>Feinberg School of Medicine</a:t>
            </a:r>
          </a:p>
          <a:p>
            <a:pPr>
              <a:lnSpc>
                <a:spcPct val="100000"/>
              </a:lnSpc>
              <a:spcBef>
                <a:spcPts val="0"/>
              </a:spcBef>
              <a:spcAft>
                <a:spcPts val="0"/>
              </a:spcAft>
            </a:pPr>
            <a:r>
              <a:rPr lang="en-US" sz="1600" dirty="0"/>
              <a:t>Northwestern University</a:t>
            </a:r>
          </a:p>
          <a:p>
            <a:pPr>
              <a:lnSpc>
                <a:spcPct val="100000"/>
              </a:lnSpc>
              <a:spcBef>
                <a:spcPts val="0"/>
              </a:spcBef>
              <a:spcAft>
                <a:spcPts val="0"/>
              </a:spcAft>
            </a:pPr>
            <a:r>
              <a:rPr lang="en-US" sz="1600" dirty="0"/>
              <a:t>karen.gutzman@northwestern.edu</a:t>
            </a:r>
          </a:p>
        </p:txBody>
      </p:sp>
      <p:pic>
        <p:nvPicPr>
          <p:cNvPr id="8" name="Picture 4">
            <a:extLst>
              <a:ext uri="{FF2B5EF4-FFF2-40B4-BE49-F238E27FC236}">
                <a16:creationId xmlns:a16="http://schemas.microsoft.com/office/drawing/2014/main" id="{A4A785E7-E56A-79CC-F71E-79B56AC30E4D}"/>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666602" y="369346"/>
            <a:ext cx="3083955" cy="484391"/>
          </a:xfrm>
          <a:prstGeom prst="rect">
            <a:avLst/>
          </a:prstGeom>
        </p:spPr>
      </p:pic>
    </p:spTree>
    <p:extLst>
      <p:ext uri="{BB962C8B-B14F-4D97-AF65-F5344CB8AC3E}">
        <p14:creationId xmlns:p14="http://schemas.microsoft.com/office/powerpoint/2010/main" val="2596291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F022DCEC-42F4-FA2A-DC16-B194D729CDBA}"/>
              </a:ext>
            </a:extLst>
          </p:cNvPr>
          <p:cNvSpPr/>
          <p:nvPr/>
        </p:nvSpPr>
        <p:spPr>
          <a:xfrm>
            <a:off x="360396" y="1744050"/>
            <a:ext cx="5083173" cy="3987800"/>
          </a:xfrm>
          <a:prstGeom prst="roundRect">
            <a:avLst>
              <a:gd name="adj" fmla="val 240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ADD15E1F-4956-8B92-D241-AEBD29F600A4}"/>
              </a:ext>
            </a:extLst>
          </p:cNvPr>
          <p:cNvSpPr>
            <a:spLocks noGrp="1"/>
          </p:cNvSpPr>
          <p:nvPr>
            <p:ph type="title"/>
          </p:nvPr>
        </p:nvSpPr>
        <p:spPr/>
        <p:txBody>
          <a:bodyPr/>
          <a:lstStyle/>
          <a:p>
            <a:r>
              <a:rPr lang="en-US" dirty="0"/>
              <a:t>Power Query: Your Data Cleaning Superhero</a:t>
            </a:r>
          </a:p>
        </p:txBody>
      </p:sp>
      <p:sp>
        <p:nvSpPr>
          <p:cNvPr id="4" name="Text Placeholder 3">
            <a:extLst>
              <a:ext uri="{FF2B5EF4-FFF2-40B4-BE49-F238E27FC236}">
                <a16:creationId xmlns:a16="http://schemas.microsoft.com/office/drawing/2014/main" id="{FA6CEC7B-9109-F6F1-B607-2FBD8162B380}"/>
              </a:ext>
            </a:extLst>
          </p:cNvPr>
          <p:cNvSpPr>
            <a:spLocks noGrp="1"/>
          </p:cNvSpPr>
          <p:nvPr>
            <p:ph type="body" sz="quarter" idx="13"/>
          </p:nvPr>
        </p:nvSpPr>
        <p:spPr/>
        <p:txBody>
          <a:bodyPr/>
          <a:lstStyle/>
          <a:p>
            <a:r>
              <a:rPr lang="en-US" dirty="0"/>
              <a:t>Excel's built-in tool for cleaning and transforming data without changing your source files</a:t>
            </a:r>
          </a:p>
        </p:txBody>
      </p:sp>
      <p:sp>
        <p:nvSpPr>
          <p:cNvPr id="5" name="Slide Number Placeholder 4">
            <a:extLst>
              <a:ext uri="{FF2B5EF4-FFF2-40B4-BE49-F238E27FC236}">
                <a16:creationId xmlns:a16="http://schemas.microsoft.com/office/drawing/2014/main" id="{8F1732E5-3B3A-BB26-524E-38B5B7DEBB0D}"/>
              </a:ext>
            </a:extLst>
          </p:cNvPr>
          <p:cNvSpPr>
            <a:spLocks noGrp="1"/>
          </p:cNvSpPr>
          <p:nvPr>
            <p:ph type="sldNum" sz="quarter" idx="12"/>
          </p:nvPr>
        </p:nvSpPr>
        <p:spPr/>
        <p:txBody>
          <a:bodyPr/>
          <a:lstStyle/>
          <a:p>
            <a:fld id="{0D558541-60C9-42A2-8392-FF12533A6B7A}" type="slidenum">
              <a:rPr lang="en-US" smtClean="0"/>
              <a:pPr/>
              <a:t>10</a:t>
            </a:fld>
            <a:endParaRPr lang="en-US"/>
          </a:p>
        </p:txBody>
      </p:sp>
      <p:sp>
        <p:nvSpPr>
          <p:cNvPr id="19" name="Rectangle 3">
            <a:extLst>
              <a:ext uri="{FF2B5EF4-FFF2-40B4-BE49-F238E27FC236}">
                <a16:creationId xmlns:a16="http://schemas.microsoft.com/office/drawing/2014/main" id="{E4949265-831B-522A-AF21-AF186A1E9C5D}"/>
              </a:ext>
            </a:extLst>
          </p:cNvPr>
          <p:cNvSpPr>
            <a:spLocks noChangeArrowheads="1"/>
          </p:cNvSpPr>
          <p:nvPr/>
        </p:nvSpPr>
        <p:spPr bwMode="auto">
          <a:xfrm>
            <a:off x="472608" y="1906679"/>
            <a:ext cx="5115589" cy="3662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n-US" sz="2400" b="1" dirty="0"/>
              <a:t>Why use Power Query: </a:t>
            </a:r>
          </a:p>
          <a:p>
            <a:pPr defTabSz="914400" eaLnBrk="0" fontAlgn="base" hangingPunct="0">
              <a:spcBef>
                <a:spcPct val="0"/>
              </a:spcBef>
              <a:spcAft>
                <a:spcPct val="0"/>
              </a:spcAft>
            </a:pPr>
            <a:endParaRPr lang="en-US" sz="800" b="1" dirty="0"/>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1" i="0" u="none" strike="noStrike" cap="none" normalizeH="0" baseline="0" dirty="0">
                <a:ln>
                  <a:noFill/>
                </a:ln>
                <a:solidFill>
                  <a:schemeClr val="tx1"/>
                </a:solidFill>
                <a:effectLst/>
              </a:rPr>
              <a:t>Works on copies</a:t>
            </a:r>
            <a:r>
              <a:rPr kumimoji="0" lang="en-US" altLang="en-US" sz="2000" b="0" i="0" u="none" strike="noStrike" cap="none" normalizeH="0" baseline="0" dirty="0">
                <a:ln>
                  <a:noFill/>
                </a:ln>
                <a:solidFill>
                  <a:schemeClr val="tx1"/>
                </a:solidFill>
                <a:effectLst/>
              </a:rPr>
              <a:t> - never changes source files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1" i="0" u="none" strike="noStrike" cap="none" normalizeH="0" baseline="0" dirty="0">
                <a:ln>
                  <a:noFill/>
                </a:ln>
                <a:solidFill>
                  <a:schemeClr val="tx1"/>
                </a:solidFill>
                <a:effectLst/>
              </a:rPr>
              <a:t>Reusable recipes</a:t>
            </a:r>
            <a:r>
              <a:rPr kumimoji="0" lang="en-US" altLang="en-US" sz="2000" b="0" i="0" u="none" strike="noStrike" cap="none" normalizeH="0" baseline="0" dirty="0">
                <a:ln>
                  <a:noFill/>
                </a:ln>
                <a:solidFill>
                  <a:schemeClr val="tx1"/>
                </a:solidFill>
                <a:effectLst/>
              </a:rPr>
              <a:t> - save and replay cleaning steps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1" i="0" u="none" strike="noStrike" cap="none" normalizeH="0" baseline="0" dirty="0">
                <a:ln>
                  <a:noFill/>
                </a:ln>
                <a:solidFill>
                  <a:schemeClr val="tx1"/>
                </a:solidFill>
                <a:effectLst/>
              </a:rPr>
              <a:t>One-click refresh</a:t>
            </a:r>
            <a:r>
              <a:rPr kumimoji="0" lang="en-US" altLang="en-US" sz="2000" b="0" i="0" u="none" strike="noStrike" cap="none" normalizeH="0" baseline="0" dirty="0">
                <a:ln>
                  <a:noFill/>
                </a:ln>
                <a:solidFill>
                  <a:schemeClr val="tx1"/>
                </a:solidFill>
                <a:effectLst/>
              </a:rPr>
              <a:t> - auto-updates with new data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1" i="0" u="none" strike="noStrike" cap="none" normalizeH="0" baseline="0" dirty="0">
                <a:ln>
                  <a:noFill/>
                </a:ln>
                <a:solidFill>
                  <a:schemeClr val="tx1"/>
                </a:solidFill>
                <a:effectLst/>
              </a:rPr>
              <a:t>Team sharing</a:t>
            </a:r>
            <a:r>
              <a:rPr kumimoji="0" lang="en-US" altLang="en-US" sz="2000" b="0" i="0" u="none" strike="noStrike" cap="none" normalizeH="0" baseline="0" dirty="0">
                <a:ln>
                  <a:noFill/>
                </a:ln>
                <a:solidFill>
                  <a:schemeClr val="tx1"/>
                </a:solidFill>
                <a:effectLst/>
              </a:rPr>
              <a:t> - export/import processes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1" i="0" u="none" strike="noStrike" cap="none" normalizeH="0" baseline="0" dirty="0">
                <a:ln>
                  <a:noFill/>
                </a:ln>
                <a:solidFill>
                  <a:schemeClr val="tx1"/>
                </a:solidFill>
                <a:effectLst/>
              </a:rPr>
              <a:t>Multi-source</a:t>
            </a:r>
            <a:r>
              <a:rPr kumimoji="0" lang="en-US" altLang="en-US" sz="2000" b="0" i="0" u="none" strike="noStrike" cap="none" normalizeH="0" baseline="0" dirty="0">
                <a:ln>
                  <a:noFill/>
                </a:ln>
                <a:solidFill>
                  <a:schemeClr val="tx1"/>
                </a:solidFill>
                <a:effectLst/>
              </a:rPr>
              <a:t> - combine different folders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1" i="0" u="none" strike="noStrike" cap="none" normalizeH="0" baseline="0" dirty="0">
                <a:ln>
                  <a:noFill/>
                </a:ln>
                <a:solidFill>
                  <a:schemeClr val="tx1"/>
                </a:solidFill>
                <a:effectLst/>
              </a:rPr>
              <a:t>Step-by-step undo</a:t>
            </a:r>
            <a:r>
              <a:rPr kumimoji="0" lang="en-US" altLang="en-US" sz="2000" b="0" i="0" u="none" strike="noStrike" cap="none" normalizeH="0" baseline="0" dirty="0">
                <a:ln>
                  <a:noFill/>
                </a:ln>
                <a:solidFill>
                  <a:schemeClr val="tx1"/>
                </a:solidFill>
                <a:effectLst/>
              </a:rPr>
              <a:t> - see before/after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1" i="0" u="none" strike="noStrike" cap="none" normalizeH="0" baseline="0" dirty="0">
                <a:ln>
                  <a:noFill/>
                </a:ln>
                <a:solidFill>
                  <a:schemeClr val="tx1"/>
                </a:solidFill>
                <a:effectLst/>
              </a:rPr>
              <a:t>Error handling</a:t>
            </a:r>
            <a:r>
              <a:rPr kumimoji="0" lang="en-US" altLang="en-US" sz="2000" b="0" i="0" u="none" strike="noStrike" cap="none" normalizeH="0" baseline="0" dirty="0">
                <a:ln>
                  <a:noFill/>
                </a:ln>
                <a:solidFill>
                  <a:schemeClr val="tx1"/>
                </a:solidFill>
                <a:effectLst/>
              </a:rPr>
              <a:t> - skips bad rows </a:t>
            </a:r>
          </a:p>
        </p:txBody>
      </p:sp>
      <p:grpSp>
        <p:nvGrpSpPr>
          <p:cNvPr id="43" name="Group 42">
            <a:extLst>
              <a:ext uri="{FF2B5EF4-FFF2-40B4-BE49-F238E27FC236}">
                <a16:creationId xmlns:a16="http://schemas.microsoft.com/office/drawing/2014/main" id="{B99D9A87-E3A2-9180-12F1-75F0FD954941}"/>
              </a:ext>
            </a:extLst>
          </p:cNvPr>
          <p:cNvGrpSpPr/>
          <p:nvPr/>
        </p:nvGrpSpPr>
        <p:grpSpPr>
          <a:xfrm>
            <a:off x="5631698" y="1744050"/>
            <a:ext cx="6438842" cy="4644955"/>
            <a:chOff x="310301" y="1806297"/>
            <a:chExt cx="6438842" cy="4644955"/>
          </a:xfrm>
        </p:grpSpPr>
        <p:sp>
          <p:nvSpPr>
            <p:cNvPr id="22" name="Rectangle: Rounded Corners 21">
              <a:extLst>
                <a:ext uri="{FF2B5EF4-FFF2-40B4-BE49-F238E27FC236}">
                  <a16:creationId xmlns:a16="http://schemas.microsoft.com/office/drawing/2014/main" id="{F260E4D2-9061-D035-D3EC-5291172D86B4}"/>
                </a:ext>
              </a:extLst>
            </p:cNvPr>
            <p:cNvSpPr/>
            <p:nvPr/>
          </p:nvSpPr>
          <p:spPr>
            <a:xfrm>
              <a:off x="372188" y="1806297"/>
              <a:ext cx="6107863" cy="873404"/>
            </a:xfrm>
            <a:prstGeom prst="roundRect">
              <a:avLst>
                <a:gd name="adj" fmla="val 240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TextBox 20">
              <a:extLst>
                <a:ext uri="{FF2B5EF4-FFF2-40B4-BE49-F238E27FC236}">
                  <a16:creationId xmlns:a16="http://schemas.microsoft.com/office/drawing/2014/main" id="{AA4DDA6F-F3B2-FA3B-7DFB-FF54E10E5071}"/>
                </a:ext>
              </a:extLst>
            </p:cNvPr>
            <p:cNvSpPr txBox="1"/>
            <p:nvPr/>
          </p:nvSpPr>
          <p:spPr>
            <a:xfrm>
              <a:off x="452450" y="1861576"/>
              <a:ext cx="5888911" cy="769441"/>
            </a:xfrm>
            <a:prstGeom prst="rect">
              <a:avLst/>
            </a:prstGeom>
            <a:noFill/>
          </p:spPr>
          <p:txBody>
            <a:bodyPr wrap="square">
              <a:spAutoFit/>
            </a:bodyPr>
            <a:lstStyle/>
            <a:p>
              <a:r>
                <a:rPr lang="en-US" sz="2400" b="1" dirty="0"/>
                <a:t>How to find Power Query: </a:t>
              </a:r>
            </a:p>
            <a:p>
              <a:r>
                <a:rPr lang="en-US" sz="2000" dirty="0"/>
                <a:t>In Excel’s data ribbon, click on Data → Get Data</a:t>
              </a:r>
              <a:endParaRPr lang="en-US" dirty="0"/>
            </a:p>
          </p:txBody>
        </p:sp>
        <p:grpSp>
          <p:nvGrpSpPr>
            <p:cNvPr id="41" name="Group 40">
              <a:extLst>
                <a:ext uri="{FF2B5EF4-FFF2-40B4-BE49-F238E27FC236}">
                  <a16:creationId xmlns:a16="http://schemas.microsoft.com/office/drawing/2014/main" id="{9CBD76E6-F933-DAD0-2F19-D18ABB491E0A}"/>
                </a:ext>
              </a:extLst>
            </p:cNvPr>
            <p:cNvGrpSpPr/>
            <p:nvPr/>
          </p:nvGrpSpPr>
          <p:grpSpPr>
            <a:xfrm>
              <a:off x="372189" y="2819990"/>
              <a:ext cx="6107863" cy="2613786"/>
              <a:chOff x="136180" y="2851607"/>
              <a:chExt cx="6107863" cy="2613786"/>
            </a:xfrm>
          </p:grpSpPr>
          <p:pic>
            <p:nvPicPr>
              <p:cNvPr id="6146" name="Picture 2" descr="About Power Query in Excel - Microsoft Support">
                <a:extLst>
                  <a:ext uri="{FF2B5EF4-FFF2-40B4-BE49-F238E27FC236}">
                    <a16:creationId xmlns:a16="http://schemas.microsoft.com/office/drawing/2014/main" id="{64F2329B-3F4C-0714-498F-FC9E0308C8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180" y="2851607"/>
                <a:ext cx="6107863" cy="2613786"/>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grpSp>
            <p:nvGrpSpPr>
              <p:cNvPr id="25" name="Group 24">
                <a:extLst>
                  <a:ext uri="{FF2B5EF4-FFF2-40B4-BE49-F238E27FC236}">
                    <a16:creationId xmlns:a16="http://schemas.microsoft.com/office/drawing/2014/main" id="{7968B7BE-CE0A-B8A7-978C-9D2801165214}"/>
                  </a:ext>
                </a:extLst>
              </p:cNvPr>
              <p:cNvGrpSpPr/>
              <p:nvPr/>
            </p:nvGrpSpPr>
            <p:grpSpPr>
              <a:xfrm>
                <a:off x="4315422" y="3092805"/>
                <a:ext cx="512247" cy="452777"/>
                <a:chOff x="8420402" y="5460562"/>
                <a:chExt cx="512247" cy="452777"/>
              </a:xfrm>
            </p:grpSpPr>
            <p:sp>
              <p:nvSpPr>
                <p:cNvPr id="23" name="Oval 22">
                  <a:extLst>
                    <a:ext uri="{FF2B5EF4-FFF2-40B4-BE49-F238E27FC236}">
                      <a16:creationId xmlns:a16="http://schemas.microsoft.com/office/drawing/2014/main" id="{E21BBBBF-9795-2B8C-2CF2-3C73E7D7D6DC}"/>
                    </a:ext>
                  </a:extLst>
                </p:cNvPr>
                <p:cNvSpPr/>
                <p:nvPr/>
              </p:nvSpPr>
              <p:spPr>
                <a:xfrm>
                  <a:off x="8420402" y="5460562"/>
                  <a:ext cx="443099" cy="452777"/>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06D287CA-7E6F-D85A-CF1A-85A3C9C47490}"/>
                    </a:ext>
                  </a:extLst>
                </p:cNvPr>
                <p:cNvSpPr txBox="1"/>
                <p:nvPr/>
              </p:nvSpPr>
              <p:spPr>
                <a:xfrm>
                  <a:off x="8489550" y="5480657"/>
                  <a:ext cx="443099" cy="391069"/>
                </a:xfrm>
                <a:prstGeom prst="rect">
                  <a:avLst/>
                </a:prstGeom>
                <a:noFill/>
              </p:spPr>
              <p:txBody>
                <a:bodyPr wrap="square" rtlCol="0">
                  <a:spAutoFit/>
                </a:bodyPr>
                <a:lstStyle/>
                <a:p>
                  <a:pPr algn="l">
                    <a:lnSpc>
                      <a:spcPct val="113000"/>
                    </a:lnSpc>
                    <a:spcAft>
                      <a:spcPts val="600"/>
                    </a:spcAft>
                  </a:pPr>
                  <a:r>
                    <a:rPr lang="en-US" sz="1800" b="1" dirty="0">
                      <a:solidFill>
                        <a:schemeClr val="bg1"/>
                      </a:solidFill>
                    </a:rPr>
                    <a:t>1</a:t>
                  </a:r>
                </a:p>
              </p:txBody>
            </p:sp>
          </p:grpSp>
          <p:grpSp>
            <p:nvGrpSpPr>
              <p:cNvPr id="26" name="Group 25">
                <a:extLst>
                  <a:ext uri="{FF2B5EF4-FFF2-40B4-BE49-F238E27FC236}">
                    <a16:creationId xmlns:a16="http://schemas.microsoft.com/office/drawing/2014/main" id="{1532681E-667C-28BC-DAFC-5C075D4B7512}"/>
                  </a:ext>
                </a:extLst>
              </p:cNvPr>
              <p:cNvGrpSpPr/>
              <p:nvPr/>
            </p:nvGrpSpPr>
            <p:grpSpPr>
              <a:xfrm>
                <a:off x="579967" y="4930013"/>
                <a:ext cx="512247" cy="452777"/>
                <a:chOff x="7531100" y="4965700"/>
                <a:chExt cx="512247" cy="452777"/>
              </a:xfrm>
            </p:grpSpPr>
            <p:sp>
              <p:nvSpPr>
                <p:cNvPr id="27" name="Oval 26">
                  <a:extLst>
                    <a:ext uri="{FF2B5EF4-FFF2-40B4-BE49-F238E27FC236}">
                      <a16:creationId xmlns:a16="http://schemas.microsoft.com/office/drawing/2014/main" id="{7829B1BF-A15B-1248-1ABB-3AC6F2E13252}"/>
                    </a:ext>
                  </a:extLst>
                </p:cNvPr>
                <p:cNvSpPr/>
                <p:nvPr/>
              </p:nvSpPr>
              <p:spPr>
                <a:xfrm>
                  <a:off x="7531100" y="4965700"/>
                  <a:ext cx="443099" cy="452777"/>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C4F89C70-08B0-19EA-1E12-12D4B4E42354}"/>
                    </a:ext>
                  </a:extLst>
                </p:cNvPr>
                <p:cNvSpPr txBox="1"/>
                <p:nvPr/>
              </p:nvSpPr>
              <p:spPr>
                <a:xfrm>
                  <a:off x="7600248" y="4996553"/>
                  <a:ext cx="443099" cy="391069"/>
                </a:xfrm>
                <a:prstGeom prst="rect">
                  <a:avLst/>
                </a:prstGeom>
                <a:noFill/>
              </p:spPr>
              <p:txBody>
                <a:bodyPr wrap="square" rtlCol="0">
                  <a:spAutoFit/>
                </a:bodyPr>
                <a:lstStyle/>
                <a:p>
                  <a:pPr algn="l">
                    <a:lnSpc>
                      <a:spcPct val="113000"/>
                    </a:lnSpc>
                    <a:spcAft>
                      <a:spcPts val="600"/>
                    </a:spcAft>
                  </a:pPr>
                  <a:r>
                    <a:rPr lang="en-US" sz="1800" b="1" dirty="0">
                      <a:solidFill>
                        <a:schemeClr val="bg1"/>
                      </a:solidFill>
                    </a:rPr>
                    <a:t>2</a:t>
                  </a:r>
                </a:p>
              </p:txBody>
            </p:sp>
          </p:grpSp>
          <p:grpSp>
            <p:nvGrpSpPr>
              <p:cNvPr id="29" name="Group 28">
                <a:extLst>
                  <a:ext uri="{FF2B5EF4-FFF2-40B4-BE49-F238E27FC236}">
                    <a16:creationId xmlns:a16="http://schemas.microsoft.com/office/drawing/2014/main" id="{6AD10FE1-4AB9-2095-1623-7BF08A62C26C}"/>
                  </a:ext>
                </a:extLst>
              </p:cNvPr>
              <p:cNvGrpSpPr/>
              <p:nvPr/>
            </p:nvGrpSpPr>
            <p:grpSpPr>
              <a:xfrm>
                <a:off x="3120964" y="3951688"/>
                <a:ext cx="512247" cy="452777"/>
                <a:chOff x="7531100" y="4965700"/>
                <a:chExt cx="512247" cy="452777"/>
              </a:xfrm>
            </p:grpSpPr>
            <p:sp>
              <p:nvSpPr>
                <p:cNvPr id="30" name="Oval 29">
                  <a:extLst>
                    <a:ext uri="{FF2B5EF4-FFF2-40B4-BE49-F238E27FC236}">
                      <a16:creationId xmlns:a16="http://schemas.microsoft.com/office/drawing/2014/main" id="{EB7F7AF9-C6C5-21D0-845C-F8F8FBD2FAE8}"/>
                    </a:ext>
                  </a:extLst>
                </p:cNvPr>
                <p:cNvSpPr/>
                <p:nvPr/>
              </p:nvSpPr>
              <p:spPr>
                <a:xfrm>
                  <a:off x="7531100" y="4965700"/>
                  <a:ext cx="443099" cy="452777"/>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1AB12EB5-DB70-6CF2-3FB4-E9206BE69470}"/>
                    </a:ext>
                  </a:extLst>
                </p:cNvPr>
                <p:cNvSpPr txBox="1"/>
                <p:nvPr/>
              </p:nvSpPr>
              <p:spPr>
                <a:xfrm>
                  <a:off x="7600248" y="4996553"/>
                  <a:ext cx="443099" cy="391069"/>
                </a:xfrm>
                <a:prstGeom prst="rect">
                  <a:avLst/>
                </a:prstGeom>
                <a:noFill/>
              </p:spPr>
              <p:txBody>
                <a:bodyPr wrap="square" rtlCol="0">
                  <a:spAutoFit/>
                </a:bodyPr>
                <a:lstStyle/>
                <a:p>
                  <a:pPr algn="l">
                    <a:lnSpc>
                      <a:spcPct val="113000"/>
                    </a:lnSpc>
                    <a:spcAft>
                      <a:spcPts val="600"/>
                    </a:spcAft>
                  </a:pPr>
                  <a:r>
                    <a:rPr lang="en-US" sz="1800" b="1" dirty="0">
                      <a:solidFill>
                        <a:schemeClr val="bg1"/>
                      </a:solidFill>
                    </a:rPr>
                    <a:t>3</a:t>
                  </a:r>
                </a:p>
              </p:txBody>
            </p:sp>
          </p:grpSp>
          <p:grpSp>
            <p:nvGrpSpPr>
              <p:cNvPr id="32" name="Group 31">
                <a:extLst>
                  <a:ext uri="{FF2B5EF4-FFF2-40B4-BE49-F238E27FC236}">
                    <a16:creationId xmlns:a16="http://schemas.microsoft.com/office/drawing/2014/main" id="{954B894C-A6D5-C65A-2AA5-413CDCD8249D}"/>
                  </a:ext>
                </a:extLst>
              </p:cNvPr>
              <p:cNvGrpSpPr/>
              <p:nvPr/>
            </p:nvGrpSpPr>
            <p:grpSpPr>
              <a:xfrm>
                <a:off x="5573822" y="4890890"/>
                <a:ext cx="512247" cy="452777"/>
                <a:chOff x="7531100" y="4965700"/>
                <a:chExt cx="512247" cy="452777"/>
              </a:xfrm>
            </p:grpSpPr>
            <p:sp>
              <p:nvSpPr>
                <p:cNvPr id="33" name="Oval 32">
                  <a:extLst>
                    <a:ext uri="{FF2B5EF4-FFF2-40B4-BE49-F238E27FC236}">
                      <a16:creationId xmlns:a16="http://schemas.microsoft.com/office/drawing/2014/main" id="{82A5002D-E7B4-08E9-8E07-F55477CAAE4E}"/>
                    </a:ext>
                  </a:extLst>
                </p:cNvPr>
                <p:cNvSpPr/>
                <p:nvPr/>
              </p:nvSpPr>
              <p:spPr>
                <a:xfrm>
                  <a:off x="7531100" y="4965700"/>
                  <a:ext cx="443099" cy="452777"/>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4" name="TextBox 33">
                  <a:extLst>
                    <a:ext uri="{FF2B5EF4-FFF2-40B4-BE49-F238E27FC236}">
                      <a16:creationId xmlns:a16="http://schemas.microsoft.com/office/drawing/2014/main" id="{94F618AA-24DD-D230-0261-3BA731564BC4}"/>
                    </a:ext>
                  </a:extLst>
                </p:cNvPr>
                <p:cNvSpPr txBox="1"/>
                <p:nvPr/>
              </p:nvSpPr>
              <p:spPr>
                <a:xfrm>
                  <a:off x="7600248" y="4996553"/>
                  <a:ext cx="443099" cy="391069"/>
                </a:xfrm>
                <a:prstGeom prst="rect">
                  <a:avLst/>
                </a:prstGeom>
                <a:noFill/>
              </p:spPr>
              <p:txBody>
                <a:bodyPr wrap="square" rtlCol="0">
                  <a:spAutoFit/>
                </a:bodyPr>
                <a:lstStyle/>
                <a:p>
                  <a:pPr algn="l">
                    <a:lnSpc>
                      <a:spcPct val="113000"/>
                    </a:lnSpc>
                    <a:spcAft>
                      <a:spcPts val="600"/>
                    </a:spcAft>
                  </a:pPr>
                  <a:r>
                    <a:rPr lang="en-US" sz="1800" b="1" dirty="0">
                      <a:solidFill>
                        <a:schemeClr val="bg1"/>
                      </a:solidFill>
                    </a:rPr>
                    <a:t>4</a:t>
                  </a:r>
                </a:p>
              </p:txBody>
            </p:sp>
          </p:grpSp>
        </p:grpSp>
        <p:sp>
          <p:nvSpPr>
            <p:cNvPr id="40" name="Rectangle 4">
              <a:extLst>
                <a:ext uri="{FF2B5EF4-FFF2-40B4-BE49-F238E27FC236}">
                  <a16:creationId xmlns:a16="http://schemas.microsoft.com/office/drawing/2014/main" id="{F0584E7E-D7BD-5C16-3E13-CD76E39CBE6E}"/>
                </a:ext>
              </a:extLst>
            </p:cNvPr>
            <p:cNvSpPr>
              <a:spLocks noChangeArrowheads="1"/>
            </p:cNvSpPr>
            <p:nvPr/>
          </p:nvSpPr>
          <p:spPr bwMode="auto">
            <a:xfrm>
              <a:off x="310301" y="5497145"/>
              <a:ext cx="632663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400" b="1" i="0" u="none" strike="noStrike" cap="none" normalizeH="0" baseline="0" dirty="0">
                  <a:ln>
                    <a:noFill/>
                  </a:ln>
                  <a:solidFill>
                    <a:schemeClr val="tx1"/>
                  </a:solidFill>
                  <a:effectLst/>
                  <a:latin typeface="Arial" panose="020B0604020202020204" pitchFamily="34" charset="0"/>
                </a:rPr>
                <a:t>Ribbon</a:t>
              </a:r>
              <a:r>
                <a:rPr kumimoji="0" lang="en-US" altLang="en-US" sz="1400" b="0" i="0" u="none" strike="noStrike" cap="none" normalizeH="0" baseline="0" dirty="0">
                  <a:ln>
                    <a:noFill/>
                  </a:ln>
                  <a:solidFill>
                    <a:schemeClr val="tx1"/>
                  </a:solidFill>
                  <a:effectLst/>
                  <a:latin typeface="Arial" panose="020B0604020202020204" pitchFamily="34" charset="0"/>
                </a:rPr>
                <a:t> - tabs for transform and query options </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400" b="1" i="0" u="none" strike="noStrike" cap="none" normalizeH="0" baseline="0" dirty="0">
                  <a:ln>
                    <a:noFill/>
                  </a:ln>
                  <a:solidFill>
                    <a:schemeClr val="tx1"/>
                  </a:solidFill>
                  <a:effectLst/>
                  <a:latin typeface="Arial" panose="020B0604020202020204" pitchFamily="34" charset="0"/>
                </a:rPr>
                <a:t>Queries pane</a:t>
              </a:r>
              <a:r>
                <a:rPr kumimoji="0" lang="en-US" altLang="en-US" sz="1400" b="0" i="0" u="none" strike="noStrike" cap="none" normalizeH="0" baseline="0" dirty="0">
                  <a:ln>
                    <a:noFill/>
                  </a:ln>
                  <a:solidFill>
                    <a:schemeClr val="tx1"/>
                  </a:solidFill>
                  <a:effectLst/>
                  <a:latin typeface="Arial" panose="020B0604020202020204" pitchFamily="34" charset="0"/>
                </a:rPr>
                <a:t> - view all available queries </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400" b="1" i="0" u="none" strike="noStrike" cap="none" normalizeH="0" baseline="0" dirty="0">
                  <a:ln>
                    <a:noFill/>
                  </a:ln>
                  <a:solidFill>
                    <a:schemeClr val="tx1"/>
                  </a:solidFill>
                  <a:effectLst/>
                  <a:latin typeface="Arial" panose="020B0604020202020204" pitchFamily="34" charset="0"/>
                </a:rPr>
                <a:t>Current view</a:t>
              </a:r>
              <a:r>
                <a:rPr kumimoji="0" lang="en-US" altLang="en-US" sz="1400" b="0" i="0" u="none" strike="noStrike" cap="none" normalizeH="0" baseline="0" dirty="0">
                  <a:ln>
                    <a:noFill/>
                  </a:ln>
                  <a:solidFill>
                    <a:schemeClr val="tx1"/>
                  </a:solidFill>
                  <a:effectLst/>
                  <a:latin typeface="Arial" panose="020B0604020202020204" pitchFamily="34" charset="0"/>
                </a:rPr>
                <a:t> - data preview (main working area) </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400" b="1" i="0" u="none" strike="noStrike" cap="none" normalizeH="0" baseline="0" dirty="0">
                  <a:ln>
                    <a:noFill/>
                  </a:ln>
                  <a:solidFill>
                    <a:schemeClr val="tx1"/>
                  </a:solidFill>
                  <a:effectLst/>
                  <a:latin typeface="Arial" panose="020B0604020202020204" pitchFamily="34" charset="0"/>
                </a:rPr>
                <a:t>Query settings</a:t>
              </a:r>
              <a:r>
                <a:rPr kumimoji="0" lang="en-US" altLang="en-US" sz="1400" b="0" i="0" u="none" strike="noStrike" cap="none" normalizeH="0" baseline="0" dirty="0">
                  <a:ln>
                    <a:noFill/>
                  </a:ln>
                  <a:solidFill>
                    <a:schemeClr val="tx1"/>
                  </a:solidFill>
                  <a:effectLst/>
                  <a:latin typeface="Arial" panose="020B0604020202020204" pitchFamily="34" charset="0"/>
                </a:rPr>
                <a:t> - query name, steps, and indicators </a:t>
              </a:r>
            </a:p>
          </p:txBody>
        </p:sp>
        <p:sp>
          <p:nvSpPr>
            <p:cNvPr id="42" name="TextBox 41">
              <a:extLst>
                <a:ext uri="{FF2B5EF4-FFF2-40B4-BE49-F238E27FC236}">
                  <a16:creationId xmlns:a16="http://schemas.microsoft.com/office/drawing/2014/main" id="{B12EFACC-58C1-BCCB-E372-5814DDAC7A31}"/>
                </a:ext>
              </a:extLst>
            </p:cNvPr>
            <p:cNvSpPr txBox="1"/>
            <p:nvPr/>
          </p:nvSpPr>
          <p:spPr>
            <a:xfrm>
              <a:off x="4826618" y="5497145"/>
              <a:ext cx="1922525" cy="938719"/>
            </a:xfrm>
            <a:prstGeom prst="rect">
              <a:avLst/>
            </a:prstGeom>
            <a:noFill/>
          </p:spPr>
          <p:txBody>
            <a:bodyPr wrap="square" rtlCol="0">
              <a:spAutoFit/>
            </a:bodyPr>
            <a:lstStyle/>
            <a:p>
              <a:r>
                <a:rPr lang="en-US" sz="1100" i="1" dirty="0"/>
                <a:t>Image: </a:t>
              </a:r>
              <a:r>
                <a:rPr lang="en-US" sz="1100" dirty="0"/>
                <a:t>The Power Query user interface. Available at: </a:t>
              </a:r>
              <a:r>
                <a:rPr lang="en-US" sz="1100" dirty="0">
                  <a:hlinkClick r:id="rId4"/>
                </a:rPr>
                <a:t>https://learn.microsoft.com/en-us/power-query/power-query-ui</a:t>
              </a:r>
              <a:endParaRPr lang="en-US" sz="1100" dirty="0"/>
            </a:p>
          </p:txBody>
        </p:sp>
      </p:grpSp>
    </p:spTree>
    <p:extLst>
      <p:ext uri="{BB962C8B-B14F-4D97-AF65-F5344CB8AC3E}">
        <p14:creationId xmlns:p14="http://schemas.microsoft.com/office/powerpoint/2010/main" val="1743301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82B0BE-749D-C87B-B764-FEAE796A5C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A1459D-1B51-B250-3397-BF02DE4CAAAD}"/>
              </a:ext>
            </a:extLst>
          </p:cNvPr>
          <p:cNvSpPr>
            <a:spLocks noGrp="1"/>
          </p:cNvSpPr>
          <p:nvPr>
            <p:ph type="ctrTitle"/>
          </p:nvPr>
        </p:nvSpPr>
        <p:spPr/>
        <p:txBody>
          <a:bodyPr/>
          <a:lstStyle/>
          <a:p>
            <a:r>
              <a:rPr lang="en-US" dirty="0"/>
              <a:t>Understanding Human Perception </a:t>
            </a:r>
          </a:p>
        </p:txBody>
      </p:sp>
      <p:sp>
        <p:nvSpPr>
          <p:cNvPr id="3" name="Subtitle 2">
            <a:extLst>
              <a:ext uri="{FF2B5EF4-FFF2-40B4-BE49-F238E27FC236}">
                <a16:creationId xmlns:a16="http://schemas.microsoft.com/office/drawing/2014/main" id="{483278C1-D23D-2B8E-D1C0-35618B1CE0AD}"/>
              </a:ext>
            </a:extLst>
          </p:cNvPr>
          <p:cNvSpPr>
            <a:spLocks noGrp="1"/>
          </p:cNvSpPr>
          <p:nvPr>
            <p:ph type="subTitle" idx="1"/>
          </p:nvPr>
        </p:nvSpPr>
        <p:spPr/>
        <p:txBody>
          <a:bodyPr/>
          <a:lstStyle/>
          <a:p>
            <a:r>
              <a:rPr lang="en-US" dirty="0"/>
              <a:t>How our brains decode visual information</a:t>
            </a:r>
          </a:p>
        </p:txBody>
      </p:sp>
      <p:sp>
        <p:nvSpPr>
          <p:cNvPr id="4" name="Subtitle 5">
            <a:extLst>
              <a:ext uri="{FF2B5EF4-FFF2-40B4-BE49-F238E27FC236}">
                <a16:creationId xmlns:a16="http://schemas.microsoft.com/office/drawing/2014/main" id="{4770A165-D260-5CB7-E47E-5A5C24125182}"/>
              </a:ext>
            </a:extLst>
          </p:cNvPr>
          <p:cNvSpPr txBox="1">
            <a:spLocks/>
          </p:cNvSpPr>
          <p:nvPr/>
        </p:nvSpPr>
        <p:spPr>
          <a:xfrm>
            <a:off x="6770227" y="718496"/>
            <a:ext cx="5038596" cy="2834601"/>
          </a:xfrm>
          <a:prstGeom prst="rect">
            <a:avLst/>
          </a:prstGeom>
        </p:spPr>
        <p:txBody>
          <a:bodyPr vert="horz" lIns="91440" tIns="45720" rIns="91440" bIns="45720" rtlCol="0">
            <a:noAutofit/>
          </a:bodyPr>
          <a:lstStyle>
            <a:lvl1pPr marL="0" indent="0" algn="l" defTabSz="881615" rtl="0" eaLnBrk="1" latinLnBrk="0" hangingPunct="1">
              <a:lnSpc>
                <a:spcPct val="90000"/>
              </a:lnSpc>
              <a:spcBef>
                <a:spcPts val="964"/>
              </a:spcBef>
              <a:spcAft>
                <a:spcPts val="386"/>
              </a:spcAft>
              <a:buFontTx/>
              <a:buNone/>
              <a:defRPr sz="1928" b="0" i="0" kern="1200">
                <a:solidFill>
                  <a:schemeClr val="bg1"/>
                </a:solidFill>
                <a:latin typeface="+mn-lt"/>
                <a:ea typeface="+mn-ea"/>
                <a:cs typeface="+mn-cs"/>
              </a:defRPr>
            </a:lvl1pPr>
            <a:lvl2pPr marL="440808" indent="0" algn="ctr" defTabSz="881615" rtl="0" eaLnBrk="1" latinLnBrk="0" hangingPunct="1">
              <a:lnSpc>
                <a:spcPct val="114000"/>
              </a:lnSpc>
              <a:spcBef>
                <a:spcPts val="0"/>
              </a:spcBef>
              <a:spcAft>
                <a:spcPts val="579"/>
              </a:spcAft>
              <a:buFontTx/>
              <a:buNone/>
              <a:tabLst/>
              <a:defRPr sz="1928" b="0" i="0" kern="1200">
                <a:solidFill>
                  <a:schemeClr val="tx1"/>
                </a:solidFill>
                <a:latin typeface="+mn-lt"/>
                <a:ea typeface="+mn-ea"/>
                <a:cs typeface="+mn-cs"/>
              </a:defRPr>
            </a:lvl2pPr>
            <a:lvl3pPr marL="881615" indent="0" algn="ctr" defTabSz="881615" rtl="0" eaLnBrk="1" latinLnBrk="0" hangingPunct="1">
              <a:lnSpc>
                <a:spcPct val="114000"/>
              </a:lnSpc>
              <a:spcBef>
                <a:spcPts val="0"/>
              </a:spcBef>
              <a:spcAft>
                <a:spcPts val="579"/>
              </a:spcAft>
              <a:buClr>
                <a:schemeClr val="tx2"/>
              </a:buClr>
              <a:buFont typeface="Arial" panose="020B0604020202020204" pitchFamily="34" charset="0"/>
              <a:buNone/>
              <a:tabLst/>
              <a:defRPr sz="1736" b="0" i="0" kern="1200">
                <a:solidFill>
                  <a:schemeClr val="tx1"/>
                </a:solidFill>
                <a:latin typeface="+mn-lt"/>
                <a:ea typeface="+mn-ea"/>
                <a:cs typeface="+mn-cs"/>
              </a:defRPr>
            </a:lvl3pPr>
            <a:lvl4pPr marL="1322423" indent="0" algn="ctr" defTabSz="881615" rtl="0" eaLnBrk="1" latinLnBrk="0" hangingPunct="1">
              <a:lnSpc>
                <a:spcPct val="114000"/>
              </a:lnSpc>
              <a:spcBef>
                <a:spcPts val="0"/>
              </a:spcBef>
              <a:spcAft>
                <a:spcPts val="579"/>
              </a:spcAft>
              <a:buClr>
                <a:schemeClr val="tx2"/>
              </a:buClr>
              <a:buFont typeface="Arial" panose="020B0604020202020204" pitchFamily="34" charset="0"/>
              <a:buNone/>
              <a:tabLst/>
              <a:defRPr sz="1543" b="0" i="0" kern="1200">
                <a:solidFill>
                  <a:schemeClr val="tx1"/>
                </a:solidFill>
                <a:latin typeface="+mn-lt"/>
                <a:ea typeface="+mn-ea"/>
                <a:cs typeface="+mn-cs"/>
              </a:defRPr>
            </a:lvl4pPr>
            <a:lvl5pPr marL="1763230" indent="0" algn="ctr" defTabSz="881615" rtl="0" eaLnBrk="1" latinLnBrk="0" hangingPunct="1">
              <a:lnSpc>
                <a:spcPct val="114000"/>
              </a:lnSpc>
              <a:spcBef>
                <a:spcPts val="0"/>
              </a:spcBef>
              <a:spcAft>
                <a:spcPts val="579"/>
              </a:spcAft>
              <a:buClr>
                <a:schemeClr val="tx2"/>
              </a:buClr>
              <a:buFont typeface="Arial" panose="020B0604020202020204" pitchFamily="34" charset="0"/>
              <a:buNone/>
              <a:tabLst/>
              <a:defRPr sz="1543" b="0" i="0" kern="1200">
                <a:solidFill>
                  <a:schemeClr val="tx1"/>
                </a:solidFill>
                <a:latin typeface="+mn-lt"/>
                <a:ea typeface="+mn-ea"/>
                <a:cs typeface="+mn-cs"/>
              </a:defRPr>
            </a:lvl5pPr>
            <a:lvl6pPr marL="2204038" indent="0" algn="ctr" defTabSz="881615" rtl="0" eaLnBrk="1" latinLnBrk="0" hangingPunct="1">
              <a:lnSpc>
                <a:spcPct val="90000"/>
              </a:lnSpc>
              <a:spcBef>
                <a:spcPts val="482"/>
              </a:spcBef>
              <a:buFont typeface="Arial" panose="020B0604020202020204" pitchFamily="34" charset="0"/>
              <a:buNone/>
              <a:defRPr sz="1543" kern="1200">
                <a:solidFill>
                  <a:schemeClr val="tx1"/>
                </a:solidFill>
                <a:latin typeface="+mn-lt"/>
                <a:ea typeface="+mn-ea"/>
                <a:cs typeface="+mn-cs"/>
              </a:defRPr>
            </a:lvl6pPr>
            <a:lvl7pPr marL="2644845" indent="0" algn="ctr" defTabSz="881615" rtl="0" eaLnBrk="1" latinLnBrk="0" hangingPunct="1">
              <a:lnSpc>
                <a:spcPct val="90000"/>
              </a:lnSpc>
              <a:spcBef>
                <a:spcPts val="482"/>
              </a:spcBef>
              <a:buFont typeface="Arial" panose="020B0604020202020204" pitchFamily="34" charset="0"/>
              <a:buNone/>
              <a:defRPr sz="1543" kern="1200">
                <a:solidFill>
                  <a:schemeClr val="tx1"/>
                </a:solidFill>
                <a:latin typeface="+mn-lt"/>
                <a:ea typeface="+mn-ea"/>
                <a:cs typeface="+mn-cs"/>
              </a:defRPr>
            </a:lvl7pPr>
            <a:lvl8pPr marL="3085653" indent="0" algn="ctr" defTabSz="881615" rtl="0" eaLnBrk="1" latinLnBrk="0" hangingPunct="1">
              <a:lnSpc>
                <a:spcPct val="90000"/>
              </a:lnSpc>
              <a:spcBef>
                <a:spcPts val="482"/>
              </a:spcBef>
              <a:buFont typeface="Arial" panose="020B0604020202020204" pitchFamily="34" charset="0"/>
              <a:buNone/>
              <a:defRPr sz="1543" kern="1200">
                <a:solidFill>
                  <a:schemeClr val="tx1"/>
                </a:solidFill>
                <a:latin typeface="+mn-lt"/>
                <a:ea typeface="+mn-ea"/>
                <a:cs typeface="+mn-cs"/>
              </a:defRPr>
            </a:lvl8pPr>
            <a:lvl9pPr marL="3526460" indent="0" algn="ctr" defTabSz="881615" rtl="0" eaLnBrk="1" latinLnBrk="0" hangingPunct="1">
              <a:lnSpc>
                <a:spcPct val="90000"/>
              </a:lnSpc>
              <a:spcBef>
                <a:spcPts val="482"/>
              </a:spcBef>
              <a:buFont typeface="Arial" panose="020B0604020202020204" pitchFamily="34" charset="0"/>
              <a:buNone/>
              <a:defRPr sz="1543" kern="1200">
                <a:solidFill>
                  <a:schemeClr val="tx1"/>
                </a:solidFill>
                <a:latin typeface="+mn-lt"/>
                <a:ea typeface="+mn-ea"/>
                <a:cs typeface="+mn-cs"/>
              </a:defRPr>
            </a:lvl9pPr>
          </a:lstStyle>
          <a:p>
            <a:r>
              <a:rPr lang="en-US" sz="2800" dirty="0"/>
              <a:t>The eye and the visual cortex of the brain form a remarkably sophisticated image processing system.</a:t>
            </a:r>
          </a:p>
          <a:p>
            <a:pPr algn="r"/>
            <a:r>
              <a:rPr lang="en-US" sz="2400" dirty="0"/>
              <a:t>Colin Ware</a:t>
            </a:r>
          </a:p>
          <a:p>
            <a:pPr algn="r"/>
            <a:r>
              <a:rPr lang="en-US" sz="1800" i="1" dirty="0"/>
              <a:t>Information Visualization Expert</a:t>
            </a:r>
            <a:endParaRPr lang="en-US" sz="1400" i="1" dirty="0"/>
          </a:p>
        </p:txBody>
      </p:sp>
      <p:pic>
        <p:nvPicPr>
          <p:cNvPr id="5" name="Graphic 4" descr="Open quotation mark outline">
            <a:extLst>
              <a:ext uri="{FF2B5EF4-FFF2-40B4-BE49-F238E27FC236}">
                <a16:creationId xmlns:a16="http://schemas.microsoft.com/office/drawing/2014/main" id="{4D169636-F575-B04C-E8DF-6CF3D13C375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55827" y="207145"/>
            <a:ext cx="914400" cy="914400"/>
          </a:xfrm>
          <a:prstGeom prst="rect">
            <a:avLst/>
          </a:prstGeom>
        </p:spPr>
      </p:pic>
      <p:pic>
        <p:nvPicPr>
          <p:cNvPr id="6" name="Graphic 5" descr="Open quotation mark outline">
            <a:extLst>
              <a:ext uri="{FF2B5EF4-FFF2-40B4-BE49-F238E27FC236}">
                <a16:creationId xmlns:a16="http://schemas.microsoft.com/office/drawing/2014/main" id="{5C1EE8C5-F292-3988-70F6-2F463EDE30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11236325" y="3242265"/>
            <a:ext cx="914400" cy="914400"/>
          </a:xfrm>
          <a:prstGeom prst="rect">
            <a:avLst/>
          </a:prstGeom>
        </p:spPr>
      </p:pic>
    </p:spTree>
    <p:extLst>
      <p:ext uri="{BB962C8B-B14F-4D97-AF65-F5344CB8AC3E}">
        <p14:creationId xmlns:p14="http://schemas.microsoft.com/office/powerpoint/2010/main" val="485895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data</a:t>
            </a:r>
          </a:p>
        </p:txBody>
      </p:sp>
      <p:sp>
        <p:nvSpPr>
          <p:cNvPr id="3" name="Content Placeholder 2"/>
          <p:cNvSpPr>
            <a:spLocks noGrp="1"/>
          </p:cNvSpPr>
          <p:nvPr>
            <p:ph idx="1"/>
          </p:nvPr>
        </p:nvSpPr>
        <p:spPr>
          <a:xfrm>
            <a:off x="1353292" y="1185882"/>
            <a:ext cx="10032976" cy="3968748"/>
          </a:xfrm>
        </p:spPr>
        <p:txBody>
          <a:bodyPr/>
          <a:lstStyle/>
          <a:p>
            <a:r>
              <a:rPr lang="en-US" sz="1600" dirty="0"/>
              <a:t>Qualitative: data whose values describe some characteristic or category</a:t>
            </a:r>
          </a:p>
          <a:p>
            <a:pPr lvl="1"/>
            <a:r>
              <a:rPr lang="en-US" sz="1600" b="1" dirty="0"/>
              <a:t>Nominal: </a:t>
            </a:r>
            <a:r>
              <a:rPr lang="en-US" sz="1600" dirty="0"/>
              <a:t>examples are nouns, with no order to them, such as:</a:t>
            </a:r>
          </a:p>
          <a:p>
            <a:pPr lvl="2"/>
            <a:r>
              <a:rPr lang="en-US" sz="1050" dirty="0"/>
              <a:t>Country, </a:t>
            </a:r>
          </a:p>
          <a:p>
            <a:pPr lvl="2"/>
            <a:r>
              <a:rPr lang="en-US" sz="1050" dirty="0"/>
              <a:t>Gender, </a:t>
            </a:r>
          </a:p>
          <a:p>
            <a:pPr lvl="2"/>
            <a:r>
              <a:rPr lang="en-US" sz="1050" dirty="0"/>
              <a:t>Race, </a:t>
            </a:r>
          </a:p>
          <a:p>
            <a:pPr lvl="2"/>
            <a:r>
              <a:rPr lang="en-US" sz="1050" dirty="0"/>
              <a:t>Hair color</a:t>
            </a:r>
          </a:p>
          <a:p>
            <a:pPr lvl="2"/>
            <a:r>
              <a:rPr lang="en-US" sz="1050" dirty="0"/>
              <a:t>Zip Codes</a:t>
            </a:r>
          </a:p>
          <a:p>
            <a:pPr lvl="1"/>
            <a:r>
              <a:rPr lang="en-US" sz="1600" b="1" dirty="0"/>
              <a:t>Ordinal: </a:t>
            </a:r>
            <a:r>
              <a:rPr lang="en-US" sz="1600" dirty="0"/>
              <a:t>examples come with a level of order, such as</a:t>
            </a:r>
          </a:p>
          <a:p>
            <a:pPr lvl="2"/>
            <a:r>
              <a:rPr lang="en-US" sz="1050" dirty="0"/>
              <a:t>Level of customer experience (good, neutral, bad), </a:t>
            </a:r>
          </a:p>
          <a:p>
            <a:pPr lvl="2"/>
            <a:r>
              <a:rPr lang="en-US" sz="1050" dirty="0"/>
              <a:t>Socioeconomic status (low, middle, high), </a:t>
            </a:r>
          </a:p>
          <a:p>
            <a:pPr lvl="2"/>
            <a:r>
              <a:rPr lang="en-US" sz="1050" dirty="0"/>
              <a:t>Education level (high school, BS, MS, PHD), </a:t>
            </a:r>
          </a:p>
          <a:p>
            <a:pPr lvl="2"/>
            <a:r>
              <a:rPr lang="en-US" sz="1050" dirty="0"/>
              <a:t>Income level (less than 50K, 50K-100K, over 100K)</a:t>
            </a:r>
          </a:p>
          <a:p>
            <a:pPr lvl="2"/>
            <a:r>
              <a:rPr lang="en-US" sz="1050" dirty="0"/>
              <a:t>Motion picture ratings(G, PG, PG-13, R)</a:t>
            </a:r>
          </a:p>
          <a:p>
            <a:pPr marL="1219170" lvl="2" indent="0">
              <a:buNone/>
            </a:pPr>
            <a:endParaRPr lang="en-US" sz="500" dirty="0"/>
          </a:p>
          <a:p>
            <a:r>
              <a:rPr lang="en-US" sz="1600" dirty="0"/>
              <a:t>Quantitative: data that take on numerical values</a:t>
            </a:r>
          </a:p>
          <a:p>
            <a:pPr lvl="1"/>
            <a:r>
              <a:rPr lang="en-US" sz="1600" b="1" dirty="0"/>
              <a:t>Discrete</a:t>
            </a:r>
            <a:r>
              <a:rPr lang="en-US" sz="1600" dirty="0"/>
              <a:t>: countable measurements such as: </a:t>
            </a:r>
          </a:p>
          <a:p>
            <a:pPr lvl="2"/>
            <a:r>
              <a:rPr lang="en-US" sz="1050" dirty="0"/>
              <a:t>Results from the roll of dice, </a:t>
            </a:r>
          </a:p>
          <a:p>
            <a:pPr lvl="2"/>
            <a:r>
              <a:rPr lang="en-US" sz="1050" dirty="0"/>
              <a:t>Typing speed per minute, </a:t>
            </a:r>
          </a:p>
          <a:p>
            <a:pPr lvl="2"/>
            <a:r>
              <a:rPr lang="en-US" sz="1050" dirty="0"/>
              <a:t>Goals in a soccer game, </a:t>
            </a:r>
          </a:p>
          <a:p>
            <a:pPr lvl="2"/>
            <a:r>
              <a:rPr lang="en-US" sz="1050" dirty="0"/>
              <a:t>Number of books in a library</a:t>
            </a:r>
          </a:p>
          <a:p>
            <a:pPr lvl="1"/>
            <a:r>
              <a:rPr lang="en-US" sz="1600" b="1" dirty="0"/>
              <a:t>Continuous</a:t>
            </a:r>
            <a:r>
              <a:rPr lang="en-US" sz="1600" dirty="0"/>
              <a:t>: represents intervals such as weight, height, blood sugar levels</a:t>
            </a:r>
          </a:p>
          <a:p>
            <a:pPr lvl="2"/>
            <a:r>
              <a:rPr lang="en-US" sz="1050" b="1" dirty="0"/>
              <a:t>Interval </a:t>
            </a:r>
            <a:r>
              <a:rPr lang="en-US" sz="1050" dirty="0"/>
              <a:t>is measured along a scale, such as:</a:t>
            </a:r>
          </a:p>
          <a:p>
            <a:pPr lvl="3"/>
            <a:r>
              <a:rPr lang="en-US" sz="1050" dirty="0"/>
              <a:t>Credit Scores (300-850)</a:t>
            </a:r>
          </a:p>
          <a:p>
            <a:pPr lvl="3"/>
            <a:r>
              <a:rPr lang="en-US" sz="1050" dirty="0" err="1"/>
              <a:t>GMAT</a:t>
            </a:r>
            <a:r>
              <a:rPr lang="en-US" sz="1050" dirty="0"/>
              <a:t> Scores (200-800)</a:t>
            </a:r>
          </a:p>
          <a:p>
            <a:pPr lvl="3"/>
            <a:r>
              <a:rPr lang="en-US" sz="1050" dirty="0"/>
              <a:t>IQ Scores</a:t>
            </a:r>
          </a:p>
          <a:p>
            <a:pPr lvl="3"/>
            <a:r>
              <a:rPr lang="en-US" sz="1050" dirty="0"/>
              <a:t>Temperature in Fahrenheit</a:t>
            </a:r>
          </a:p>
          <a:p>
            <a:pPr lvl="2"/>
            <a:r>
              <a:rPr lang="en-US" sz="1050" b="1" dirty="0"/>
              <a:t>Ratio means </a:t>
            </a:r>
            <a:r>
              <a:rPr lang="en-US" sz="1050" dirty="0"/>
              <a:t>a measurement of zero means that there is nothing of that variable, and there can be no negative number</a:t>
            </a:r>
          </a:p>
          <a:p>
            <a:pPr lvl="3"/>
            <a:r>
              <a:rPr lang="en-US" sz="1050" dirty="0"/>
              <a:t>Length of time/duration (seconds, minutes, hours)</a:t>
            </a:r>
          </a:p>
          <a:p>
            <a:pPr lvl="3"/>
            <a:r>
              <a:rPr lang="en-US" sz="1050" dirty="0"/>
              <a:t>Weight, Height, or length</a:t>
            </a:r>
          </a:p>
          <a:p>
            <a:endParaRPr lang="en-US" sz="1200" dirty="0"/>
          </a:p>
        </p:txBody>
      </p:sp>
      <p:sp>
        <p:nvSpPr>
          <p:cNvPr id="7" name="Slide Number Placeholder 6"/>
          <p:cNvSpPr>
            <a:spLocks noGrp="1"/>
          </p:cNvSpPr>
          <p:nvPr>
            <p:ph type="sldNum" sz="quarter" idx="16"/>
          </p:nvPr>
        </p:nvSpPr>
        <p:spPr>
          <a:xfrm>
            <a:off x="8305799" y="4780684"/>
            <a:ext cx="346745" cy="231266"/>
          </a:xfrm>
          <a:prstGeom prst="rect">
            <a:avLst/>
          </a:prstGeom>
        </p:spPr>
        <p:txBody>
          <a:bodyPr vert="horz" wrap="none" lIns="0" tIns="0" rIns="0" bIns="0" rtlCol="0" anchor="b"/>
          <a:lstStyle>
            <a:defPPr>
              <a:defRPr lang="en-US"/>
            </a:defPPr>
            <a:lvl1pPr marL="0" algn="r" defTabSz="457200" rtl="0" eaLnBrk="1" latinLnBrk="0" hangingPunct="1">
              <a:defRPr sz="1400"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D558541-60C9-42A2-8392-FF12533A6B7A}" type="slidenum">
              <a:rPr lang="en-US" smtClean="0"/>
              <a:pPr/>
              <a:t>12</a:t>
            </a:fld>
            <a:endParaRPr lang="en-US" dirty="0"/>
          </a:p>
        </p:txBody>
      </p:sp>
      <p:sp>
        <p:nvSpPr>
          <p:cNvPr id="8" name="TextBox 7"/>
          <p:cNvSpPr txBox="1"/>
          <p:nvPr/>
        </p:nvSpPr>
        <p:spPr>
          <a:xfrm>
            <a:off x="3370989" y="1670854"/>
            <a:ext cx="4601881" cy="1200329"/>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7200" dirty="0">
                <a:solidFill>
                  <a:schemeClr val="tx2"/>
                </a:solidFill>
                <a:latin typeface="Arial" panose="020B0604020202020204" pitchFamily="34" charset="0"/>
                <a:cs typeface="Arial" panose="020B0604020202020204" pitchFamily="34" charset="0"/>
              </a:rPr>
              <a:t>Category</a:t>
            </a:r>
          </a:p>
        </p:txBody>
      </p:sp>
      <p:sp>
        <p:nvSpPr>
          <p:cNvPr id="9" name="TextBox 8"/>
          <p:cNvSpPr txBox="1"/>
          <p:nvPr/>
        </p:nvSpPr>
        <p:spPr>
          <a:xfrm>
            <a:off x="3466405" y="4296708"/>
            <a:ext cx="4601881" cy="1200329"/>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7200" dirty="0">
                <a:solidFill>
                  <a:schemeClr val="tx2"/>
                </a:solidFill>
                <a:latin typeface="Arial" panose="020B0604020202020204" pitchFamily="34" charset="0"/>
                <a:cs typeface="Arial" panose="020B0604020202020204" pitchFamily="34" charset="0"/>
              </a:rPr>
              <a:t>Quantity</a:t>
            </a:r>
          </a:p>
        </p:txBody>
      </p:sp>
    </p:spTree>
    <p:extLst>
      <p:ext uri="{BB962C8B-B14F-4D97-AF65-F5344CB8AC3E}">
        <p14:creationId xmlns:p14="http://schemas.microsoft.com/office/powerpoint/2010/main" val="1783127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 Cues</a:t>
            </a:r>
          </a:p>
        </p:txBody>
      </p:sp>
      <p:sp>
        <p:nvSpPr>
          <p:cNvPr id="7" name="Slide Number Placeholder 6"/>
          <p:cNvSpPr>
            <a:spLocks noGrp="1"/>
          </p:cNvSpPr>
          <p:nvPr>
            <p:ph type="sldNum" sz="quarter" idx="16"/>
          </p:nvPr>
        </p:nvSpPr>
        <p:spPr>
          <a:xfrm>
            <a:off x="8305799" y="4780684"/>
            <a:ext cx="346745" cy="231266"/>
          </a:xfrm>
          <a:prstGeom prst="rect">
            <a:avLst/>
          </a:prstGeom>
        </p:spPr>
        <p:txBody>
          <a:bodyPr vert="horz" wrap="none" lIns="0" tIns="0" rIns="0" bIns="0" rtlCol="0" anchor="b"/>
          <a:lstStyle>
            <a:defPPr>
              <a:defRPr lang="en-US"/>
            </a:defPPr>
            <a:lvl1pPr marL="0" algn="r" defTabSz="457200" rtl="0" eaLnBrk="1" latinLnBrk="0" hangingPunct="1">
              <a:defRPr sz="1400"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D558541-60C9-42A2-8392-FF12533A6B7A}" type="slidenum">
              <a:rPr lang="en-US" smtClean="0"/>
              <a:pPr/>
              <a:t>13</a:t>
            </a:fld>
            <a:endParaRPr lang="en-US" dirty="0"/>
          </a:p>
        </p:txBody>
      </p:sp>
      <p:graphicFrame>
        <p:nvGraphicFramePr>
          <p:cNvPr id="8" name="Table 7"/>
          <p:cNvGraphicFramePr>
            <a:graphicFrameLocks noGrp="1"/>
          </p:cNvGraphicFramePr>
          <p:nvPr/>
        </p:nvGraphicFramePr>
        <p:xfrm>
          <a:off x="3109272" y="1681118"/>
          <a:ext cx="8427453" cy="3387769"/>
        </p:xfrm>
        <a:graphic>
          <a:graphicData uri="http://schemas.openxmlformats.org/drawingml/2006/table">
            <a:tbl>
              <a:tblPr firstRow="1" bandRow="1">
                <a:tableStyleId>{3B4B98B0-60AC-42C2-AFA5-B58CD77FA1E5}</a:tableStyleId>
              </a:tblPr>
              <a:tblGrid>
                <a:gridCol w="640607">
                  <a:extLst>
                    <a:ext uri="{9D8B030D-6E8A-4147-A177-3AD203B41FA5}">
                      <a16:colId xmlns:a16="http://schemas.microsoft.com/office/drawing/2014/main" val="265675572"/>
                    </a:ext>
                  </a:extLst>
                </a:gridCol>
                <a:gridCol w="2516428">
                  <a:extLst>
                    <a:ext uri="{9D8B030D-6E8A-4147-A177-3AD203B41FA5}">
                      <a16:colId xmlns:a16="http://schemas.microsoft.com/office/drawing/2014/main" val="3938255506"/>
                    </a:ext>
                  </a:extLst>
                </a:gridCol>
                <a:gridCol w="2635209">
                  <a:extLst>
                    <a:ext uri="{9D8B030D-6E8A-4147-A177-3AD203B41FA5}">
                      <a16:colId xmlns:a16="http://schemas.microsoft.com/office/drawing/2014/main" val="739880002"/>
                    </a:ext>
                  </a:extLst>
                </a:gridCol>
                <a:gridCol w="2635209">
                  <a:extLst>
                    <a:ext uri="{9D8B030D-6E8A-4147-A177-3AD203B41FA5}">
                      <a16:colId xmlns:a16="http://schemas.microsoft.com/office/drawing/2014/main" val="703262609"/>
                    </a:ext>
                  </a:extLst>
                </a:gridCol>
              </a:tblGrid>
              <a:tr h="609600">
                <a:tc>
                  <a:txBody>
                    <a:bodyPr/>
                    <a:lstStyle/>
                    <a:p>
                      <a:endParaRPr lang="en-US" sz="3200" dirty="0"/>
                    </a:p>
                  </a:txBody>
                  <a:tcPr marL="121920" marR="121920" marT="60960" marB="60960"/>
                </a:tc>
                <a:tc>
                  <a:txBody>
                    <a:bodyPr/>
                    <a:lstStyle/>
                    <a:p>
                      <a:r>
                        <a:rPr lang="en-US" sz="3200" dirty="0"/>
                        <a:t>Category</a:t>
                      </a:r>
                    </a:p>
                  </a:txBody>
                  <a:tcPr marL="121920" marR="121920" marT="60960" marB="60960"/>
                </a:tc>
                <a:tc>
                  <a:txBody>
                    <a:bodyPr/>
                    <a:lstStyle/>
                    <a:p>
                      <a:r>
                        <a:rPr lang="en-US" sz="3200" dirty="0"/>
                        <a:t>Quantity</a:t>
                      </a:r>
                    </a:p>
                  </a:txBody>
                  <a:tcPr marL="121920" marR="121920" marT="60960" marB="60960"/>
                </a:tc>
                <a:tc>
                  <a:txBody>
                    <a:bodyPr/>
                    <a:lstStyle/>
                    <a:p>
                      <a:pPr algn="ctr"/>
                      <a:r>
                        <a:rPr lang="en-US" sz="3200" dirty="0"/>
                        <a:t>Text</a:t>
                      </a:r>
                    </a:p>
                  </a:txBody>
                  <a:tcPr marL="121920" marR="121920" marT="60960" marB="60960"/>
                </a:tc>
                <a:extLst>
                  <a:ext uri="{0D108BD9-81ED-4DB2-BD59-A6C34878D82A}">
                    <a16:rowId xmlns:a16="http://schemas.microsoft.com/office/drawing/2014/main" val="2661484186"/>
                  </a:ext>
                </a:extLst>
              </a:tr>
              <a:tr h="528320">
                <a:tc>
                  <a:txBody>
                    <a:bodyPr/>
                    <a:lstStyle/>
                    <a:p>
                      <a:r>
                        <a:rPr lang="en-US" sz="2700" dirty="0"/>
                        <a:t>1. </a:t>
                      </a:r>
                    </a:p>
                  </a:txBody>
                  <a:tcPr marL="121920" marR="121920" marT="60960" marB="60960"/>
                </a:tc>
                <a:tc>
                  <a:txBody>
                    <a:bodyPr/>
                    <a:lstStyle/>
                    <a:p>
                      <a:r>
                        <a:rPr lang="en-US" sz="2700" dirty="0"/>
                        <a:t>Position</a:t>
                      </a:r>
                    </a:p>
                  </a:txBody>
                  <a:tcPr marL="121920" marR="121920" marT="60960" marB="60960"/>
                </a:tc>
                <a:tc>
                  <a:txBody>
                    <a:bodyPr/>
                    <a:lstStyle/>
                    <a:p>
                      <a:r>
                        <a:rPr lang="en-US" sz="2700" dirty="0"/>
                        <a:t>Position</a:t>
                      </a:r>
                    </a:p>
                  </a:txBody>
                  <a:tcPr marL="121920" marR="121920" marT="60960" marB="60960"/>
                </a:tc>
                <a:tc>
                  <a:txBody>
                    <a:bodyPr/>
                    <a:lstStyle/>
                    <a:p>
                      <a:r>
                        <a:rPr lang="en-US" sz="2700" dirty="0"/>
                        <a:t>Size</a:t>
                      </a:r>
                    </a:p>
                  </a:txBody>
                  <a:tcPr marL="121920" marR="121920" marT="60960" marB="60960"/>
                </a:tc>
                <a:extLst>
                  <a:ext uri="{0D108BD9-81ED-4DB2-BD59-A6C34878D82A}">
                    <a16:rowId xmlns:a16="http://schemas.microsoft.com/office/drawing/2014/main" val="4092620437"/>
                  </a:ext>
                </a:extLst>
              </a:tr>
              <a:tr h="528320">
                <a:tc>
                  <a:txBody>
                    <a:bodyPr/>
                    <a:lstStyle/>
                    <a:p>
                      <a:r>
                        <a:rPr lang="en-US" sz="2700" dirty="0"/>
                        <a:t>2. </a:t>
                      </a:r>
                    </a:p>
                  </a:txBody>
                  <a:tcPr marL="121920" marR="121920" marT="60960" marB="60960"/>
                </a:tc>
                <a:tc>
                  <a:txBody>
                    <a:bodyPr/>
                    <a:lstStyle/>
                    <a:p>
                      <a:r>
                        <a:rPr lang="en-US" sz="2700" dirty="0"/>
                        <a:t>Color:</a:t>
                      </a:r>
                      <a:r>
                        <a:rPr lang="en-US" sz="2700" baseline="0" dirty="0"/>
                        <a:t> </a:t>
                      </a:r>
                      <a:r>
                        <a:rPr lang="en-US" sz="2700" dirty="0"/>
                        <a:t>Hue</a:t>
                      </a:r>
                    </a:p>
                  </a:txBody>
                  <a:tcPr marL="121920" marR="121920" marT="60960" marB="60960"/>
                </a:tc>
                <a:tc>
                  <a:txBody>
                    <a:bodyPr/>
                    <a:lstStyle/>
                    <a:p>
                      <a:r>
                        <a:rPr lang="en-US" sz="2700" dirty="0"/>
                        <a:t>Length</a:t>
                      </a:r>
                    </a:p>
                  </a:txBody>
                  <a:tcPr marL="121920" marR="121920" marT="60960" marB="60960"/>
                </a:tc>
                <a:tc>
                  <a:txBody>
                    <a:bodyPr/>
                    <a:lstStyle/>
                    <a:p>
                      <a:r>
                        <a:rPr lang="en-US" sz="2700" dirty="0"/>
                        <a:t>Color:</a:t>
                      </a:r>
                      <a:r>
                        <a:rPr lang="en-US" sz="2700" baseline="0" dirty="0"/>
                        <a:t> Hue</a:t>
                      </a:r>
                      <a:endParaRPr lang="en-US" sz="2700" dirty="0"/>
                    </a:p>
                  </a:txBody>
                  <a:tcPr marL="121920" marR="121920" marT="60960" marB="60960"/>
                </a:tc>
                <a:extLst>
                  <a:ext uri="{0D108BD9-81ED-4DB2-BD59-A6C34878D82A}">
                    <a16:rowId xmlns:a16="http://schemas.microsoft.com/office/drawing/2014/main" val="2809695446"/>
                  </a:ext>
                </a:extLst>
              </a:tr>
              <a:tr h="644569">
                <a:tc>
                  <a:txBody>
                    <a:bodyPr/>
                    <a:lstStyle/>
                    <a:p>
                      <a:r>
                        <a:rPr lang="en-US" sz="2700" dirty="0"/>
                        <a:t>3.</a:t>
                      </a:r>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700" dirty="0"/>
                        <a:t>Shape</a:t>
                      </a:r>
                    </a:p>
                  </a:txBody>
                  <a:tcPr marL="121920" marR="121920" marT="60960" marB="60960"/>
                </a:tc>
                <a:tc>
                  <a:txBody>
                    <a:bodyPr/>
                    <a:lstStyle/>
                    <a:p>
                      <a:r>
                        <a:rPr lang="en-US" sz="2700" dirty="0"/>
                        <a:t>Angle</a:t>
                      </a:r>
                    </a:p>
                  </a:txBody>
                  <a:tcPr marL="121920" marR="121920" marT="60960" marB="60960"/>
                </a:tc>
                <a:tc>
                  <a:txBody>
                    <a:bodyPr/>
                    <a:lstStyle/>
                    <a:p>
                      <a:r>
                        <a:rPr lang="en-US" sz="2700" dirty="0"/>
                        <a:t>Color: Intensity</a:t>
                      </a:r>
                    </a:p>
                  </a:txBody>
                  <a:tcPr marL="121920" marR="121920" marT="60960" marB="60960"/>
                </a:tc>
                <a:extLst>
                  <a:ext uri="{0D108BD9-81ED-4DB2-BD59-A6C34878D82A}">
                    <a16:rowId xmlns:a16="http://schemas.microsoft.com/office/drawing/2014/main" val="4154009430"/>
                  </a:ext>
                </a:extLst>
              </a:tr>
              <a:tr h="528320">
                <a:tc>
                  <a:txBody>
                    <a:bodyPr/>
                    <a:lstStyle/>
                    <a:p>
                      <a:r>
                        <a:rPr lang="en-US" sz="2700" dirty="0"/>
                        <a:t>4. </a:t>
                      </a:r>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700" dirty="0"/>
                        <a:t>Texture</a:t>
                      </a:r>
                    </a:p>
                  </a:txBody>
                  <a:tcPr marL="121920" marR="121920" marT="60960" marB="60960"/>
                </a:tc>
                <a:tc>
                  <a:txBody>
                    <a:bodyPr/>
                    <a:lstStyle/>
                    <a:p>
                      <a:r>
                        <a:rPr lang="en-US" sz="2700" dirty="0"/>
                        <a:t>Size</a:t>
                      </a:r>
                    </a:p>
                  </a:txBody>
                  <a:tcPr marL="121920" marR="121920" marT="60960" marB="60960"/>
                </a:tc>
                <a:tc>
                  <a:txBody>
                    <a:bodyPr/>
                    <a:lstStyle/>
                    <a:p>
                      <a:r>
                        <a:rPr lang="en-US" sz="2700" dirty="0"/>
                        <a:t>Space</a:t>
                      </a:r>
                    </a:p>
                  </a:txBody>
                  <a:tcPr marL="121920" marR="121920" marT="60960" marB="60960"/>
                </a:tc>
                <a:extLst>
                  <a:ext uri="{0D108BD9-81ED-4DB2-BD59-A6C34878D82A}">
                    <a16:rowId xmlns:a16="http://schemas.microsoft.com/office/drawing/2014/main" val="731975709"/>
                  </a:ext>
                </a:extLst>
              </a:tr>
              <a:tr h="528320">
                <a:tc>
                  <a:txBody>
                    <a:bodyPr/>
                    <a:lstStyle/>
                    <a:p>
                      <a:r>
                        <a:rPr lang="en-US" sz="2700" dirty="0"/>
                        <a:t>5. </a:t>
                      </a:r>
                    </a:p>
                  </a:txBody>
                  <a:tcPr marL="121920" marR="121920" marT="60960" marB="60960"/>
                </a:tc>
                <a:tc>
                  <a:txBody>
                    <a:bodyPr/>
                    <a:lstStyle/>
                    <a:p>
                      <a:r>
                        <a:rPr lang="en-US" sz="2700" dirty="0"/>
                        <a:t>[none]</a:t>
                      </a:r>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700" dirty="0"/>
                        <a:t>Color: Intensity</a:t>
                      </a:r>
                    </a:p>
                  </a:txBody>
                  <a:tcPr marL="121920" marR="121920" marT="60960" marB="60960"/>
                </a:tc>
                <a:tc>
                  <a:txBody>
                    <a:bodyPr/>
                    <a:lstStyle/>
                    <a:p>
                      <a:r>
                        <a:rPr lang="en-US" sz="2700" dirty="0"/>
                        <a:t>Styling (italics)</a:t>
                      </a:r>
                    </a:p>
                  </a:txBody>
                  <a:tcPr marL="121920" marR="121920" marT="60960" marB="60960"/>
                </a:tc>
                <a:extLst>
                  <a:ext uri="{0D108BD9-81ED-4DB2-BD59-A6C34878D82A}">
                    <a16:rowId xmlns:a16="http://schemas.microsoft.com/office/drawing/2014/main" val="148159763"/>
                  </a:ext>
                </a:extLst>
              </a:tr>
            </a:tbl>
          </a:graphicData>
        </a:graphic>
      </p:graphicFrame>
      <p:cxnSp>
        <p:nvCxnSpPr>
          <p:cNvPr id="9" name="Straight Arrow Connector 8"/>
          <p:cNvCxnSpPr/>
          <p:nvPr/>
        </p:nvCxnSpPr>
        <p:spPr>
          <a:xfrm>
            <a:off x="1702695" y="2779575"/>
            <a:ext cx="0" cy="1643077"/>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0" y="2246095"/>
            <a:ext cx="3133344" cy="502766"/>
          </a:xfrm>
          <a:prstGeom prst="rect">
            <a:avLst/>
          </a:prstGeom>
          <a:noFill/>
        </p:spPr>
        <p:txBody>
          <a:bodyPr wrap="square" rtlCol="0">
            <a:spAutoFit/>
          </a:bodyPr>
          <a:lstStyle/>
          <a:p>
            <a:pPr algn="ctr"/>
            <a:r>
              <a:rPr lang="en-US" sz="2667" dirty="0">
                <a:latin typeface="+mj-lt"/>
              </a:rPr>
              <a:t>More accurate</a:t>
            </a:r>
          </a:p>
        </p:txBody>
      </p:sp>
      <p:sp>
        <p:nvSpPr>
          <p:cNvPr id="11" name="TextBox 10"/>
          <p:cNvSpPr txBox="1"/>
          <p:nvPr/>
        </p:nvSpPr>
        <p:spPr>
          <a:xfrm>
            <a:off x="0" y="4515087"/>
            <a:ext cx="3109272" cy="502766"/>
          </a:xfrm>
          <a:prstGeom prst="rect">
            <a:avLst/>
          </a:prstGeom>
          <a:noFill/>
        </p:spPr>
        <p:txBody>
          <a:bodyPr wrap="square" rtlCol="0">
            <a:spAutoFit/>
          </a:bodyPr>
          <a:lstStyle/>
          <a:p>
            <a:pPr algn="ctr"/>
            <a:r>
              <a:rPr lang="en-US" sz="2667" dirty="0">
                <a:latin typeface="+mj-lt"/>
              </a:rPr>
              <a:t>Less accurate</a:t>
            </a:r>
          </a:p>
        </p:txBody>
      </p:sp>
    </p:spTree>
    <p:extLst>
      <p:ext uri="{BB962C8B-B14F-4D97-AF65-F5344CB8AC3E}">
        <p14:creationId xmlns:p14="http://schemas.microsoft.com/office/powerpoint/2010/main" val="497199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 Cue: Position</a:t>
            </a:r>
          </a:p>
        </p:txBody>
      </p:sp>
      <p:grpSp>
        <p:nvGrpSpPr>
          <p:cNvPr id="8" name="Group 7"/>
          <p:cNvGrpSpPr/>
          <p:nvPr/>
        </p:nvGrpSpPr>
        <p:grpSpPr>
          <a:xfrm>
            <a:off x="1282187" y="1346964"/>
            <a:ext cx="9938796" cy="4300637"/>
            <a:chOff x="972273" y="2203049"/>
            <a:chExt cx="7454097" cy="3225478"/>
          </a:xfrm>
        </p:grpSpPr>
        <p:sp>
          <p:nvSpPr>
            <p:cNvPr id="9" name="TextBox 8"/>
            <p:cNvSpPr txBox="1"/>
            <p:nvPr/>
          </p:nvSpPr>
          <p:spPr>
            <a:xfrm>
              <a:off x="972273" y="2233914"/>
              <a:ext cx="2801074" cy="438581"/>
            </a:xfrm>
            <a:prstGeom prst="rect">
              <a:avLst/>
            </a:prstGeom>
            <a:noFill/>
          </p:spPr>
          <p:txBody>
            <a:bodyPr wrap="square" rtlCol="0">
              <a:spAutoFit/>
            </a:bodyPr>
            <a:lstStyle/>
            <a:p>
              <a:r>
                <a:rPr lang="en-US" sz="3200" dirty="0">
                  <a:solidFill>
                    <a:schemeClr val="accent1">
                      <a:lumMod val="50000"/>
                    </a:schemeClr>
                  </a:solidFill>
                </a:rPr>
                <a:t>Category</a:t>
              </a:r>
            </a:p>
          </p:txBody>
        </p:sp>
        <p:sp>
          <p:nvSpPr>
            <p:cNvPr id="10" name="TextBox 9"/>
            <p:cNvSpPr txBox="1"/>
            <p:nvPr/>
          </p:nvSpPr>
          <p:spPr>
            <a:xfrm>
              <a:off x="5279985" y="2203049"/>
              <a:ext cx="2801074" cy="438581"/>
            </a:xfrm>
            <a:prstGeom prst="rect">
              <a:avLst/>
            </a:prstGeom>
            <a:noFill/>
          </p:spPr>
          <p:txBody>
            <a:bodyPr wrap="square" rtlCol="0">
              <a:spAutoFit/>
            </a:bodyPr>
            <a:lstStyle/>
            <a:p>
              <a:r>
                <a:rPr lang="en-US" sz="3200" dirty="0">
                  <a:solidFill>
                    <a:schemeClr val="accent1">
                      <a:lumMod val="50000"/>
                    </a:schemeClr>
                  </a:solidFill>
                </a:rPr>
                <a:t>Quantity</a:t>
              </a:r>
            </a:p>
          </p:txBody>
        </p:sp>
        <p:cxnSp>
          <p:nvCxnSpPr>
            <p:cNvPr id="11" name="Straight Connector 10"/>
            <p:cNvCxnSpPr/>
            <p:nvPr/>
          </p:nvCxnSpPr>
          <p:spPr>
            <a:xfrm>
              <a:off x="4829536" y="2916820"/>
              <a:ext cx="0" cy="251170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817963" y="5416952"/>
              <a:ext cx="360840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1730414" y="3168899"/>
              <a:ext cx="220306" cy="2308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sp>
          <p:nvSpPr>
            <p:cNvPr id="14" name="Oval 13"/>
            <p:cNvSpPr/>
            <p:nvPr/>
          </p:nvSpPr>
          <p:spPr>
            <a:xfrm>
              <a:off x="1620261" y="3502608"/>
              <a:ext cx="220306" cy="2308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sp>
          <p:nvSpPr>
            <p:cNvPr id="15" name="Oval 14"/>
            <p:cNvSpPr/>
            <p:nvPr/>
          </p:nvSpPr>
          <p:spPr>
            <a:xfrm>
              <a:off x="1394168" y="3220337"/>
              <a:ext cx="220306" cy="2308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sp>
          <p:nvSpPr>
            <p:cNvPr id="16" name="Oval 15"/>
            <p:cNvSpPr/>
            <p:nvPr/>
          </p:nvSpPr>
          <p:spPr>
            <a:xfrm>
              <a:off x="2785635" y="4022202"/>
              <a:ext cx="220306" cy="2308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sp>
          <p:nvSpPr>
            <p:cNvPr id="17" name="Oval 16"/>
            <p:cNvSpPr/>
            <p:nvPr/>
          </p:nvSpPr>
          <p:spPr>
            <a:xfrm>
              <a:off x="2561473" y="3791369"/>
              <a:ext cx="220306" cy="2308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sp>
          <p:nvSpPr>
            <p:cNvPr id="18" name="Oval 17"/>
            <p:cNvSpPr/>
            <p:nvPr/>
          </p:nvSpPr>
          <p:spPr>
            <a:xfrm>
              <a:off x="3059669" y="2858285"/>
              <a:ext cx="220306" cy="2308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sp>
          <p:nvSpPr>
            <p:cNvPr id="19" name="Oval 18"/>
            <p:cNvSpPr/>
            <p:nvPr/>
          </p:nvSpPr>
          <p:spPr>
            <a:xfrm>
              <a:off x="1004434" y="4768464"/>
              <a:ext cx="220306" cy="2308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sp>
          <p:nvSpPr>
            <p:cNvPr id="20" name="Oval 19"/>
            <p:cNvSpPr/>
            <p:nvPr/>
          </p:nvSpPr>
          <p:spPr>
            <a:xfrm>
              <a:off x="1284015" y="4532960"/>
              <a:ext cx="220306" cy="2308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sp>
          <p:nvSpPr>
            <p:cNvPr id="21" name="Oval 20"/>
            <p:cNvSpPr/>
            <p:nvPr/>
          </p:nvSpPr>
          <p:spPr>
            <a:xfrm>
              <a:off x="1563596" y="4737902"/>
              <a:ext cx="220306" cy="2308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sp>
          <p:nvSpPr>
            <p:cNvPr id="22" name="Oval 21"/>
            <p:cNvSpPr/>
            <p:nvPr/>
          </p:nvSpPr>
          <p:spPr>
            <a:xfrm>
              <a:off x="1263081" y="4883880"/>
              <a:ext cx="220306" cy="2308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sp>
          <p:nvSpPr>
            <p:cNvPr id="23" name="Oval 22"/>
            <p:cNvSpPr/>
            <p:nvPr/>
          </p:nvSpPr>
          <p:spPr>
            <a:xfrm>
              <a:off x="5169832" y="4782931"/>
              <a:ext cx="220306" cy="2308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sp>
          <p:nvSpPr>
            <p:cNvPr id="24" name="Oval 23"/>
            <p:cNvSpPr/>
            <p:nvPr/>
          </p:nvSpPr>
          <p:spPr>
            <a:xfrm>
              <a:off x="5866095" y="4498736"/>
              <a:ext cx="220306" cy="2308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sp>
          <p:nvSpPr>
            <p:cNvPr id="25" name="Oval 24"/>
            <p:cNvSpPr/>
            <p:nvPr/>
          </p:nvSpPr>
          <p:spPr>
            <a:xfrm>
              <a:off x="7685203" y="3426609"/>
              <a:ext cx="220306" cy="2308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sp>
          <p:nvSpPr>
            <p:cNvPr id="26" name="Oval 25"/>
            <p:cNvSpPr/>
            <p:nvPr/>
          </p:nvSpPr>
          <p:spPr>
            <a:xfrm>
              <a:off x="6564291" y="4306364"/>
              <a:ext cx="220306" cy="2308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sp>
          <p:nvSpPr>
            <p:cNvPr id="27" name="Oval 26"/>
            <p:cNvSpPr/>
            <p:nvPr/>
          </p:nvSpPr>
          <p:spPr>
            <a:xfrm>
              <a:off x="7115282" y="3912902"/>
              <a:ext cx="220306" cy="2308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grpSp>
    </p:spTree>
    <p:extLst>
      <p:ext uri="{BB962C8B-B14F-4D97-AF65-F5344CB8AC3E}">
        <p14:creationId xmlns:p14="http://schemas.microsoft.com/office/powerpoint/2010/main" val="783238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 Cue: Position with enclosures</a:t>
            </a:r>
          </a:p>
        </p:txBody>
      </p:sp>
      <p:grpSp>
        <p:nvGrpSpPr>
          <p:cNvPr id="49" name="Group 48"/>
          <p:cNvGrpSpPr/>
          <p:nvPr/>
        </p:nvGrpSpPr>
        <p:grpSpPr>
          <a:xfrm>
            <a:off x="1282185" y="1815404"/>
            <a:ext cx="9938796" cy="4300637"/>
            <a:chOff x="1004434" y="2234723"/>
            <a:chExt cx="7454097" cy="3225478"/>
          </a:xfrm>
        </p:grpSpPr>
        <p:sp>
          <p:nvSpPr>
            <p:cNvPr id="50" name="Rectangle 49"/>
            <p:cNvSpPr/>
            <p:nvPr/>
          </p:nvSpPr>
          <p:spPr>
            <a:xfrm>
              <a:off x="1224740" y="2997843"/>
              <a:ext cx="996438" cy="8796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sp>
          <p:nvSpPr>
            <p:cNvPr id="51" name="Rectangle 50"/>
            <p:cNvSpPr/>
            <p:nvPr/>
          </p:nvSpPr>
          <p:spPr>
            <a:xfrm>
              <a:off x="6991110" y="2889959"/>
              <a:ext cx="1122110" cy="25702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grpSp>
          <p:nvGrpSpPr>
            <p:cNvPr id="52" name="Group 51"/>
            <p:cNvGrpSpPr/>
            <p:nvPr/>
          </p:nvGrpSpPr>
          <p:grpSpPr>
            <a:xfrm>
              <a:off x="1004434" y="2234723"/>
              <a:ext cx="7454097" cy="3225478"/>
              <a:chOff x="972273" y="2203049"/>
              <a:chExt cx="7454097" cy="3225478"/>
            </a:xfrm>
          </p:grpSpPr>
          <p:sp>
            <p:nvSpPr>
              <p:cNvPr id="53" name="TextBox 52"/>
              <p:cNvSpPr txBox="1"/>
              <p:nvPr/>
            </p:nvSpPr>
            <p:spPr>
              <a:xfrm>
                <a:off x="972273" y="2233914"/>
                <a:ext cx="2801074" cy="438581"/>
              </a:xfrm>
              <a:prstGeom prst="rect">
                <a:avLst/>
              </a:prstGeom>
              <a:noFill/>
            </p:spPr>
            <p:txBody>
              <a:bodyPr wrap="square" rtlCol="0">
                <a:spAutoFit/>
              </a:bodyPr>
              <a:lstStyle/>
              <a:p>
                <a:r>
                  <a:rPr lang="en-US" sz="3200" dirty="0">
                    <a:solidFill>
                      <a:schemeClr val="accent1">
                        <a:lumMod val="50000"/>
                      </a:schemeClr>
                    </a:solidFill>
                  </a:rPr>
                  <a:t>Category</a:t>
                </a:r>
              </a:p>
            </p:txBody>
          </p:sp>
          <p:sp>
            <p:nvSpPr>
              <p:cNvPr id="54" name="TextBox 53"/>
              <p:cNvSpPr txBox="1"/>
              <p:nvPr/>
            </p:nvSpPr>
            <p:spPr>
              <a:xfrm>
                <a:off x="5279985" y="2203049"/>
                <a:ext cx="2801074" cy="438581"/>
              </a:xfrm>
              <a:prstGeom prst="rect">
                <a:avLst/>
              </a:prstGeom>
              <a:noFill/>
            </p:spPr>
            <p:txBody>
              <a:bodyPr wrap="square" rtlCol="0">
                <a:spAutoFit/>
              </a:bodyPr>
              <a:lstStyle/>
              <a:p>
                <a:r>
                  <a:rPr lang="en-US" sz="3200" dirty="0">
                    <a:solidFill>
                      <a:schemeClr val="accent1">
                        <a:lumMod val="50000"/>
                      </a:schemeClr>
                    </a:solidFill>
                  </a:rPr>
                  <a:t>Quantity</a:t>
                </a:r>
              </a:p>
            </p:txBody>
          </p:sp>
          <p:cxnSp>
            <p:nvCxnSpPr>
              <p:cNvPr id="55" name="Straight Connector 54"/>
              <p:cNvCxnSpPr/>
              <p:nvPr/>
            </p:nvCxnSpPr>
            <p:spPr>
              <a:xfrm>
                <a:off x="4829536" y="2916820"/>
                <a:ext cx="0" cy="251170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4817963" y="5416952"/>
                <a:ext cx="360840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7" name="Oval 56"/>
              <p:cNvSpPr/>
              <p:nvPr/>
            </p:nvSpPr>
            <p:spPr>
              <a:xfrm>
                <a:off x="1730414" y="3168899"/>
                <a:ext cx="220306" cy="2308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sp>
            <p:nvSpPr>
              <p:cNvPr id="58" name="Oval 57"/>
              <p:cNvSpPr/>
              <p:nvPr/>
            </p:nvSpPr>
            <p:spPr>
              <a:xfrm>
                <a:off x="1620261" y="3502608"/>
                <a:ext cx="220306" cy="2308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sp>
            <p:nvSpPr>
              <p:cNvPr id="59" name="Oval 58"/>
              <p:cNvSpPr/>
              <p:nvPr/>
            </p:nvSpPr>
            <p:spPr>
              <a:xfrm>
                <a:off x="1394168" y="3220337"/>
                <a:ext cx="220306" cy="2308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sp>
            <p:nvSpPr>
              <p:cNvPr id="60" name="Oval 59"/>
              <p:cNvSpPr/>
              <p:nvPr/>
            </p:nvSpPr>
            <p:spPr>
              <a:xfrm>
                <a:off x="2785635" y="4022202"/>
                <a:ext cx="220306" cy="2308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sp>
            <p:nvSpPr>
              <p:cNvPr id="61" name="Oval 60"/>
              <p:cNvSpPr/>
              <p:nvPr/>
            </p:nvSpPr>
            <p:spPr>
              <a:xfrm>
                <a:off x="2561473" y="3791369"/>
                <a:ext cx="220306" cy="2308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sp>
            <p:nvSpPr>
              <p:cNvPr id="62" name="Oval 61"/>
              <p:cNvSpPr/>
              <p:nvPr/>
            </p:nvSpPr>
            <p:spPr>
              <a:xfrm>
                <a:off x="3059669" y="2858285"/>
                <a:ext cx="220306" cy="2308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sp>
            <p:nvSpPr>
              <p:cNvPr id="63" name="Oval 62"/>
              <p:cNvSpPr/>
              <p:nvPr/>
            </p:nvSpPr>
            <p:spPr>
              <a:xfrm>
                <a:off x="1004434" y="4768464"/>
                <a:ext cx="220306" cy="2308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sp>
            <p:nvSpPr>
              <p:cNvPr id="64" name="Oval 63"/>
              <p:cNvSpPr/>
              <p:nvPr/>
            </p:nvSpPr>
            <p:spPr>
              <a:xfrm>
                <a:off x="1284015" y="4532960"/>
                <a:ext cx="220306" cy="2308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sp>
            <p:nvSpPr>
              <p:cNvPr id="65" name="Oval 64"/>
              <p:cNvSpPr/>
              <p:nvPr/>
            </p:nvSpPr>
            <p:spPr>
              <a:xfrm>
                <a:off x="1563596" y="4737902"/>
                <a:ext cx="220306" cy="2308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sp>
            <p:nvSpPr>
              <p:cNvPr id="66" name="Oval 65"/>
              <p:cNvSpPr/>
              <p:nvPr/>
            </p:nvSpPr>
            <p:spPr>
              <a:xfrm>
                <a:off x="1263081" y="4883880"/>
                <a:ext cx="220306" cy="2308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sp>
            <p:nvSpPr>
              <p:cNvPr id="67" name="Oval 66"/>
              <p:cNvSpPr/>
              <p:nvPr/>
            </p:nvSpPr>
            <p:spPr>
              <a:xfrm>
                <a:off x="5169832" y="4782931"/>
                <a:ext cx="220306" cy="2308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sp>
            <p:nvSpPr>
              <p:cNvPr id="68" name="Oval 67"/>
              <p:cNvSpPr/>
              <p:nvPr/>
            </p:nvSpPr>
            <p:spPr>
              <a:xfrm>
                <a:off x="5866095" y="4498736"/>
                <a:ext cx="220306" cy="2308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sp>
            <p:nvSpPr>
              <p:cNvPr id="69" name="Oval 68"/>
              <p:cNvSpPr/>
              <p:nvPr/>
            </p:nvSpPr>
            <p:spPr>
              <a:xfrm>
                <a:off x="7685203" y="3426609"/>
                <a:ext cx="220306" cy="2308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sp>
            <p:nvSpPr>
              <p:cNvPr id="70" name="Oval 69"/>
              <p:cNvSpPr/>
              <p:nvPr/>
            </p:nvSpPr>
            <p:spPr>
              <a:xfrm>
                <a:off x="6564291" y="4306364"/>
                <a:ext cx="220306" cy="2308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sp>
            <p:nvSpPr>
              <p:cNvPr id="71" name="Oval 70"/>
              <p:cNvSpPr/>
              <p:nvPr/>
            </p:nvSpPr>
            <p:spPr>
              <a:xfrm>
                <a:off x="7115282" y="3912902"/>
                <a:ext cx="220306" cy="2308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grpSp>
      </p:grpSp>
      <p:sp>
        <p:nvSpPr>
          <p:cNvPr id="72" name="Freeform 71"/>
          <p:cNvSpPr/>
          <p:nvPr/>
        </p:nvSpPr>
        <p:spPr>
          <a:xfrm>
            <a:off x="6965355" y="3635893"/>
            <a:ext cx="3348941" cy="1790217"/>
          </a:xfrm>
          <a:custGeom>
            <a:avLst/>
            <a:gdLst>
              <a:gd name="connsiteX0" fmla="*/ 0 w 2511706"/>
              <a:gd name="connsiteY0" fmla="*/ 1342663 h 1342663"/>
              <a:gd name="connsiteX1" fmla="*/ 694481 w 2511706"/>
              <a:gd name="connsiteY1" fmla="*/ 1076445 h 1342663"/>
              <a:gd name="connsiteX2" fmla="*/ 1458410 w 2511706"/>
              <a:gd name="connsiteY2" fmla="*/ 856526 h 1342663"/>
              <a:gd name="connsiteX3" fmla="*/ 1932972 w 2511706"/>
              <a:gd name="connsiteY3" fmla="*/ 486136 h 1342663"/>
              <a:gd name="connsiteX4" fmla="*/ 2511706 w 2511706"/>
              <a:gd name="connsiteY4" fmla="*/ 0 h 1342663"/>
              <a:gd name="connsiteX5" fmla="*/ 2511706 w 2511706"/>
              <a:gd name="connsiteY5" fmla="*/ 0 h 1342663"/>
              <a:gd name="connsiteX6" fmla="*/ 2511706 w 2511706"/>
              <a:gd name="connsiteY6" fmla="*/ 0 h 1342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1706" h="1342663">
                <a:moveTo>
                  <a:pt x="0" y="1342663"/>
                </a:moveTo>
                <a:cubicBezTo>
                  <a:pt x="225706" y="1250065"/>
                  <a:pt x="451413" y="1157468"/>
                  <a:pt x="694481" y="1076445"/>
                </a:cubicBezTo>
                <a:cubicBezTo>
                  <a:pt x="937549" y="995422"/>
                  <a:pt x="1251995" y="954911"/>
                  <a:pt x="1458410" y="856526"/>
                </a:cubicBezTo>
                <a:cubicBezTo>
                  <a:pt x="1664825" y="758141"/>
                  <a:pt x="1757423" y="628890"/>
                  <a:pt x="1932972" y="486136"/>
                </a:cubicBezTo>
                <a:cubicBezTo>
                  <a:pt x="2108521" y="343382"/>
                  <a:pt x="2511706" y="0"/>
                  <a:pt x="2511706" y="0"/>
                </a:cubicBezTo>
                <a:lnTo>
                  <a:pt x="2511706" y="0"/>
                </a:lnTo>
                <a:lnTo>
                  <a:pt x="2511706" y="0"/>
                </a:ln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spTree>
    <p:extLst>
      <p:ext uri="{BB962C8B-B14F-4D97-AF65-F5344CB8AC3E}">
        <p14:creationId xmlns:p14="http://schemas.microsoft.com/office/powerpoint/2010/main" val="4132405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 Cue: Color</a:t>
            </a:r>
          </a:p>
        </p:txBody>
      </p:sp>
      <p:grpSp>
        <p:nvGrpSpPr>
          <p:cNvPr id="8" name="Group 7"/>
          <p:cNvGrpSpPr/>
          <p:nvPr/>
        </p:nvGrpSpPr>
        <p:grpSpPr>
          <a:xfrm>
            <a:off x="1857007" y="1325258"/>
            <a:ext cx="9331741" cy="5225286"/>
            <a:chOff x="972273" y="1840375"/>
            <a:chExt cx="8929330" cy="4999958"/>
          </a:xfrm>
        </p:grpSpPr>
        <p:sp>
          <p:nvSpPr>
            <p:cNvPr id="9" name="TextBox 8"/>
            <p:cNvSpPr txBox="1"/>
            <p:nvPr/>
          </p:nvSpPr>
          <p:spPr>
            <a:xfrm>
              <a:off x="972273" y="1840375"/>
              <a:ext cx="3006169" cy="559558"/>
            </a:xfrm>
            <a:prstGeom prst="rect">
              <a:avLst/>
            </a:prstGeom>
            <a:noFill/>
          </p:spPr>
          <p:txBody>
            <a:bodyPr wrap="square" rtlCol="0">
              <a:spAutoFit/>
            </a:bodyPr>
            <a:lstStyle/>
            <a:p>
              <a:r>
                <a:rPr lang="en-US" sz="3200" dirty="0">
                  <a:solidFill>
                    <a:schemeClr val="accent1">
                      <a:lumMod val="50000"/>
                    </a:schemeClr>
                  </a:solidFill>
                </a:rPr>
                <a:t>Category </a:t>
              </a:r>
            </a:p>
          </p:txBody>
        </p:sp>
        <p:sp>
          <p:nvSpPr>
            <p:cNvPr id="10" name="TextBox 9"/>
            <p:cNvSpPr txBox="1"/>
            <p:nvPr/>
          </p:nvSpPr>
          <p:spPr>
            <a:xfrm>
              <a:off x="4624415" y="1879570"/>
              <a:ext cx="4532889" cy="559558"/>
            </a:xfrm>
            <a:prstGeom prst="rect">
              <a:avLst/>
            </a:prstGeom>
            <a:noFill/>
          </p:spPr>
          <p:txBody>
            <a:bodyPr wrap="square" rtlCol="0">
              <a:spAutoFit/>
            </a:bodyPr>
            <a:lstStyle/>
            <a:p>
              <a:r>
                <a:rPr lang="en-US" sz="3200" dirty="0">
                  <a:solidFill>
                    <a:schemeClr val="accent1">
                      <a:lumMod val="50000"/>
                    </a:schemeClr>
                  </a:solidFill>
                </a:rPr>
                <a:t>Category or Quantity</a:t>
              </a:r>
            </a:p>
          </p:txBody>
        </p:sp>
        <p:sp>
          <p:nvSpPr>
            <p:cNvPr id="11" name="Rectangle 10"/>
            <p:cNvSpPr/>
            <p:nvPr/>
          </p:nvSpPr>
          <p:spPr>
            <a:xfrm>
              <a:off x="1145893" y="2849917"/>
              <a:ext cx="810228" cy="75943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199"/>
            </a:p>
          </p:txBody>
        </p:sp>
        <p:sp>
          <p:nvSpPr>
            <p:cNvPr id="12" name="Rectangle 11"/>
            <p:cNvSpPr/>
            <p:nvPr/>
          </p:nvSpPr>
          <p:spPr>
            <a:xfrm>
              <a:off x="1998561" y="3785863"/>
              <a:ext cx="810228" cy="759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sp>
          <p:nvSpPr>
            <p:cNvPr id="13" name="Rectangle 12"/>
            <p:cNvSpPr/>
            <p:nvPr/>
          </p:nvSpPr>
          <p:spPr>
            <a:xfrm>
              <a:off x="2895600" y="4707341"/>
              <a:ext cx="810228" cy="759432"/>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3199"/>
            </a:p>
          </p:txBody>
        </p:sp>
        <p:sp>
          <p:nvSpPr>
            <p:cNvPr id="14" name="Rectangle 13"/>
            <p:cNvSpPr/>
            <p:nvPr/>
          </p:nvSpPr>
          <p:spPr>
            <a:xfrm>
              <a:off x="5025345" y="2851842"/>
              <a:ext cx="810228" cy="7594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sp>
          <p:nvSpPr>
            <p:cNvPr id="15" name="Rectangle 14"/>
            <p:cNvSpPr/>
            <p:nvPr/>
          </p:nvSpPr>
          <p:spPr>
            <a:xfrm>
              <a:off x="5025345" y="3793574"/>
              <a:ext cx="810228" cy="759432"/>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sp>
          <p:nvSpPr>
            <p:cNvPr id="16" name="Rectangle 15"/>
            <p:cNvSpPr/>
            <p:nvPr/>
          </p:nvSpPr>
          <p:spPr>
            <a:xfrm>
              <a:off x="5025345" y="4768421"/>
              <a:ext cx="810228" cy="75943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sp>
          <p:nvSpPr>
            <p:cNvPr id="17" name="TextBox 16"/>
            <p:cNvSpPr txBox="1"/>
            <p:nvPr/>
          </p:nvSpPr>
          <p:spPr>
            <a:xfrm>
              <a:off x="1145893" y="5793876"/>
              <a:ext cx="2233915" cy="1030519"/>
            </a:xfrm>
            <a:prstGeom prst="rect">
              <a:avLst/>
            </a:prstGeom>
            <a:noFill/>
          </p:spPr>
          <p:txBody>
            <a:bodyPr wrap="square" rtlCol="0">
              <a:spAutoFit/>
            </a:bodyPr>
            <a:lstStyle/>
            <a:p>
              <a:pPr algn="ctr"/>
              <a:r>
                <a:rPr lang="en-US" sz="3199" dirty="0"/>
                <a:t>different hues</a:t>
              </a:r>
            </a:p>
          </p:txBody>
        </p:sp>
        <p:sp>
          <p:nvSpPr>
            <p:cNvPr id="18" name="TextBox 17"/>
            <p:cNvSpPr txBox="1"/>
            <p:nvPr/>
          </p:nvSpPr>
          <p:spPr>
            <a:xfrm>
              <a:off x="4313500" y="5817026"/>
              <a:ext cx="2233915" cy="559435"/>
            </a:xfrm>
            <a:prstGeom prst="rect">
              <a:avLst/>
            </a:prstGeom>
            <a:noFill/>
          </p:spPr>
          <p:txBody>
            <a:bodyPr wrap="square" rtlCol="0">
              <a:spAutoFit/>
            </a:bodyPr>
            <a:lstStyle/>
            <a:p>
              <a:pPr algn="ctr"/>
              <a:r>
                <a:rPr lang="en-US" sz="3199" dirty="0"/>
                <a:t>intensity</a:t>
              </a:r>
            </a:p>
          </p:txBody>
        </p:sp>
        <p:sp>
          <p:nvSpPr>
            <p:cNvPr id="19" name="Rectangle 18"/>
            <p:cNvSpPr/>
            <p:nvPr/>
          </p:nvSpPr>
          <p:spPr>
            <a:xfrm>
              <a:off x="7348599" y="2448654"/>
              <a:ext cx="540149" cy="50628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solidFill>
                  <a:srgbClr val="6076B4"/>
                </a:solidFill>
              </a:endParaRPr>
            </a:p>
          </p:txBody>
        </p:sp>
        <p:sp>
          <p:nvSpPr>
            <p:cNvPr id="20" name="Rectangle 19"/>
            <p:cNvSpPr/>
            <p:nvPr/>
          </p:nvSpPr>
          <p:spPr>
            <a:xfrm>
              <a:off x="7348599" y="3024468"/>
              <a:ext cx="540149" cy="506286"/>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sp>
          <p:nvSpPr>
            <p:cNvPr id="21" name="Rectangle 20"/>
            <p:cNvSpPr/>
            <p:nvPr/>
          </p:nvSpPr>
          <p:spPr>
            <a:xfrm>
              <a:off x="7348599" y="3592645"/>
              <a:ext cx="540149" cy="50628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sp>
          <p:nvSpPr>
            <p:cNvPr id="22" name="Rectangle 21"/>
            <p:cNvSpPr/>
            <p:nvPr/>
          </p:nvSpPr>
          <p:spPr>
            <a:xfrm>
              <a:off x="7348597" y="4150502"/>
              <a:ext cx="540149" cy="50628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sp>
          <p:nvSpPr>
            <p:cNvPr id="23" name="Rectangle 22"/>
            <p:cNvSpPr/>
            <p:nvPr/>
          </p:nvSpPr>
          <p:spPr>
            <a:xfrm>
              <a:off x="7356315" y="4705068"/>
              <a:ext cx="540149" cy="506286"/>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sp>
          <p:nvSpPr>
            <p:cNvPr id="24" name="TextBox 23"/>
            <p:cNvSpPr txBox="1"/>
            <p:nvPr/>
          </p:nvSpPr>
          <p:spPr>
            <a:xfrm>
              <a:off x="5430457" y="5809813"/>
              <a:ext cx="4471146" cy="1030520"/>
            </a:xfrm>
            <a:prstGeom prst="rect">
              <a:avLst/>
            </a:prstGeom>
            <a:noFill/>
          </p:spPr>
          <p:txBody>
            <a:bodyPr wrap="square" rtlCol="0">
              <a:spAutoFit/>
            </a:bodyPr>
            <a:lstStyle/>
            <a:p>
              <a:pPr algn="ctr"/>
              <a:r>
                <a:rPr lang="en-US" sz="3199" dirty="0"/>
                <a:t>intensity &amp; </a:t>
              </a:r>
            </a:p>
            <a:p>
              <a:pPr algn="ctr"/>
              <a:r>
                <a:rPr lang="en-US" sz="3199" dirty="0"/>
                <a:t>different hues</a:t>
              </a:r>
            </a:p>
          </p:txBody>
        </p:sp>
        <p:sp>
          <p:nvSpPr>
            <p:cNvPr id="25" name="Rectangle 24"/>
            <p:cNvSpPr/>
            <p:nvPr/>
          </p:nvSpPr>
          <p:spPr>
            <a:xfrm>
              <a:off x="7360172" y="5266364"/>
              <a:ext cx="540149" cy="50628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grpSp>
    </p:spTree>
    <p:extLst>
      <p:ext uri="{BB962C8B-B14F-4D97-AF65-F5344CB8AC3E}">
        <p14:creationId xmlns:p14="http://schemas.microsoft.com/office/powerpoint/2010/main" val="3161958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4743" y="138076"/>
            <a:ext cx="9573685" cy="1016000"/>
          </a:xfrm>
        </p:spPr>
        <p:txBody>
          <a:bodyPr/>
          <a:lstStyle/>
          <a:p>
            <a:r>
              <a:rPr lang="en-US" dirty="0"/>
              <a:t>Visual Cue: Color</a:t>
            </a:r>
          </a:p>
        </p:txBody>
      </p:sp>
      <p:sp>
        <p:nvSpPr>
          <p:cNvPr id="7" name="Slide Number Placeholder 6"/>
          <p:cNvSpPr>
            <a:spLocks noGrp="1"/>
          </p:cNvSpPr>
          <p:nvPr>
            <p:ph type="sldNum" sz="quarter" idx="16"/>
          </p:nvPr>
        </p:nvSpPr>
        <p:spPr>
          <a:xfrm>
            <a:off x="8305799" y="4780684"/>
            <a:ext cx="346745" cy="231266"/>
          </a:xfrm>
          <a:prstGeom prst="rect">
            <a:avLst/>
          </a:prstGeom>
        </p:spPr>
        <p:txBody>
          <a:bodyPr vert="horz" wrap="none" lIns="0" tIns="0" rIns="0" bIns="0" rtlCol="0" anchor="b"/>
          <a:lstStyle>
            <a:defPPr>
              <a:defRPr lang="en-US"/>
            </a:defPPr>
            <a:lvl1pPr marL="0" algn="r" defTabSz="457200" rtl="0" eaLnBrk="1" latinLnBrk="0" hangingPunct="1">
              <a:defRPr sz="1400"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D558541-60C9-42A2-8392-FF12533A6B7A}" type="slidenum">
              <a:rPr lang="en-US" smtClean="0"/>
              <a:pPr/>
              <a:t>17</a:t>
            </a:fld>
            <a:endParaRPr lang="en-US" dirty="0"/>
          </a:p>
        </p:txBody>
      </p:sp>
      <p:grpSp>
        <p:nvGrpSpPr>
          <p:cNvPr id="9" name="Group 8"/>
          <p:cNvGrpSpPr/>
          <p:nvPr/>
        </p:nvGrpSpPr>
        <p:grpSpPr>
          <a:xfrm>
            <a:off x="1464743" y="1917373"/>
            <a:ext cx="8317617" cy="4156541"/>
            <a:chOff x="1036595" y="2440328"/>
            <a:chExt cx="7137595" cy="3566852"/>
          </a:xfrm>
        </p:grpSpPr>
        <p:grpSp>
          <p:nvGrpSpPr>
            <p:cNvPr id="11" name="Group 10"/>
            <p:cNvGrpSpPr/>
            <p:nvPr/>
          </p:nvGrpSpPr>
          <p:grpSpPr>
            <a:xfrm>
              <a:off x="1036595" y="2440328"/>
              <a:ext cx="6535278" cy="2770570"/>
              <a:chOff x="972273" y="2233914"/>
              <a:chExt cx="6535278" cy="2770570"/>
            </a:xfrm>
          </p:grpSpPr>
          <p:sp>
            <p:nvSpPr>
              <p:cNvPr id="31" name="TextBox 30"/>
              <p:cNvSpPr txBox="1"/>
              <p:nvPr/>
            </p:nvSpPr>
            <p:spPr>
              <a:xfrm>
                <a:off x="972273" y="2233914"/>
                <a:ext cx="2801074" cy="501813"/>
              </a:xfrm>
              <a:prstGeom prst="rect">
                <a:avLst/>
              </a:prstGeom>
              <a:noFill/>
            </p:spPr>
            <p:txBody>
              <a:bodyPr wrap="square" rtlCol="0">
                <a:spAutoFit/>
              </a:bodyPr>
              <a:lstStyle/>
              <a:p>
                <a:r>
                  <a:rPr lang="en-US" sz="3200" dirty="0">
                    <a:solidFill>
                      <a:schemeClr val="accent1">
                        <a:lumMod val="50000"/>
                      </a:schemeClr>
                    </a:solidFill>
                  </a:rPr>
                  <a:t>Category</a:t>
                </a:r>
              </a:p>
            </p:txBody>
          </p:sp>
          <p:sp>
            <p:nvSpPr>
              <p:cNvPr id="32" name="TextBox 31"/>
              <p:cNvSpPr txBox="1"/>
              <p:nvPr/>
            </p:nvSpPr>
            <p:spPr>
              <a:xfrm>
                <a:off x="4222272" y="2233914"/>
                <a:ext cx="3285279" cy="501813"/>
              </a:xfrm>
              <a:prstGeom prst="rect">
                <a:avLst/>
              </a:prstGeom>
              <a:noFill/>
            </p:spPr>
            <p:txBody>
              <a:bodyPr wrap="square" rtlCol="0">
                <a:spAutoFit/>
              </a:bodyPr>
              <a:lstStyle/>
              <a:p>
                <a:r>
                  <a:rPr lang="en-US" sz="3200" dirty="0">
                    <a:solidFill>
                      <a:schemeClr val="accent1">
                        <a:lumMod val="50000"/>
                      </a:schemeClr>
                    </a:solidFill>
                  </a:rPr>
                  <a:t>Category or Quantity</a:t>
                </a:r>
              </a:p>
            </p:txBody>
          </p:sp>
          <p:sp>
            <p:nvSpPr>
              <p:cNvPr id="33" name="Oval 32"/>
              <p:cNvSpPr/>
              <p:nvPr/>
            </p:nvSpPr>
            <p:spPr>
              <a:xfrm>
                <a:off x="2138540" y="3362872"/>
                <a:ext cx="220306" cy="23083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199"/>
              </a:p>
            </p:txBody>
          </p:sp>
          <p:sp>
            <p:nvSpPr>
              <p:cNvPr id="34" name="Oval 33"/>
              <p:cNvSpPr/>
              <p:nvPr/>
            </p:nvSpPr>
            <p:spPr>
              <a:xfrm>
                <a:off x="1399955" y="3745331"/>
                <a:ext cx="220306" cy="230833"/>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3199"/>
              </a:p>
            </p:txBody>
          </p:sp>
          <p:sp>
            <p:nvSpPr>
              <p:cNvPr id="35" name="Oval 34"/>
              <p:cNvSpPr/>
              <p:nvPr/>
            </p:nvSpPr>
            <p:spPr>
              <a:xfrm>
                <a:off x="1149868" y="3012641"/>
                <a:ext cx="220306" cy="23083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199"/>
              </a:p>
            </p:txBody>
          </p:sp>
          <p:sp>
            <p:nvSpPr>
              <p:cNvPr id="36" name="Oval 35"/>
              <p:cNvSpPr/>
              <p:nvPr/>
            </p:nvSpPr>
            <p:spPr>
              <a:xfrm>
                <a:off x="2785635" y="4022202"/>
                <a:ext cx="220306" cy="2308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sp>
            <p:nvSpPr>
              <p:cNvPr id="37" name="Oval 36"/>
              <p:cNvSpPr/>
              <p:nvPr/>
            </p:nvSpPr>
            <p:spPr>
              <a:xfrm>
                <a:off x="3005941" y="3456832"/>
                <a:ext cx="220306" cy="2308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sp>
            <p:nvSpPr>
              <p:cNvPr id="38" name="Oval 37"/>
              <p:cNvSpPr/>
              <p:nvPr/>
            </p:nvSpPr>
            <p:spPr>
              <a:xfrm>
                <a:off x="3059669" y="2858285"/>
                <a:ext cx="220306" cy="2308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sp>
            <p:nvSpPr>
              <p:cNvPr id="39" name="Oval 38"/>
              <p:cNvSpPr/>
              <p:nvPr/>
            </p:nvSpPr>
            <p:spPr>
              <a:xfrm>
                <a:off x="1004434" y="4768464"/>
                <a:ext cx="220306" cy="230833"/>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3199"/>
              </a:p>
            </p:txBody>
          </p:sp>
          <p:sp>
            <p:nvSpPr>
              <p:cNvPr id="40" name="Oval 39"/>
              <p:cNvSpPr/>
              <p:nvPr/>
            </p:nvSpPr>
            <p:spPr>
              <a:xfrm>
                <a:off x="2432267" y="4773651"/>
                <a:ext cx="220306" cy="23083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3199"/>
              </a:p>
            </p:txBody>
          </p:sp>
          <p:sp>
            <p:nvSpPr>
              <p:cNvPr id="41" name="Oval 40"/>
              <p:cNvSpPr/>
              <p:nvPr/>
            </p:nvSpPr>
            <p:spPr>
              <a:xfrm>
                <a:off x="2038804" y="3946787"/>
                <a:ext cx="220306" cy="230833"/>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3199"/>
              </a:p>
            </p:txBody>
          </p:sp>
          <p:sp>
            <p:nvSpPr>
              <p:cNvPr id="42" name="Oval 41"/>
              <p:cNvSpPr/>
              <p:nvPr/>
            </p:nvSpPr>
            <p:spPr>
              <a:xfrm>
                <a:off x="1510108" y="4421780"/>
                <a:ext cx="220306" cy="230833"/>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3199"/>
              </a:p>
            </p:txBody>
          </p:sp>
        </p:grpSp>
        <p:pic>
          <p:nvPicPr>
            <p:cNvPr id="12" name="Picture 11"/>
            <p:cNvPicPr>
              <a:picLocks noChangeAspect="1"/>
            </p:cNvPicPr>
            <p:nvPr/>
          </p:nvPicPr>
          <p:blipFill>
            <a:blip r:embed="rId3"/>
            <a:stretch>
              <a:fillRect/>
            </a:stretch>
          </p:blipFill>
          <p:spPr>
            <a:xfrm>
              <a:off x="4375230" y="2901993"/>
              <a:ext cx="3710809" cy="2145917"/>
            </a:xfrm>
            <a:prstGeom prst="rect">
              <a:avLst/>
            </a:prstGeom>
          </p:spPr>
        </p:pic>
        <p:sp>
          <p:nvSpPr>
            <p:cNvPr id="13" name="Rectangle 12"/>
            <p:cNvSpPr/>
            <p:nvPr/>
          </p:nvSpPr>
          <p:spPr>
            <a:xfrm>
              <a:off x="6490695" y="5454134"/>
              <a:ext cx="1472108" cy="243840"/>
            </a:xfrm>
            <a:prstGeom prst="rect">
              <a:avLst/>
            </a:prstGeom>
            <a:gradFill flip="none" rotWithShape="1">
              <a:gsLst>
                <a:gs pos="0">
                  <a:schemeClr val="bg2"/>
                </a:gs>
                <a:gs pos="66000">
                  <a:srgbClr val="1866AE"/>
                </a:gs>
                <a:gs pos="41000">
                  <a:srgbClr val="3788C0"/>
                </a:gs>
                <a:gs pos="19000">
                  <a:srgbClr val="95C4DE"/>
                </a:gs>
                <a:gs pos="100000">
                  <a:schemeClr val="tx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grpSp>
          <p:nvGrpSpPr>
            <p:cNvPr id="14" name="Group 13"/>
            <p:cNvGrpSpPr/>
            <p:nvPr/>
          </p:nvGrpSpPr>
          <p:grpSpPr>
            <a:xfrm>
              <a:off x="4412944" y="5470385"/>
              <a:ext cx="1594028" cy="220007"/>
              <a:chOff x="4375230" y="5463163"/>
              <a:chExt cx="1594028" cy="220007"/>
            </a:xfrm>
          </p:grpSpPr>
          <p:sp>
            <p:nvSpPr>
              <p:cNvPr id="25" name="Rectangle 24"/>
              <p:cNvSpPr/>
              <p:nvPr/>
            </p:nvSpPr>
            <p:spPr>
              <a:xfrm>
                <a:off x="4375230" y="5463251"/>
                <a:ext cx="196770" cy="219919"/>
              </a:xfrm>
              <a:prstGeom prst="rect">
                <a:avLst/>
              </a:prstGeom>
              <a:solidFill>
                <a:srgbClr val="EE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sp>
            <p:nvSpPr>
              <p:cNvPr id="26" name="Rectangle 25"/>
              <p:cNvSpPr/>
              <p:nvPr/>
            </p:nvSpPr>
            <p:spPr>
              <a:xfrm>
                <a:off x="4662668" y="5463251"/>
                <a:ext cx="196770" cy="219919"/>
              </a:xfrm>
              <a:prstGeom prst="rect">
                <a:avLst/>
              </a:prstGeom>
              <a:solidFill>
                <a:srgbClr val="95C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sp>
            <p:nvSpPr>
              <p:cNvPr id="27" name="Rectangle 26"/>
              <p:cNvSpPr/>
              <p:nvPr/>
            </p:nvSpPr>
            <p:spPr>
              <a:xfrm>
                <a:off x="4959173" y="5463251"/>
                <a:ext cx="196770" cy="219919"/>
              </a:xfrm>
              <a:prstGeom prst="rect">
                <a:avLst/>
              </a:prstGeom>
              <a:solidFill>
                <a:srgbClr val="60A7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sp>
            <p:nvSpPr>
              <p:cNvPr id="28" name="Rectangle 27"/>
              <p:cNvSpPr/>
              <p:nvPr/>
            </p:nvSpPr>
            <p:spPr>
              <a:xfrm>
                <a:off x="5232818" y="5463251"/>
                <a:ext cx="196770" cy="219919"/>
              </a:xfrm>
              <a:prstGeom prst="rect">
                <a:avLst/>
              </a:prstGeom>
              <a:solidFill>
                <a:srgbClr val="378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sp>
            <p:nvSpPr>
              <p:cNvPr id="29" name="Rectangle 28"/>
              <p:cNvSpPr/>
              <p:nvPr/>
            </p:nvSpPr>
            <p:spPr>
              <a:xfrm>
                <a:off x="5498843" y="5463251"/>
                <a:ext cx="196770" cy="219919"/>
              </a:xfrm>
              <a:prstGeom prst="rect">
                <a:avLst/>
              </a:prstGeom>
              <a:solidFill>
                <a:srgbClr val="186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sp>
            <p:nvSpPr>
              <p:cNvPr id="30" name="Rectangle 29"/>
              <p:cNvSpPr/>
              <p:nvPr/>
            </p:nvSpPr>
            <p:spPr>
              <a:xfrm>
                <a:off x="5772488" y="5463163"/>
                <a:ext cx="196770" cy="219919"/>
              </a:xfrm>
              <a:prstGeom prst="rect">
                <a:avLst/>
              </a:prstGeom>
              <a:solidFill>
                <a:srgbClr val="023A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grpSp>
        <p:sp>
          <p:nvSpPr>
            <p:cNvPr id="15" name="TextBox 14"/>
            <p:cNvSpPr txBox="1"/>
            <p:nvPr/>
          </p:nvSpPr>
          <p:spPr>
            <a:xfrm>
              <a:off x="6297978" y="5054779"/>
              <a:ext cx="1863133" cy="448991"/>
            </a:xfrm>
            <a:prstGeom prst="rect">
              <a:avLst/>
            </a:prstGeom>
            <a:noFill/>
          </p:spPr>
          <p:txBody>
            <a:bodyPr wrap="square" rtlCol="0">
              <a:spAutoFit/>
            </a:bodyPr>
            <a:lstStyle/>
            <a:p>
              <a:pPr algn="ctr"/>
              <a:r>
                <a:rPr lang="en-US" sz="2800" dirty="0"/>
                <a:t>Quantity</a:t>
              </a:r>
            </a:p>
          </p:txBody>
        </p:sp>
        <p:sp>
          <p:nvSpPr>
            <p:cNvPr id="16" name="TextBox 15"/>
            <p:cNvSpPr txBox="1"/>
            <p:nvPr/>
          </p:nvSpPr>
          <p:spPr>
            <a:xfrm>
              <a:off x="4471416" y="5050291"/>
              <a:ext cx="1620652" cy="448991"/>
            </a:xfrm>
            <a:prstGeom prst="rect">
              <a:avLst/>
            </a:prstGeom>
            <a:noFill/>
          </p:spPr>
          <p:txBody>
            <a:bodyPr wrap="square" rtlCol="0">
              <a:spAutoFit/>
            </a:bodyPr>
            <a:lstStyle/>
            <a:p>
              <a:r>
                <a:rPr lang="en-US" sz="2800" dirty="0"/>
                <a:t>Category</a:t>
              </a:r>
            </a:p>
          </p:txBody>
        </p:sp>
        <p:sp>
          <p:nvSpPr>
            <p:cNvPr id="17" name="TextBox 16"/>
            <p:cNvSpPr txBox="1"/>
            <p:nvPr/>
          </p:nvSpPr>
          <p:spPr>
            <a:xfrm>
              <a:off x="6391635" y="5734209"/>
              <a:ext cx="304800" cy="272971"/>
            </a:xfrm>
            <a:prstGeom prst="rect">
              <a:avLst/>
            </a:prstGeom>
            <a:noFill/>
          </p:spPr>
          <p:txBody>
            <a:bodyPr wrap="square" rtlCol="0">
              <a:spAutoFit/>
            </a:bodyPr>
            <a:lstStyle/>
            <a:p>
              <a:r>
                <a:rPr lang="en-US" sz="1467" dirty="0"/>
                <a:t>0</a:t>
              </a:r>
            </a:p>
          </p:txBody>
        </p:sp>
        <p:sp>
          <p:nvSpPr>
            <p:cNvPr id="18" name="TextBox 17"/>
            <p:cNvSpPr txBox="1"/>
            <p:nvPr/>
          </p:nvSpPr>
          <p:spPr>
            <a:xfrm>
              <a:off x="7624005" y="5697974"/>
              <a:ext cx="550185" cy="272971"/>
            </a:xfrm>
            <a:prstGeom prst="rect">
              <a:avLst/>
            </a:prstGeom>
            <a:noFill/>
          </p:spPr>
          <p:txBody>
            <a:bodyPr wrap="square" rtlCol="0">
              <a:spAutoFit/>
            </a:bodyPr>
            <a:lstStyle/>
            <a:p>
              <a:r>
                <a:rPr lang="en-US" sz="1467" dirty="0"/>
                <a:t>100</a:t>
              </a:r>
            </a:p>
          </p:txBody>
        </p:sp>
        <p:sp>
          <p:nvSpPr>
            <p:cNvPr id="19" name="TextBox 18"/>
            <p:cNvSpPr txBox="1"/>
            <p:nvPr/>
          </p:nvSpPr>
          <p:spPr>
            <a:xfrm>
              <a:off x="4309735" y="5747857"/>
              <a:ext cx="403185" cy="202431"/>
            </a:xfrm>
            <a:prstGeom prst="rect">
              <a:avLst/>
            </a:prstGeom>
            <a:noFill/>
          </p:spPr>
          <p:txBody>
            <a:bodyPr wrap="square" rtlCol="0">
              <a:spAutoFit/>
            </a:bodyPr>
            <a:lstStyle/>
            <a:p>
              <a:pPr algn="ctr"/>
              <a:r>
                <a:rPr lang="en-US" sz="933" dirty="0"/>
                <a:t>0-10</a:t>
              </a:r>
            </a:p>
          </p:txBody>
        </p:sp>
        <p:sp>
          <p:nvSpPr>
            <p:cNvPr id="20" name="TextBox 19"/>
            <p:cNvSpPr txBox="1"/>
            <p:nvPr/>
          </p:nvSpPr>
          <p:spPr>
            <a:xfrm>
              <a:off x="4547671" y="5747855"/>
              <a:ext cx="510714" cy="202431"/>
            </a:xfrm>
            <a:prstGeom prst="rect">
              <a:avLst/>
            </a:prstGeom>
            <a:noFill/>
          </p:spPr>
          <p:txBody>
            <a:bodyPr wrap="square" rtlCol="0">
              <a:spAutoFit/>
            </a:bodyPr>
            <a:lstStyle/>
            <a:p>
              <a:pPr algn="ctr"/>
              <a:r>
                <a:rPr lang="en-US" sz="933" dirty="0"/>
                <a:t>11-20</a:t>
              </a:r>
            </a:p>
          </p:txBody>
        </p:sp>
        <p:sp>
          <p:nvSpPr>
            <p:cNvPr id="21" name="TextBox 20"/>
            <p:cNvSpPr txBox="1"/>
            <p:nvPr/>
          </p:nvSpPr>
          <p:spPr>
            <a:xfrm>
              <a:off x="4909861" y="5747857"/>
              <a:ext cx="445063" cy="202431"/>
            </a:xfrm>
            <a:prstGeom prst="rect">
              <a:avLst/>
            </a:prstGeom>
            <a:noFill/>
          </p:spPr>
          <p:txBody>
            <a:bodyPr wrap="square" rtlCol="0">
              <a:spAutoFit/>
            </a:bodyPr>
            <a:lstStyle/>
            <a:p>
              <a:pPr algn="ctr"/>
              <a:r>
                <a:rPr lang="en-US" sz="933" dirty="0"/>
                <a:t>21-30</a:t>
              </a:r>
            </a:p>
          </p:txBody>
        </p:sp>
        <p:sp>
          <p:nvSpPr>
            <p:cNvPr id="22" name="TextBox 21"/>
            <p:cNvSpPr txBox="1"/>
            <p:nvPr/>
          </p:nvSpPr>
          <p:spPr>
            <a:xfrm>
              <a:off x="5166167" y="5747857"/>
              <a:ext cx="487303" cy="202431"/>
            </a:xfrm>
            <a:prstGeom prst="rect">
              <a:avLst/>
            </a:prstGeom>
            <a:noFill/>
          </p:spPr>
          <p:txBody>
            <a:bodyPr wrap="square" rtlCol="0">
              <a:spAutoFit/>
            </a:bodyPr>
            <a:lstStyle/>
            <a:p>
              <a:pPr algn="ctr"/>
              <a:r>
                <a:rPr lang="en-US" sz="933" dirty="0"/>
                <a:t>31-40</a:t>
              </a:r>
            </a:p>
          </p:txBody>
        </p:sp>
        <p:sp>
          <p:nvSpPr>
            <p:cNvPr id="23" name="TextBox 22"/>
            <p:cNvSpPr txBox="1"/>
            <p:nvPr/>
          </p:nvSpPr>
          <p:spPr>
            <a:xfrm>
              <a:off x="5466144" y="5747778"/>
              <a:ext cx="444022" cy="202431"/>
            </a:xfrm>
            <a:prstGeom prst="rect">
              <a:avLst/>
            </a:prstGeom>
            <a:noFill/>
          </p:spPr>
          <p:txBody>
            <a:bodyPr wrap="square" rtlCol="0">
              <a:spAutoFit/>
            </a:bodyPr>
            <a:lstStyle/>
            <a:p>
              <a:pPr algn="ctr"/>
              <a:r>
                <a:rPr lang="en-US" sz="933" dirty="0"/>
                <a:t>41-50</a:t>
              </a:r>
            </a:p>
          </p:txBody>
        </p:sp>
        <p:sp>
          <p:nvSpPr>
            <p:cNvPr id="24" name="TextBox 23"/>
            <p:cNvSpPr txBox="1"/>
            <p:nvPr/>
          </p:nvSpPr>
          <p:spPr>
            <a:xfrm>
              <a:off x="5713947" y="5745397"/>
              <a:ext cx="477748" cy="202431"/>
            </a:xfrm>
            <a:prstGeom prst="rect">
              <a:avLst/>
            </a:prstGeom>
            <a:noFill/>
          </p:spPr>
          <p:txBody>
            <a:bodyPr wrap="square" rtlCol="0">
              <a:spAutoFit/>
            </a:bodyPr>
            <a:lstStyle/>
            <a:p>
              <a:pPr algn="ctr"/>
              <a:r>
                <a:rPr lang="en-US" sz="933" dirty="0"/>
                <a:t>51-60</a:t>
              </a:r>
            </a:p>
          </p:txBody>
        </p:sp>
      </p:grpSp>
    </p:spTree>
    <p:extLst>
      <p:ext uri="{BB962C8B-B14F-4D97-AF65-F5344CB8AC3E}">
        <p14:creationId xmlns:p14="http://schemas.microsoft.com/office/powerpoint/2010/main" val="1963598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 Cue: Color</a:t>
            </a:r>
          </a:p>
        </p:txBody>
      </p:sp>
      <p:sp>
        <p:nvSpPr>
          <p:cNvPr id="7" name="Slide Number Placeholder 6"/>
          <p:cNvSpPr>
            <a:spLocks noGrp="1"/>
          </p:cNvSpPr>
          <p:nvPr>
            <p:ph type="sldNum" sz="quarter" idx="16"/>
          </p:nvPr>
        </p:nvSpPr>
        <p:spPr>
          <a:xfrm>
            <a:off x="8305799" y="4780684"/>
            <a:ext cx="346745" cy="231266"/>
          </a:xfrm>
          <a:prstGeom prst="rect">
            <a:avLst/>
          </a:prstGeom>
        </p:spPr>
        <p:txBody>
          <a:bodyPr vert="horz" wrap="none" lIns="0" tIns="0" rIns="0" bIns="0" rtlCol="0" anchor="b"/>
          <a:lstStyle>
            <a:defPPr>
              <a:defRPr lang="en-US"/>
            </a:defPPr>
            <a:lvl1pPr marL="0" algn="r" defTabSz="457200" rtl="0" eaLnBrk="1" latinLnBrk="0" hangingPunct="1">
              <a:defRPr sz="1400"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D558541-60C9-42A2-8392-FF12533A6B7A}" type="slidenum">
              <a:rPr lang="en-US" smtClean="0"/>
              <a:pPr/>
              <a:t>18</a:t>
            </a:fld>
            <a:endParaRPr lang="en-US" dirty="0"/>
          </a:p>
        </p:txBody>
      </p:sp>
      <p:sp>
        <p:nvSpPr>
          <p:cNvPr id="8" name="TextBox 7"/>
          <p:cNvSpPr txBox="1"/>
          <p:nvPr/>
        </p:nvSpPr>
        <p:spPr>
          <a:xfrm>
            <a:off x="1306967" y="1384266"/>
            <a:ext cx="3348943" cy="584775"/>
          </a:xfrm>
          <a:prstGeom prst="rect">
            <a:avLst/>
          </a:prstGeom>
          <a:noFill/>
        </p:spPr>
        <p:txBody>
          <a:bodyPr wrap="square" rtlCol="0">
            <a:spAutoFit/>
          </a:bodyPr>
          <a:lstStyle/>
          <a:p>
            <a:r>
              <a:rPr lang="en-US" sz="3200" dirty="0">
                <a:solidFill>
                  <a:schemeClr val="accent1">
                    <a:lumMod val="50000"/>
                  </a:schemeClr>
                </a:solidFill>
              </a:rPr>
              <a:t>Text</a:t>
            </a:r>
          </a:p>
        </p:txBody>
      </p:sp>
      <p:sp>
        <p:nvSpPr>
          <p:cNvPr id="9" name="TextBox 8"/>
          <p:cNvSpPr txBox="1"/>
          <p:nvPr/>
        </p:nvSpPr>
        <p:spPr>
          <a:xfrm>
            <a:off x="1306967" y="2308477"/>
            <a:ext cx="9462541" cy="3416320"/>
          </a:xfrm>
          <a:prstGeom prst="rect">
            <a:avLst/>
          </a:prstGeom>
          <a:noFill/>
        </p:spPr>
        <p:txBody>
          <a:bodyPr wrap="square" rtlCol="0">
            <a:spAutoFit/>
          </a:bodyPr>
          <a:lstStyle/>
          <a:p>
            <a:r>
              <a:rPr lang="en-US" sz="2400" b="1" dirty="0">
                <a:solidFill>
                  <a:schemeClr val="tx1">
                    <a:lumMod val="50000"/>
                    <a:lumOff val="50000"/>
                  </a:schemeClr>
                </a:solidFill>
              </a:rPr>
              <a:t>Lorem Ipsum is simply dummy text </a:t>
            </a:r>
            <a:r>
              <a:rPr lang="en-US" sz="2400" dirty="0">
                <a:solidFill>
                  <a:schemeClr val="bg1">
                    <a:lumMod val="65000"/>
                  </a:schemeClr>
                </a:solidFill>
              </a:rPr>
              <a:t>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a:t>
            </a:r>
            <a:r>
              <a:rPr lang="en-US" sz="2400" b="1" dirty="0">
                <a:solidFill>
                  <a:schemeClr val="accent3"/>
                </a:solidFill>
              </a:rPr>
              <a:t>It was popularized in the 1960s with the release of Letraset sheets</a:t>
            </a:r>
            <a:r>
              <a:rPr lang="en-US" sz="2400" dirty="0">
                <a:solidFill>
                  <a:schemeClr val="bg1">
                    <a:lumMod val="65000"/>
                  </a:schemeClr>
                </a:solidFill>
              </a:rPr>
              <a:t> containing Lorem Ipsum passages, and more recently with desktop publishing software like Aldus PageMaker including versions of Lorem Ipsum</a:t>
            </a:r>
          </a:p>
        </p:txBody>
      </p:sp>
    </p:spTree>
    <p:extLst>
      <p:ext uri="{BB962C8B-B14F-4D97-AF65-F5344CB8AC3E}">
        <p14:creationId xmlns:p14="http://schemas.microsoft.com/office/powerpoint/2010/main" val="1576749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 Cue: Shape</a:t>
            </a:r>
          </a:p>
        </p:txBody>
      </p:sp>
      <p:sp>
        <p:nvSpPr>
          <p:cNvPr id="7" name="Slide Number Placeholder 6"/>
          <p:cNvSpPr>
            <a:spLocks noGrp="1"/>
          </p:cNvSpPr>
          <p:nvPr>
            <p:ph type="sldNum" sz="quarter" idx="16"/>
          </p:nvPr>
        </p:nvSpPr>
        <p:spPr>
          <a:xfrm>
            <a:off x="8305799" y="4780684"/>
            <a:ext cx="346745" cy="231266"/>
          </a:xfrm>
          <a:prstGeom prst="rect">
            <a:avLst/>
          </a:prstGeom>
        </p:spPr>
        <p:txBody>
          <a:bodyPr vert="horz" wrap="none" lIns="0" tIns="0" rIns="0" bIns="0" rtlCol="0" anchor="b"/>
          <a:lstStyle>
            <a:defPPr>
              <a:defRPr lang="en-US"/>
            </a:defPPr>
            <a:lvl1pPr marL="0" algn="r" defTabSz="457200" rtl="0" eaLnBrk="1" latinLnBrk="0" hangingPunct="1">
              <a:defRPr sz="1400"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D558541-60C9-42A2-8392-FF12533A6B7A}" type="slidenum">
              <a:rPr lang="en-US" smtClean="0"/>
              <a:pPr/>
              <a:t>19</a:t>
            </a:fld>
            <a:endParaRPr lang="en-US" dirty="0"/>
          </a:p>
        </p:txBody>
      </p:sp>
      <p:grpSp>
        <p:nvGrpSpPr>
          <p:cNvPr id="8" name="Group 7"/>
          <p:cNvGrpSpPr/>
          <p:nvPr/>
        </p:nvGrpSpPr>
        <p:grpSpPr>
          <a:xfrm>
            <a:off x="3700272" y="1615533"/>
            <a:ext cx="3734765" cy="3650547"/>
            <a:chOff x="805396" y="2313487"/>
            <a:chExt cx="2801074" cy="2737910"/>
          </a:xfrm>
        </p:grpSpPr>
        <p:grpSp>
          <p:nvGrpSpPr>
            <p:cNvPr id="9" name="Group 8"/>
            <p:cNvGrpSpPr/>
            <p:nvPr/>
          </p:nvGrpSpPr>
          <p:grpSpPr>
            <a:xfrm>
              <a:off x="805396" y="2313487"/>
              <a:ext cx="2801074" cy="2737910"/>
              <a:chOff x="773490" y="2261387"/>
              <a:chExt cx="2801074" cy="2737910"/>
            </a:xfrm>
          </p:grpSpPr>
          <p:sp>
            <p:nvSpPr>
              <p:cNvPr id="14" name="TextBox 13"/>
              <p:cNvSpPr txBox="1"/>
              <p:nvPr/>
            </p:nvSpPr>
            <p:spPr>
              <a:xfrm>
                <a:off x="773490" y="2261387"/>
                <a:ext cx="2801074" cy="438581"/>
              </a:xfrm>
              <a:prstGeom prst="rect">
                <a:avLst/>
              </a:prstGeom>
              <a:noFill/>
            </p:spPr>
            <p:txBody>
              <a:bodyPr wrap="square" rtlCol="0">
                <a:spAutoFit/>
              </a:bodyPr>
              <a:lstStyle/>
              <a:p>
                <a:r>
                  <a:rPr lang="en-US" sz="3200" dirty="0">
                    <a:solidFill>
                      <a:schemeClr val="accent1">
                        <a:lumMod val="50000"/>
                      </a:schemeClr>
                    </a:solidFill>
                  </a:rPr>
                  <a:t>Category</a:t>
                </a:r>
              </a:p>
            </p:txBody>
          </p:sp>
          <p:sp>
            <p:nvSpPr>
              <p:cNvPr id="15" name="Flowchart: Process 14"/>
              <p:cNvSpPr/>
              <p:nvPr/>
            </p:nvSpPr>
            <p:spPr>
              <a:xfrm>
                <a:off x="1859230" y="3682069"/>
                <a:ext cx="207123" cy="21702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sp>
            <p:nvSpPr>
              <p:cNvPr id="16" name="Multiply 15"/>
              <p:cNvSpPr/>
              <p:nvPr/>
            </p:nvSpPr>
            <p:spPr>
              <a:xfrm>
                <a:off x="1394167" y="3220337"/>
                <a:ext cx="341511" cy="35783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sp>
            <p:nvSpPr>
              <p:cNvPr id="17" name="Flowchart: Process 16"/>
              <p:cNvSpPr/>
              <p:nvPr/>
            </p:nvSpPr>
            <p:spPr>
              <a:xfrm>
                <a:off x="2893421" y="4190946"/>
                <a:ext cx="220306" cy="23083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sp>
            <p:nvSpPr>
              <p:cNvPr id="18" name="Flowchart: Process 17"/>
              <p:cNvSpPr/>
              <p:nvPr/>
            </p:nvSpPr>
            <p:spPr>
              <a:xfrm>
                <a:off x="1004434" y="4768464"/>
                <a:ext cx="220306" cy="23083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sp>
            <p:nvSpPr>
              <p:cNvPr id="19" name="Flowchart: Process 18"/>
              <p:cNvSpPr/>
              <p:nvPr/>
            </p:nvSpPr>
            <p:spPr>
              <a:xfrm>
                <a:off x="1017255" y="3899088"/>
                <a:ext cx="220306" cy="23083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sp>
            <p:nvSpPr>
              <p:cNvPr id="20" name="Flowchart: Process 19"/>
              <p:cNvSpPr/>
              <p:nvPr/>
            </p:nvSpPr>
            <p:spPr>
              <a:xfrm>
                <a:off x="1638924" y="4172673"/>
                <a:ext cx="220306" cy="23083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sp>
            <p:nvSpPr>
              <p:cNvPr id="21" name="Flowchart: Process 20"/>
              <p:cNvSpPr/>
              <p:nvPr/>
            </p:nvSpPr>
            <p:spPr>
              <a:xfrm>
                <a:off x="1871811" y="4614152"/>
                <a:ext cx="220306" cy="23083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grpSp>
        <p:sp>
          <p:nvSpPr>
            <p:cNvPr id="10" name="Multiply 9"/>
            <p:cNvSpPr/>
            <p:nvPr/>
          </p:nvSpPr>
          <p:spPr>
            <a:xfrm>
              <a:off x="2419770" y="3107970"/>
              <a:ext cx="341511" cy="35783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sp>
          <p:nvSpPr>
            <p:cNvPr id="11" name="Multiply 10"/>
            <p:cNvSpPr/>
            <p:nvPr/>
          </p:nvSpPr>
          <p:spPr>
            <a:xfrm>
              <a:off x="2295467" y="3982680"/>
              <a:ext cx="341511" cy="35783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sp>
          <p:nvSpPr>
            <p:cNvPr id="12" name="Multiply 11"/>
            <p:cNvSpPr/>
            <p:nvPr/>
          </p:nvSpPr>
          <p:spPr>
            <a:xfrm>
              <a:off x="2822458" y="3489791"/>
              <a:ext cx="341511" cy="35783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sp>
          <p:nvSpPr>
            <p:cNvPr id="13" name="Multiply 12"/>
            <p:cNvSpPr/>
            <p:nvPr/>
          </p:nvSpPr>
          <p:spPr>
            <a:xfrm>
              <a:off x="2417772" y="4621223"/>
              <a:ext cx="341511" cy="35783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grpSp>
    </p:spTree>
    <p:extLst>
      <p:ext uri="{BB962C8B-B14F-4D97-AF65-F5344CB8AC3E}">
        <p14:creationId xmlns:p14="http://schemas.microsoft.com/office/powerpoint/2010/main" val="2947776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3F97B-C231-8F98-D625-ACB591FCE45C}"/>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2EEEA08B-2388-BFAC-AF44-30148C183B8F}"/>
              </a:ext>
            </a:extLst>
          </p:cNvPr>
          <p:cNvSpPr>
            <a:spLocks noGrp="1"/>
          </p:cNvSpPr>
          <p:nvPr>
            <p:ph idx="1"/>
          </p:nvPr>
        </p:nvSpPr>
        <p:spPr/>
        <p:txBody>
          <a:bodyPr/>
          <a:lstStyle/>
          <a:p>
            <a:pPr marL="342900" indent="-342900">
              <a:lnSpc>
                <a:spcPct val="100000"/>
              </a:lnSpc>
              <a:spcBef>
                <a:spcPts val="0"/>
              </a:spcBef>
              <a:spcAft>
                <a:spcPts val="0"/>
              </a:spcAft>
              <a:buFont typeface="Arial" panose="020B0604020202020204" pitchFamily="34" charset="0"/>
              <a:buChar char="•"/>
            </a:pPr>
            <a:r>
              <a:rPr lang="en-US" sz="2400" dirty="0"/>
              <a:t>Know your audience - </a:t>
            </a:r>
            <a:r>
              <a:rPr lang="en-US" sz="2400" b="0" dirty="0"/>
              <a:t>Tailor your story to who's listening</a:t>
            </a:r>
          </a:p>
          <a:p>
            <a:pPr marL="342900" indent="-342900">
              <a:lnSpc>
                <a:spcPct val="100000"/>
              </a:lnSpc>
              <a:spcBef>
                <a:spcPts val="0"/>
              </a:spcBef>
              <a:spcAft>
                <a:spcPts val="0"/>
              </a:spcAft>
              <a:buFont typeface="Arial" panose="020B0604020202020204" pitchFamily="34" charset="0"/>
              <a:buChar char="•"/>
            </a:pPr>
            <a:r>
              <a:rPr lang="en-US" sz="2400" dirty="0"/>
              <a:t>Foundation first - </a:t>
            </a:r>
            <a:r>
              <a:rPr lang="en-US" sz="2400" b="0" dirty="0"/>
              <a:t>Clean data structure principles</a:t>
            </a:r>
          </a:p>
          <a:p>
            <a:pPr marL="342900" indent="-342900">
              <a:lnSpc>
                <a:spcPct val="100000"/>
              </a:lnSpc>
              <a:spcBef>
                <a:spcPts val="0"/>
              </a:spcBef>
              <a:spcAft>
                <a:spcPts val="0"/>
              </a:spcAft>
              <a:buFont typeface="Arial" panose="020B0604020202020204" pitchFamily="34" charset="0"/>
              <a:buChar char="•"/>
            </a:pPr>
            <a:r>
              <a:rPr lang="en-US" sz="2400" dirty="0"/>
              <a:t>Visual perception - </a:t>
            </a:r>
            <a:r>
              <a:rPr lang="en-US" sz="2400" b="0" dirty="0"/>
              <a:t>How our brains decode information</a:t>
            </a:r>
          </a:p>
          <a:p>
            <a:pPr marL="342900" indent="-342900">
              <a:lnSpc>
                <a:spcPct val="100000"/>
              </a:lnSpc>
              <a:spcBef>
                <a:spcPts val="0"/>
              </a:spcBef>
              <a:spcAft>
                <a:spcPts val="0"/>
              </a:spcAft>
              <a:buFont typeface="Arial" panose="020B0604020202020204" pitchFamily="34" charset="0"/>
              <a:buChar char="•"/>
            </a:pPr>
            <a:r>
              <a:rPr lang="en-US" sz="2400" dirty="0"/>
              <a:t>Chart encyclopedia - </a:t>
            </a:r>
            <a:r>
              <a:rPr lang="en-US" sz="2400" b="0" dirty="0"/>
              <a:t>Choosing the right visualization for your story</a:t>
            </a:r>
          </a:p>
          <a:p>
            <a:pPr marL="342900" indent="-342900">
              <a:lnSpc>
                <a:spcPct val="100000"/>
              </a:lnSpc>
              <a:spcBef>
                <a:spcPts val="0"/>
              </a:spcBef>
              <a:spcAft>
                <a:spcPts val="0"/>
              </a:spcAft>
              <a:buFont typeface="Arial" panose="020B0604020202020204" pitchFamily="34" charset="0"/>
              <a:buChar char="•"/>
            </a:pPr>
            <a:r>
              <a:rPr lang="en-US" sz="2400" dirty="0"/>
              <a:t>Design principles - </a:t>
            </a:r>
            <a:r>
              <a:rPr lang="en-US" sz="2400" b="0" dirty="0"/>
              <a:t>Creating compelling information experiences</a:t>
            </a:r>
          </a:p>
          <a:p>
            <a:pPr marL="342900" indent="-342900">
              <a:lnSpc>
                <a:spcPct val="100000"/>
              </a:lnSpc>
              <a:spcBef>
                <a:spcPts val="0"/>
              </a:spcBef>
              <a:spcAft>
                <a:spcPts val="0"/>
              </a:spcAft>
              <a:buFont typeface="Arial" panose="020B0604020202020204" pitchFamily="34" charset="0"/>
              <a:buChar char="•"/>
            </a:pPr>
            <a:r>
              <a:rPr lang="en-US" sz="2400" dirty="0"/>
              <a:t>Ethics matter - </a:t>
            </a:r>
            <a:r>
              <a:rPr lang="en-US" sz="2400" b="0" dirty="0"/>
              <a:t>Responsibility and truth in visual communication</a:t>
            </a:r>
          </a:p>
          <a:p>
            <a:pPr marL="342900" indent="-342900">
              <a:lnSpc>
                <a:spcPct val="100000"/>
              </a:lnSpc>
              <a:spcBef>
                <a:spcPts val="0"/>
              </a:spcBef>
              <a:spcAft>
                <a:spcPts val="0"/>
              </a:spcAft>
              <a:buFont typeface="Arial" panose="020B0604020202020204" pitchFamily="34" charset="0"/>
              <a:buChar char="•"/>
            </a:pPr>
            <a:r>
              <a:rPr lang="en-US" sz="2400" dirty="0"/>
              <a:t>Tools of the trade - </a:t>
            </a:r>
            <a:r>
              <a:rPr lang="en-US" sz="2400" b="0" dirty="0"/>
              <a:t>From Excel to advanced platforms</a:t>
            </a:r>
          </a:p>
          <a:p>
            <a:pPr marL="342900" indent="-342900">
              <a:lnSpc>
                <a:spcPct val="100000"/>
              </a:lnSpc>
              <a:spcBef>
                <a:spcPts val="0"/>
              </a:spcBef>
              <a:spcAft>
                <a:spcPts val="0"/>
              </a:spcAft>
              <a:buFont typeface="Arial" panose="020B0604020202020204" pitchFamily="34" charset="0"/>
              <a:buChar char="•"/>
            </a:pPr>
            <a:r>
              <a:rPr lang="en-US" sz="2400" dirty="0"/>
              <a:t>From principles to practice - </a:t>
            </a:r>
            <a:r>
              <a:rPr lang="en-US" sz="2400" b="0" dirty="0"/>
              <a:t>Building your expertise</a:t>
            </a:r>
          </a:p>
          <a:p>
            <a:endParaRPr lang="en-US" dirty="0"/>
          </a:p>
        </p:txBody>
      </p:sp>
      <p:sp>
        <p:nvSpPr>
          <p:cNvPr id="4" name="Text Placeholder 3">
            <a:extLst>
              <a:ext uri="{FF2B5EF4-FFF2-40B4-BE49-F238E27FC236}">
                <a16:creationId xmlns:a16="http://schemas.microsoft.com/office/drawing/2014/main" id="{E1C11FA2-EFB1-70B7-EE93-36D098978E36}"/>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9B5EE231-6FED-7097-BD6B-256187AFF86D}"/>
              </a:ext>
            </a:extLst>
          </p:cNvPr>
          <p:cNvSpPr>
            <a:spLocks noGrp="1"/>
          </p:cNvSpPr>
          <p:nvPr>
            <p:ph type="sldNum" sz="quarter" idx="12"/>
          </p:nvPr>
        </p:nvSpPr>
        <p:spPr/>
        <p:txBody>
          <a:bodyPr/>
          <a:lstStyle/>
          <a:p>
            <a:fld id="{0D558541-60C9-42A2-8392-FF12533A6B7A}" type="slidenum">
              <a:rPr lang="en-US" smtClean="0"/>
              <a:pPr/>
              <a:t>2</a:t>
            </a:fld>
            <a:endParaRPr lang="en-US"/>
          </a:p>
        </p:txBody>
      </p:sp>
    </p:spTree>
    <p:extLst>
      <p:ext uri="{BB962C8B-B14F-4D97-AF65-F5344CB8AC3E}">
        <p14:creationId xmlns:p14="http://schemas.microsoft.com/office/powerpoint/2010/main" val="34519002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 Cue: Texture</a:t>
            </a:r>
          </a:p>
        </p:txBody>
      </p:sp>
      <p:sp>
        <p:nvSpPr>
          <p:cNvPr id="7" name="Slide Number Placeholder 6"/>
          <p:cNvSpPr>
            <a:spLocks noGrp="1"/>
          </p:cNvSpPr>
          <p:nvPr>
            <p:ph type="sldNum" sz="quarter" idx="16"/>
          </p:nvPr>
        </p:nvSpPr>
        <p:spPr>
          <a:xfrm>
            <a:off x="8305799" y="4780684"/>
            <a:ext cx="346745" cy="231266"/>
          </a:xfrm>
          <a:prstGeom prst="rect">
            <a:avLst/>
          </a:prstGeom>
        </p:spPr>
        <p:txBody>
          <a:bodyPr vert="horz" wrap="none" lIns="0" tIns="0" rIns="0" bIns="0" rtlCol="0" anchor="b"/>
          <a:lstStyle>
            <a:defPPr>
              <a:defRPr lang="en-US"/>
            </a:defPPr>
            <a:lvl1pPr marL="0" algn="r" defTabSz="457200" rtl="0" eaLnBrk="1" latinLnBrk="0" hangingPunct="1">
              <a:defRPr sz="1400"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D558541-60C9-42A2-8392-FF12533A6B7A}" type="slidenum">
              <a:rPr lang="en-US" smtClean="0"/>
              <a:pPr/>
              <a:t>20</a:t>
            </a:fld>
            <a:endParaRPr lang="en-US" dirty="0"/>
          </a:p>
        </p:txBody>
      </p:sp>
      <p:grpSp>
        <p:nvGrpSpPr>
          <p:cNvPr id="8" name="Group 7"/>
          <p:cNvGrpSpPr/>
          <p:nvPr/>
        </p:nvGrpSpPr>
        <p:grpSpPr>
          <a:xfrm>
            <a:off x="3735839" y="1542550"/>
            <a:ext cx="5031492" cy="4211068"/>
            <a:chOff x="1156526" y="2301900"/>
            <a:chExt cx="3773619" cy="3158301"/>
          </a:xfrm>
        </p:grpSpPr>
        <p:grpSp>
          <p:nvGrpSpPr>
            <p:cNvPr id="9" name="Group 8"/>
            <p:cNvGrpSpPr/>
            <p:nvPr/>
          </p:nvGrpSpPr>
          <p:grpSpPr>
            <a:xfrm>
              <a:off x="1156526" y="2301900"/>
              <a:ext cx="3773619" cy="3158301"/>
              <a:chOff x="4652751" y="2270226"/>
              <a:chExt cx="3773619" cy="3158301"/>
            </a:xfrm>
          </p:grpSpPr>
          <p:sp>
            <p:nvSpPr>
              <p:cNvPr id="22" name="TextBox 21"/>
              <p:cNvSpPr txBox="1"/>
              <p:nvPr/>
            </p:nvSpPr>
            <p:spPr>
              <a:xfrm>
                <a:off x="4652751" y="2270226"/>
                <a:ext cx="2801074" cy="438581"/>
              </a:xfrm>
              <a:prstGeom prst="rect">
                <a:avLst/>
              </a:prstGeom>
              <a:noFill/>
            </p:spPr>
            <p:txBody>
              <a:bodyPr wrap="square" rtlCol="0">
                <a:spAutoFit/>
              </a:bodyPr>
              <a:lstStyle/>
              <a:p>
                <a:r>
                  <a:rPr lang="en-US" sz="3200" dirty="0">
                    <a:solidFill>
                      <a:schemeClr val="accent1">
                        <a:lumMod val="50000"/>
                      </a:schemeClr>
                    </a:solidFill>
                  </a:rPr>
                  <a:t>Category</a:t>
                </a:r>
              </a:p>
            </p:txBody>
          </p:sp>
          <p:cxnSp>
            <p:nvCxnSpPr>
              <p:cNvPr id="23" name="Straight Connector 22"/>
              <p:cNvCxnSpPr/>
              <p:nvPr/>
            </p:nvCxnSpPr>
            <p:spPr>
              <a:xfrm>
                <a:off x="4799719" y="2916820"/>
                <a:ext cx="0" cy="251170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4817963" y="5416952"/>
                <a:ext cx="3608407"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1321738" y="3668706"/>
              <a:ext cx="2453501" cy="486612"/>
            </a:xfrm>
            <a:prstGeom prst="rect">
              <a:avLst/>
            </a:prstGeom>
            <a:pattFill prst="dk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sp>
          <p:nvSpPr>
            <p:cNvPr id="11" name="Rectangle 10"/>
            <p:cNvSpPr/>
            <p:nvPr/>
          </p:nvSpPr>
          <p:spPr>
            <a:xfrm>
              <a:off x="1321737" y="4272990"/>
              <a:ext cx="2453502" cy="486612"/>
            </a:xfrm>
            <a:prstGeom prst="rect">
              <a:avLst/>
            </a:prstGeom>
            <a:pattFill prst="dk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sp>
          <p:nvSpPr>
            <p:cNvPr id="12" name="Rectangle 11"/>
            <p:cNvSpPr/>
            <p:nvPr/>
          </p:nvSpPr>
          <p:spPr>
            <a:xfrm>
              <a:off x="1321736" y="4876031"/>
              <a:ext cx="2453503" cy="486612"/>
            </a:xfrm>
            <a:prstGeom prst="rect">
              <a:avLst/>
            </a:prstGeom>
            <a:pattFill prst="dk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sp>
          <p:nvSpPr>
            <p:cNvPr id="13" name="Rectangle 12"/>
            <p:cNvSpPr/>
            <p:nvPr/>
          </p:nvSpPr>
          <p:spPr>
            <a:xfrm>
              <a:off x="1318938" y="3065044"/>
              <a:ext cx="2456301" cy="486612"/>
            </a:xfrm>
            <a:prstGeom prst="rect">
              <a:avLst/>
            </a:prstGeom>
            <a:pattFill prst="dk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sp>
          <p:nvSpPr>
            <p:cNvPr id="14" name="Rectangle 13"/>
            <p:cNvSpPr/>
            <p:nvPr/>
          </p:nvSpPr>
          <p:spPr>
            <a:xfrm>
              <a:off x="1321739" y="3060101"/>
              <a:ext cx="462022" cy="486612"/>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sp>
          <p:nvSpPr>
            <p:cNvPr id="15" name="Rectangle 14"/>
            <p:cNvSpPr/>
            <p:nvPr/>
          </p:nvSpPr>
          <p:spPr>
            <a:xfrm>
              <a:off x="1775454" y="3060101"/>
              <a:ext cx="669571" cy="486612"/>
            </a:xfrm>
            <a:prstGeom prst="rect">
              <a:avLst/>
            </a:prstGeom>
            <a:pattFill prst="wdDn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sp>
          <p:nvSpPr>
            <p:cNvPr id="16" name="Rectangle 15"/>
            <p:cNvSpPr/>
            <p:nvPr/>
          </p:nvSpPr>
          <p:spPr>
            <a:xfrm>
              <a:off x="1344884" y="3669677"/>
              <a:ext cx="921238" cy="486612"/>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sp>
          <p:nvSpPr>
            <p:cNvPr id="17" name="Rectangle 16"/>
            <p:cNvSpPr/>
            <p:nvPr/>
          </p:nvSpPr>
          <p:spPr>
            <a:xfrm>
              <a:off x="3047503" y="4270971"/>
              <a:ext cx="462273" cy="486612"/>
            </a:xfrm>
            <a:prstGeom prst="rect">
              <a:avLst/>
            </a:prstGeom>
            <a:pattFill prst="wdDn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sp>
          <p:nvSpPr>
            <p:cNvPr id="18" name="Rectangle 17"/>
            <p:cNvSpPr/>
            <p:nvPr/>
          </p:nvSpPr>
          <p:spPr>
            <a:xfrm>
              <a:off x="1334571" y="4272990"/>
              <a:ext cx="1716742" cy="486612"/>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sp>
          <p:nvSpPr>
            <p:cNvPr id="19" name="Rectangle 18"/>
            <p:cNvSpPr/>
            <p:nvPr/>
          </p:nvSpPr>
          <p:spPr>
            <a:xfrm>
              <a:off x="2257816" y="3670648"/>
              <a:ext cx="238911" cy="486612"/>
            </a:xfrm>
            <a:prstGeom prst="rect">
              <a:avLst/>
            </a:prstGeom>
            <a:pattFill prst="wdDn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sp>
          <p:nvSpPr>
            <p:cNvPr id="20" name="Rectangle 19"/>
            <p:cNvSpPr/>
            <p:nvPr/>
          </p:nvSpPr>
          <p:spPr>
            <a:xfrm>
              <a:off x="1313865" y="4874641"/>
              <a:ext cx="461589" cy="486612"/>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sp>
          <p:nvSpPr>
            <p:cNvPr id="21" name="Rectangle 20"/>
            <p:cNvSpPr/>
            <p:nvPr/>
          </p:nvSpPr>
          <p:spPr>
            <a:xfrm>
              <a:off x="1734823" y="4875133"/>
              <a:ext cx="1644481" cy="486612"/>
            </a:xfrm>
            <a:prstGeom prst="rect">
              <a:avLst/>
            </a:prstGeom>
            <a:pattFill prst="wdDn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grpSp>
    </p:spTree>
    <p:extLst>
      <p:ext uri="{BB962C8B-B14F-4D97-AF65-F5344CB8AC3E}">
        <p14:creationId xmlns:p14="http://schemas.microsoft.com/office/powerpoint/2010/main" val="26580785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 Cue: Length or Height</a:t>
            </a:r>
          </a:p>
        </p:txBody>
      </p:sp>
      <p:grpSp>
        <p:nvGrpSpPr>
          <p:cNvPr id="8" name="Group 7"/>
          <p:cNvGrpSpPr/>
          <p:nvPr/>
        </p:nvGrpSpPr>
        <p:grpSpPr>
          <a:xfrm>
            <a:off x="3231781" y="1476081"/>
            <a:ext cx="4924051" cy="4288139"/>
            <a:chOff x="4765493" y="2244097"/>
            <a:chExt cx="3693038" cy="3216104"/>
          </a:xfrm>
        </p:grpSpPr>
        <p:grpSp>
          <p:nvGrpSpPr>
            <p:cNvPr id="9" name="Group 8"/>
            <p:cNvGrpSpPr/>
            <p:nvPr/>
          </p:nvGrpSpPr>
          <p:grpSpPr>
            <a:xfrm>
              <a:off x="4765493" y="2244097"/>
              <a:ext cx="3693038" cy="3216104"/>
              <a:chOff x="4733332" y="2212423"/>
              <a:chExt cx="3693038" cy="3216104"/>
            </a:xfrm>
          </p:grpSpPr>
          <p:sp>
            <p:nvSpPr>
              <p:cNvPr id="14" name="TextBox 13"/>
              <p:cNvSpPr txBox="1"/>
              <p:nvPr/>
            </p:nvSpPr>
            <p:spPr>
              <a:xfrm>
                <a:off x="4733332" y="2212423"/>
                <a:ext cx="2801074" cy="438581"/>
              </a:xfrm>
              <a:prstGeom prst="rect">
                <a:avLst/>
              </a:prstGeom>
              <a:noFill/>
            </p:spPr>
            <p:txBody>
              <a:bodyPr wrap="square" rtlCol="0">
                <a:spAutoFit/>
              </a:bodyPr>
              <a:lstStyle/>
              <a:p>
                <a:r>
                  <a:rPr lang="en-US" sz="3200" dirty="0">
                    <a:solidFill>
                      <a:schemeClr val="accent1">
                        <a:lumMod val="50000"/>
                      </a:schemeClr>
                    </a:solidFill>
                  </a:rPr>
                  <a:t>Quantity</a:t>
                </a:r>
              </a:p>
            </p:txBody>
          </p:sp>
          <p:cxnSp>
            <p:nvCxnSpPr>
              <p:cNvPr id="15" name="Straight Connector 14"/>
              <p:cNvCxnSpPr/>
              <p:nvPr/>
            </p:nvCxnSpPr>
            <p:spPr>
              <a:xfrm>
                <a:off x="4829536" y="2916820"/>
                <a:ext cx="0" cy="251170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817963" y="5416952"/>
                <a:ext cx="3608407"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4850124" y="3668706"/>
              <a:ext cx="1573825" cy="4866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sp>
          <p:nvSpPr>
            <p:cNvPr id="11" name="Rectangle 10"/>
            <p:cNvSpPr/>
            <p:nvPr/>
          </p:nvSpPr>
          <p:spPr>
            <a:xfrm>
              <a:off x="4850123" y="4272990"/>
              <a:ext cx="2453502" cy="4866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sp>
          <p:nvSpPr>
            <p:cNvPr id="12" name="Rectangle 11"/>
            <p:cNvSpPr/>
            <p:nvPr/>
          </p:nvSpPr>
          <p:spPr>
            <a:xfrm>
              <a:off x="4850122" y="4876031"/>
              <a:ext cx="3263097" cy="4866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sp>
          <p:nvSpPr>
            <p:cNvPr id="13" name="Rectangle 12"/>
            <p:cNvSpPr/>
            <p:nvPr/>
          </p:nvSpPr>
          <p:spPr>
            <a:xfrm>
              <a:off x="4847324" y="3065044"/>
              <a:ext cx="1573825" cy="4866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grpSp>
    </p:spTree>
    <p:extLst>
      <p:ext uri="{BB962C8B-B14F-4D97-AF65-F5344CB8AC3E}">
        <p14:creationId xmlns:p14="http://schemas.microsoft.com/office/powerpoint/2010/main" val="1420818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 Cue: Length or Height with baselines</a:t>
            </a:r>
          </a:p>
        </p:txBody>
      </p:sp>
      <p:grpSp>
        <p:nvGrpSpPr>
          <p:cNvPr id="8" name="Group 7"/>
          <p:cNvGrpSpPr/>
          <p:nvPr/>
        </p:nvGrpSpPr>
        <p:grpSpPr>
          <a:xfrm>
            <a:off x="3776803" y="1145536"/>
            <a:ext cx="5138667" cy="4950465"/>
            <a:chOff x="3246070" y="1857152"/>
            <a:chExt cx="4310676" cy="4152799"/>
          </a:xfrm>
        </p:grpSpPr>
        <p:grpSp>
          <p:nvGrpSpPr>
            <p:cNvPr id="9" name="Group 8"/>
            <p:cNvGrpSpPr/>
            <p:nvPr/>
          </p:nvGrpSpPr>
          <p:grpSpPr>
            <a:xfrm rot="16200000">
              <a:off x="2799865" y="2948494"/>
              <a:ext cx="3611207" cy="2511707"/>
              <a:chOff x="4847324" y="2948494"/>
              <a:chExt cx="3611207" cy="2511707"/>
            </a:xfrm>
          </p:grpSpPr>
          <p:grpSp>
            <p:nvGrpSpPr>
              <p:cNvPr id="13" name="Group 12"/>
              <p:cNvGrpSpPr/>
              <p:nvPr/>
            </p:nvGrpSpPr>
            <p:grpSpPr>
              <a:xfrm>
                <a:off x="4850124" y="2948494"/>
                <a:ext cx="3608407" cy="2511707"/>
                <a:chOff x="4817963" y="2916820"/>
                <a:chExt cx="3608407" cy="2511707"/>
              </a:xfrm>
            </p:grpSpPr>
            <p:cxnSp>
              <p:nvCxnSpPr>
                <p:cNvPr id="18" name="Straight Connector 17"/>
                <p:cNvCxnSpPr/>
                <p:nvPr/>
              </p:nvCxnSpPr>
              <p:spPr>
                <a:xfrm>
                  <a:off x="4829536" y="2916820"/>
                  <a:ext cx="0" cy="251170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4817963" y="2932199"/>
                  <a:ext cx="3608407"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4" name="Rectangle 13"/>
              <p:cNvSpPr/>
              <p:nvPr/>
            </p:nvSpPr>
            <p:spPr>
              <a:xfrm>
                <a:off x="4850124" y="3668706"/>
                <a:ext cx="1573825" cy="4866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sp>
            <p:nvSpPr>
              <p:cNvPr id="15" name="Rectangle 14"/>
              <p:cNvSpPr/>
              <p:nvPr/>
            </p:nvSpPr>
            <p:spPr>
              <a:xfrm>
                <a:off x="4850123" y="4272990"/>
                <a:ext cx="2453502" cy="4866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sp>
            <p:nvSpPr>
              <p:cNvPr id="16" name="Rectangle 15"/>
              <p:cNvSpPr/>
              <p:nvPr/>
            </p:nvSpPr>
            <p:spPr>
              <a:xfrm>
                <a:off x="4850122" y="4876031"/>
                <a:ext cx="3263097" cy="4866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sp>
            <p:nvSpPr>
              <p:cNvPr id="17" name="Rectangle 16"/>
              <p:cNvSpPr/>
              <p:nvPr/>
            </p:nvSpPr>
            <p:spPr>
              <a:xfrm>
                <a:off x="4847324" y="3065044"/>
                <a:ext cx="1573825" cy="4866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grpSp>
        <p:cxnSp>
          <p:nvCxnSpPr>
            <p:cNvPr id="10" name="Straight Connector 9"/>
            <p:cNvCxnSpPr/>
            <p:nvPr/>
          </p:nvCxnSpPr>
          <p:spPr>
            <a:xfrm>
              <a:off x="3349615" y="4233237"/>
              <a:ext cx="2593985" cy="0"/>
            </a:xfrm>
            <a:prstGeom prst="line">
              <a:avLst/>
            </a:prstGeom>
            <a:ln w="38100"/>
          </p:spPr>
          <p:style>
            <a:lnRef idx="1">
              <a:schemeClr val="accent3"/>
            </a:lnRef>
            <a:fillRef idx="0">
              <a:schemeClr val="accent3"/>
            </a:fillRef>
            <a:effectRef idx="0">
              <a:schemeClr val="accent3"/>
            </a:effectRef>
            <a:fontRef idx="minor">
              <a:schemeClr val="tx1"/>
            </a:fontRef>
          </p:style>
        </p:cxnSp>
        <p:sp>
          <p:nvSpPr>
            <p:cNvPr id="11" name="TextBox 10"/>
            <p:cNvSpPr txBox="1"/>
            <p:nvPr/>
          </p:nvSpPr>
          <p:spPr>
            <a:xfrm>
              <a:off x="6095694" y="4043186"/>
              <a:ext cx="1461052" cy="490443"/>
            </a:xfrm>
            <a:prstGeom prst="rect">
              <a:avLst/>
            </a:prstGeom>
            <a:noFill/>
          </p:spPr>
          <p:txBody>
            <a:bodyPr wrap="square" rtlCol="0">
              <a:spAutoFit/>
            </a:bodyPr>
            <a:lstStyle/>
            <a:p>
              <a:r>
                <a:rPr lang="en-US" sz="3199" dirty="0">
                  <a:solidFill>
                    <a:schemeClr val="accent3"/>
                  </a:solidFill>
                </a:rPr>
                <a:t>average</a:t>
              </a:r>
            </a:p>
          </p:txBody>
        </p:sp>
        <p:sp>
          <p:nvSpPr>
            <p:cNvPr id="12" name="TextBox 11"/>
            <p:cNvSpPr txBox="1"/>
            <p:nvPr/>
          </p:nvSpPr>
          <p:spPr>
            <a:xfrm>
              <a:off x="3246070" y="1857152"/>
              <a:ext cx="2801074" cy="490550"/>
            </a:xfrm>
            <a:prstGeom prst="rect">
              <a:avLst/>
            </a:prstGeom>
            <a:noFill/>
          </p:spPr>
          <p:txBody>
            <a:bodyPr wrap="square" rtlCol="0">
              <a:spAutoFit/>
            </a:bodyPr>
            <a:lstStyle/>
            <a:p>
              <a:r>
                <a:rPr lang="en-US" sz="3200" dirty="0">
                  <a:solidFill>
                    <a:schemeClr val="accent1">
                      <a:lumMod val="50000"/>
                    </a:schemeClr>
                  </a:solidFill>
                </a:rPr>
                <a:t>Quantity</a:t>
              </a:r>
            </a:p>
          </p:txBody>
        </p:sp>
      </p:grpSp>
    </p:spTree>
    <p:extLst>
      <p:ext uri="{BB962C8B-B14F-4D97-AF65-F5344CB8AC3E}">
        <p14:creationId xmlns:p14="http://schemas.microsoft.com/office/powerpoint/2010/main" val="29484952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 Cue: Angle</a:t>
            </a:r>
          </a:p>
        </p:txBody>
      </p:sp>
      <p:grpSp>
        <p:nvGrpSpPr>
          <p:cNvPr id="9" name="Group 8"/>
          <p:cNvGrpSpPr/>
          <p:nvPr/>
        </p:nvGrpSpPr>
        <p:grpSpPr>
          <a:xfrm>
            <a:off x="1135603" y="1505988"/>
            <a:ext cx="9938796" cy="4300637"/>
            <a:chOff x="1004434" y="2234723"/>
            <a:chExt cx="7454097" cy="3225478"/>
          </a:xfrm>
        </p:grpSpPr>
        <p:grpSp>
          <p:nvGrpSpPr>
            <p:cNvPr id="11" name="Group 10"/>
            <p:cNvGrpSpPr/>
            <p:nvPr/>
          </p:nvGrpSpPr>
          <p:grpSpPr>
            <a:xfrm>
              <a:off x="1004434" y="2234723"/>
              <a:ext cx="7454097" cy="3225478"/>
              <a:chOff x="972273" y="2203049"/>
              <a:chExt cx="7454097" cy="3225478"/>
            </a:xfrm>
          </p:grpSpPr>
          <p:sp>
            <p:nvSpPr>
              <p:cNvPr id="15" name="TextBox 14"/>
              <p:cNvSpPr txBox="1"/>
              <p:nvPr/>
            </p:nvSpPr>
            <p:spPr>
              <a:xfrm>
                <a:off x="972273" y="2233914"/>
                <a:ext cx="2801074" cy="438581"/>
              </a:xfrm>
              <a:prstGeom prst="rect">
                <a:avLst/>
              </a:prstGeom>
              <a:noFill/>
            </p:spPr>
            <p:txBody>
              <a:bodyPr wrap="square" rtlCol="0">
                <a:spAutoFit/>
              </a:bodyPr>
              <a:lstStyle/>
              <a:p>
                <a:r>
                  <a:rPr lang="en-US" sz="3200" dirty="0">
                    <a:solidFill>
                      <a:schemeClr val="accent1">
                        <a:lumMod val="50000"/>
                      </a:schemeClr>
                    </a:solidFill>
                  </a:rPr>
                  <a:t>Quantity</a:t>
                </a:r>
              </a:p>
            </p:txBody>
          </p:sp>
          <p:sp>
            <p:nvSpPr>
              <p:cNvPr id="16" name="TextBox 15"/>
              <p:cNvSpPr txBox="1"/>
              <p:nvPr/>
            </p:nvSpPr>
            <p:spPr>
              <a:xfrm>
                <a:off x="5279985" y="2203049"/>
                <a:ext cx="2801074" cy="438581"/>
              </a:xfrm>
              <a:prstGeom prst="rect">
                <a:avLst/>
              </a:prstGeom>
              <a:noFill/>
            </p:spPr>
            <p:txBody>
              <a:bodyPr wrap="square" rtlCol="0">
                <a:spAutoFit/>
              </a:bodyPr>
              <a:lstStyle/>
              <a:p>
                <a:r>
                  <a:rPr lang="en-US" sz="3200" dirty="0">
                    <a:solidFill>
                      <a:schemeClr val="accent1">
                        <a:lumMod val="50000"/>
                      </a:schemeClr>
                    </a:solidFill>
                  </a:rPr>
                  <a:t>Quantity</a:t>
                </a:r>
              </a:p>
            </p:txBody>
          </p:sp>
          <p:cxnSp>
            <p:nvCxnSpPr>
              <p:cNvPr id="17" name="Straight Connector 16"/>
              <p:cNvCxnSpPr/>
              <p:nvPr/>
            </p:nvCxnSpPr>
            <p:spPr>
              <a:xfrm>
                <a:off x="4829536" y="2916820"/>
                <a:ext cx="0" cy="251170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4817963" y="5416952"/>
                <a:ext cx="3608407" cy="0"/>
              </a:xfrm>
              <a:prstGeom prst="line">
                <a:avLst/>
              </a:prstGeom>
              <a:ln w="28575"/>
            </p:spPr>
            <p:style>
              <a:lnRef idx="1">
                <a:schemeClr val="accent1"/>
              </a:lnRef>
              <a:fillRef idx="0">
                <a:schemeClr val="accent1"/>
              </a:fillRef>
              <a:effectRef idx="0">
                <a:schemeClr val="accent1"/>
              </a:effectRef>
              <a:fontRef idx="minor">
                <a:schemeClr val="tx1"/>
              </a:fontRef>
            </p:style>
          </p:cxnSp>
        </p:grpSp>
        <p:cxnSp>
          <p:nvCxnSpPr>
            <p:cNvPr id="12" name="Straight Connector 11"/>
            <p:cNvCxnSpPr/>
            <p:nvPr/>
          </p:nvCxnSpPr>
          <p:spPr>
            <a:xfrm flipV="1">
              <a:off x="4861697" y="4326717"/>
              <a:ext cx="1071743" cy="107174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933440" y="4326717"/>
              <a:ext cx="720887" cy="35704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6641563" y="3563083"/>
              <a:ext cx="1120677" cy="1120677"/>
            </a:xfrm>
            <a:prstGeom prst="line">
              <a:avLst/>
            </a:prstGeom>
            <a:ln w="38100"/>
          </p:spPr>
          <p:style>
            <a:lnRef idx="1">
              <a:schemeClr val="accent1"/>
            </a:lnRef>
            <a:fillRef idx="0">
              <a:schemeClr val="accent1"/>
            </a:fillRef>
            <a:effectRef idx="0">
              <a:schemeClr val="accent1"/>
            </a:effectRef>
            <a:fontRef idx="minor">
              <a:schemeClr val="tx1"/>
            </a:fontRef>
          </p:style>
        </p:cxnSp>
      </p:grpSp>
      <p:graphicFrame>
        <p:nvGraphicFramePr>
          <p:cNvPr id="21" name="Chart 20"/>
          <p:cNvGraphicFramePr/>
          <p:nvPr/>
        </p:nvGraphicFramePr>
        <p:xfrm>
          <a:off x="212375" y="2319229"/>
          <a:ext cx="4964488" cy="33096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285858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 Cue: Angle</a:t>
            </a:r>
          </a:p>
        </p:txBody>
      </p:sp>
      <p:sp>
        <p:nvSpPr>
          <p:cNvPr id="7" name="Slide Number Placeholder 6"/>
          <p:cNvSpPr>
            <a:spLocks noGrp="1"/>
          </p:cNvSpPr>
          <p:nvPr>
            <p:ph type="sldNum" sz="quarter" idx="16"/>
          </p:nvPr>
        </p:nvSpPr>
        <p:spPr>
          <a:xfrm>
            <a:off x="8305799" y="4780684"/>
            <a:ext cx="346745" cy="231266"/>
          </a:xfrm>
          <a:prstGeom prst="rect">
            <a:avLst/>
          </a:prstGeom>
        </p:spPr>
        <p:txBody>
          <a:bodyPr vert="horz" wrap="none" lIns="0" tIns="0" rIns="0" bIns="0" rtlCol="0" anchor="b"/>
          <a:lstStyle>
            <a:defPPr>
              <a:defRPr lang="en-US"/>
            </a:defPPr>
            <a:lvl1pPr marL="0" algn="r" defTabSz="457200" rtl="0" eaLnBrk="1" latinLnBrk="0" hangingPunct="1">
              <a:defRPr sz="1400"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D558541-60C9-42A2-8392-FF12533A6B7A}" type="slidenum">
              <a:rPr lang="en-US" smtClean="0"/>
              <a:pPr/>
              <a:t>24</a:t>
            </a:fld>
            <a:endParaRPr lang="en-US" dirty="0"/>
          </a:p>
        </p:txBody>
      </p:sp>
      <p:grpSp>
        <p:nvGrpSpPr>
          <p:cNvPr id="8" name="Group 7"/>
          <p:cNvGrpSpPr/>
          <p:nvPr/>
        </p:nvGrpSpPr>
        <p:grpSpPr>
          <a:xfrm>
            <a:off x="1339246" y="1293952"/>
            <a:ext cx="8457241" cy="621494"/>
            <a:chOff x="972273" y="2203049"/>
            <a:chExt cx="7108786" cy="522401"/>
          </a:xfrm>
        </p:grpSpPr>
        <p:sp>
          <p:nvSpPr>
            <p:cNvPr id="9" name="TextBox 8"/>
            <p:cNvSpPr txBox="1"/>
            <p:nvPr/>
          </p:nvSpPr>
          <p:spPr>
            <a:xfrm>
              <a:off x="972273" y="2233914"/>
              <a:ext cx="2801074" cy="491536"/>
            </a:xfrm>
            <a:prstGeom prst="rect">
              <a:avLst/>
            </a:prstGeom>
            <a:noFill/>
          </p:spPr>
          <p:txBody>
            <a:bodyPr wrap="square" rtlCol="0">
              <a:spAutoFit/>
            </a:bodyPr>
            <a:lstStyle/>
            <a:p>
              <a:r>
                <a:rPr lang="en-US" sz="3200" dirty="0">
                  <a:solidFill>
                    <a:schemeClr val="accent1">
                      <a:lumMod val="50000"/>
                    </a:schemeClr>
                  </a:solidFill>
                </a:rPr>
                <a:t>Quantity</a:t>
              </a:r>
            </a:p>
          </p:txBody>
        </p:sp>
        <p:sp>
          <p:nvSpPr>
            <p:cNvPr id="10" name="TextBox 9"/>
            <p:cNvSpPr txBox="1"/>
            <p:nvPr/>
          </p:nvSpPr>
          <p:spPr>
            <a:xfrm>
              <a:off x="5279985" y="2203049"/>
              <a:ext cx="2801074" cy="491537"/>
            </a:xfrm>
            <a:prstGeom prst="rect">
              <a:avLst/>
            </a:prstGeom>
            <a:noFill/>
          </p:spPr>
          <p:txBody>
            <a:bodyPr wrap="square" rtlCol="0">
              <a:spAutoFit/>
            </a:bodyPr>
            <a:lstStyle/>
            <a:p>
              <a:r>
                <a:rPr lang="en-US" sz="3200" dirty="0">
                  <a:solidFill>
                    <a:schemeClr val="accent1">
                      <a:lumMod val="50000"/>
                    </a:schemeClr>
                  </a:solidFill>
                </a:rPr>
                <a:t>Quantity</a:t>
              </a:r>
            </a:p>
          </p:txBody>
        </p:sp>
      </p:grpSp>
      <p:sp>
        <p:nvSpPr>
          <p:cNvPr id="12" name="Multiply 11"/>
          <p:cNvSpPr/>
          <p:nvPr/>
        </p:nvSpPr>
        <p:spPr>
          <a:xfrm>
            <a:off x="2184800" y="5027459"/>
            <a:ext cx="1196637" cy="1196637"/>
          </a:xfrm>
          <a:prstGeom prst="mathMultiply">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3199"/>
          </a:p>
        </p:txBody>
      </p:sp>
      <p:sp>
        <p:nvSpPr>
          <p:cNvPr id="14" name="Plus 13"/>
          <p:cNvSpPr/>
          <p:nvPr/>
        </p:nvSpPr>
        <p:spPr>
          <a:xfrm>
            <a:off x="7617059" y="5110232"/>
            <a:ext cx="1087852" cy="1113865"/>
          </a:xfrm>
          <a:prstGeom prst="mathPlus">
            <a:avLst/>
          </a:prstGeom>
          <a:solidFill>
            <a:schemeClr val="accent4">
              <a:lumMod val="75000"/>
            </a:schemeClr>
          </a:solidFill>
          <a:ln>
            <a:solidFill>
              <a:schemeClr val="accent4"/>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3199"/>
          </a:p>
        </p:txBody>
      </p:sp>
      <p:graphicFrame>
        <p:nvGraphicFramePr>
          <p:cNvPr id="18" name="Chart 17"/>
          <p:cNvGraphicFramePr/>
          <p:nvPr/>
        </p:nvGraphicFramePr>
        <p:xfrm>
          <a:off x="315727" y="1843192"/>
          <a:ext cx="4934784" cy="32898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Chart 20"/>
          <p:cNvGraphicFramePr/>
          <p:nvPr/>
        </p:nvGraphicFramePr>
        <p:xfrm>
          <a:off x="6036155" y="1951266"/>
          <a:ext cx="5038244" cy="31419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78496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 Cue: Size</a:t>
            </a:r>
          </a:p>
        </p:txBody>
      </p:sp>
      <p:grpSp>
        <p:nvGrpSpPr>
          <p:cNvPr id="14" name="Group 13"/>
          <p:cNvGrpSpPr/>
          <p:nvPr/>
        </p:nvGrpSpPr>
        <p:grpSpPr>
          <a:xfrm>
            <a:off x="1286238" y="1675618"/>
            <a:ext cx="9478381" cy="3717541"/>
            <a:chOff x="1004434" y="2234723"/>
            <a:chExt cx="7108786" cy="2788156"/>
          </a:xfrm>
        </p:grpSpPr>
        <p:grpSp>
          <p:nvGrpSpPr>
            <p:cNvPr id="19" name="Group 18"/>
            <p:cNvGrpSpPr/>
            <p:nvPr/>
          </p:nvGrpSpPr>
          <p:grpSpPr>
            <a:xfrm>
              <a:off x="1004434" y="2234723"/>
              <a:ext cx="7108786" cy="469446"/>
              <a:chOff x="972273" y="2203049"/>
              <a:chExt cx="7108786" cy="469446"/>
            </a:xfrm>
          </p:grpSpPr>
          <p:sp>
            <p:nvSpPr>
              <p:cNvPr id="21" name="TextBox 20"/>
              <p:cNvSpPr txBox="1"/>
              <p:nvPr/>
            </p:nvSpPr>
            <p:spPr>
              <a:xfrm>
                <a:off x="972273" y="2233914"/>
                <a:ext cx="2801074" cy="438581"/>
              </a:xfrm>
              <a:prstGeom prst="rect">
                <a:avLst/>
              </a:prstGeom>
              <a:noFill/>
            </p:spPr>
            <p:txBody>
              <a:bodyPr wrap="square" rtlCol="0">
                <a:spAutoFit/>
              </a:bodyPr>
              <a:lstStyle/>
              <a:p>
                <a:r>
                  <a:rPr lang="en-US" sz="3200" dirty="0">
                    <a:solidFill>
                      <a:schemeClr val="accent1">
                        <a:lumMod val="50000"/>
                      </a:schemeClr>
                    </a:solidFill>
                  </a:rPr>
                  <a:t>Quantity</a:t>
                </a:r>
              </a:p>
            </p:txBody>
          </p:sp>
          <p:sp>
            <p:nvSpPr>
              <p:cNvPr id="22" name="TextBox 21"/>
              <p:cNvSpPr txBox="1"/>
              <p:nvPr/>
            </p:nvSpPr>
            <p:spPr>
              <a:xfrm>
                <a:off x="5279985" y="2203049"/>
                <a:ext cx="2801074" cy="438581"/>
              </a:xfrm>
              <a:prstGeom prst="rect">
                <a:avLst/>
              </a:prstGeom>
              <a:noFill/>
            </p:spPr>
            <p:txBody>
              <a:bodyPr wrap="square" rtlCol="0">
                <a:spAutoFit/>
              </a:bodyPr>
              <a:lstStyle/>
              <a:p>
                <a:r>
                  <a:rPr lang="en-US" sz="3200" dirty="0">
                    <a:solidFill>
                      <a:schemeClr val="accent1">
                        <a:lumMod val="50000"/>
                      </a:schemeClr>
                    </a:solidFill>
                  </a:rPr>
                  <a:t>Quantity</a:t>
                </a:r>
              </a:p>
            </p:txBody>
          </p:sp>
        </p:grpSp>
        <p:cxnSp>
          <p:nvCxnSpPr>
            <p:cNvPr id="16" name="Straight Connector 15"/>
            <p:cNvCxnSpPr/>
            <p:nvPr/>
          </p:nvCxnSpPr>
          <p:spPr>
            <a:xfrm>
              <a:off x="4861697" y="2926093"/>
              <a:ext cx="0" cy="209678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850126" y="5011304"/>
              <a:ext cx="3263094" cy="0"/>
            </a:xfrm>
            <a:prstGeom prst="line">
              <a:avLst/>
            </a:prstGeom>
            <a:ln w="28575"/>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cx1="http://schemas.microsoft.com/office/drawing/2015/9/8/chartex">
        <mc:Choice Requires="cx1">
          <p:graphicFrame>
            <p:nvGraphicFramePr>
              <p:cNvPr id="25" name="Chart 24"/>
              <p:cNvGraphicFramePr/>
              <p:nvPr/>
            </p:nvGraphicFramePr>
            <p:xfrm>
              <a:off x="1286238" y="2601182"/>
              <a:ext cx="4620703" cy="2791977"/>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25" name="Chart 24"/>
              <p:cNvPicPr>
                <a:picLocks noGrp="1" noRot="1" noChangeAspect="1" noMove="1" noResize="1" noEditPoints="1" noAdjustHandles="1" noChangeArrowheads="1" noChangeShapeType="1"/>
              </p:cNvPicPr>
              <p:nvPr/>
            </p:nvPicPr>
            <p:blipFill>
              <a:blip r:embed="rId4"/>
              <a:stretch>
                <a:fillRect/>
              </a:stretch>
            </p:blipFill>
            <p:spPr>
              <a:xfrm>
                <a:off x="1286238" y="2601182"/>
                <a:ext cx="4620703" cy="2791977"/>
              </a:xfrm>
              <a:prstGeom prst="rect">
                <a:avLst/>
              </a:prstGeom>
            </p:spPr>
          </p:pic>
        </mc:Fallback>
      </mc:AlternateContent>
      <p:sp>
        <p:nvSpPr>
          <p:cNvPr id="26" name="Oval 25"/>
          <p:cNvSpPr/>
          <p:nvPr/>
        </p:nvSpPr>
        <p:spPr>
          <a:xfrm>
            <a:off x="6702782" y="2987060"/>
            <a:ext cx="763441" cy="763441"/>
          </a:xfrm>
          <a:prstGeom prst="ellipse">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a:p>
        </p:txBody>
      </p:sp>
      <p:sp>
        <p:nvSpPr>
          <p:cNvPr id="27" name="Oval 26"/>
          <p:cNvSpPr/>
          <p:nvPr/>
        </p:nvSpPr>
        <p:spPr>
          <a:xfrm>
            <a:off x="7606820" y="3536676"/>
            <a:ext cx="763441" cy="763441"/>
          </a:xfrm>
          <a:prstGeom prst="ellipse">
            <a:avLst/>
          </a:prstGeom>
          <a:solidFill>
            <a:schemeClr val="tx2">
              <a:lumMod val="40000"/>
              <a:lumOff val="60000"/>
            </a:schemeClr>
          </a:solid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a:p>
        </p:txBody>
      </p:sp>
      <p:sp>
        <p:nvSpPr>
          <p:cNvPr id="28" name="Oval 27"/>
          <p:cNvSpPr/>
          <p:nvPr/>
        </p:nvSpPr>
        <p:spPr>
          <a:xfrm>
            <a:off x="7521283" y="4133903"/>
            <a:ext cx="641199" cy="641199"/>
          </a:xfrm>
          <a:prstGeom prst="ellipse">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a:p>
        </p:txBody>
      </p:sp>
      <p:sp>
        <p:nvSpPr>
          <p:cNvPr id="29" name="Oval 28"/>
          <p:cNvSpPr/>
          <p:nvPr/>
        </p:nvSpPr>
        <p:spPr>
          <a:xfrm>
            <a:off x="7410577" y="3257595"/>
            <a:ext cx="251888" cy="251888"/>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a:p>
        </p:txBody>
      </p:sp>
      <p:sp>
        <p:nvSpPr>
          <p:cNvPr id="30" name="Oval 29"/>
          <p:cNvSpPr/>
          <p:nvPr/>
        </p:nvSpPr>
        <p:spPr>
          <a:xfrm>
            <a:off x="8576511" y="3715549"/>
            <a:ext cx="503228" cy="503228"/>
          </a:xfrm>
          <a:prstGeom prst="ellipse">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a:p>
        </p:txBody>
      </p:sp>
      <p:sp>
        <p:nvSpPr>
          <p:cNvPr id="31" name="Oval 30"/>
          <p:cNvSpPr/>
          <p:nvPr/>
        </p:nvSpPr>
        <p:spPr>
          <a:xfrm>
            <a:off x="8394009" y="4335693"/>
            <a:ext cx="503228" cy="503228"/>
          </a:xfrm>
          <a:prstGeom prst="ellipse">
            <a:avLst/>
          </a:prstGeom>
          <a:solidFill>
            <a:schemeClr val="accent1">
              <a:tint val="100000"/>
              <a:shade val="100000"/>
              <a:satMod val="13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a:p>
        </p:txBody>
      </p:sp>
      <p:sp>
        <p:nvSpPr>
          <p:cNvPr id="32" name="Oval 31"/>
          <p:cNvSpPr/>
          <p:nvPr/>
        </p:nvSpPr>
        <p:spPr>
          <a:xfrm>
            <a:off x="9047761" y="4254354"/>
            <a:ext cx="584567" cy="584567"/>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a:p>
        </p:txBody>
      </p:sp>
      <p:sp>
        <p:nvSpPr>
          <p:cNvPr id="33" name="Oval 32"/>
          <p:cNvSpPr/>
          <p:nvPr/>
        </p:nvSpPr>
        <p:spPr>
          <a:xfrm>
            <a:off x="9507988" y="3867835"/>
            <a:ext cx="864563" cy="864563"/>
          </a:xfrm>
          <a:prstGeom prst="ellipse">
            <a:avLst/>
          </a:prstGeom>
          <a:solidFill>
            <a:schemeClr val="tx2">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a:p>
        </p:txBody>
      </p:sp>
    </p:spTree>
    <p:extLst>
      <p:ext uri="{BB962C8B-B14F-4D97-AF65-F5344CB8AC3E}">
        <p14:creationId xmlns:p14="http://schemas.microsoft.com/office/powerpoint/2010/main" val="38421577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 Cue: Size, Spacing, Styling for Text</a:t>
            </a:r>
          </a:p>
        </p:txBody>
      </p:sp>
      <p:sp>
        <p:nvSpPr>
          <p:cNvPr id="7" name="Slide Number Placeholder 6"/>
          <p:cNvSpPr>
            <a:spLocks noGrp="1"/>
          </p:cNvSpPr>
          <p:nvPr>
            <p:ph type="sldNum" sz="quarter" idx="16"/>
          </p:nvPr>
        </p:nvSpPr>
        <p:spPr>
          <a:xfrm>
            <a:off x="8305799" y="4780684"/>
            <a:ext cx="346745" cy="231266"/>
          </a:xfrm>
          <a:prstGeom prst="rect">
            <a:avLst/>
          </a:prstGeom>
        </p:spPr>
        <p:txBody>
          <a:bodyPr vert="horz" wrap="none" lIns="0" tIns="0" rIns="0" bIns="0" rtlCol="0" anchor="b"/>
          <a:lstStyle>
            <a:defPPr>
              <a:defRPr lang="en-US"/>
            </a:defPPr>
            <a:lvl1pPr marL="0" algn="r" defTabSz="457200" rtl="0" eaLnBrk="1" latinLnBrk="0" hangingPunct="1">
              <a:defRPr sz="1400"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D558541-60C9-42A2-8392-FF12533A6B7A}" type="slidenum">
              <a:rPr lang="en-US" smtClean="0"/>
              <a:pPr/>
              <a:t>26</a:t>
            </a:fld>
            <a:endParaRPr lang="en-US" dirty="0"/>
          </a:p>
        </p:txBody>
      </p:sp>
      <p:grpSp>
        <p:nvGrpSpPr>
          <p:cNvPr id="8" name="Group 7"/>
          <p:cNvGrpSpPr/>
          <p:nvPr/>
        </p:nvGrpSpPr>
        <p:grpSpPr>
          <a:xfrm>
            <a:off x="1328169" y="1344909"/>
            <a:ext cx="8213396" cy="4502060"/>
            <a:chOff x="972273" y="2071868"/>
            <a:chExt cx="6160047" cy="3376545"/>
          </a:xfrm>
        </p:grpSpPr>
        <p:sp>
          <p:nvSpPr>
            <p:cNvPr id="9" name="TextBox 8"/>
            <p:cNvSpPr txBox="1"/>
            <p:nvPr/>
          </p:nvSpPr>
          <p:spPr>
            <a:xfrm>
              <a:off x="972273" y="2071868"/>
              <a:ext cx="2511707" cy="377074"/>
            </a:xfrm>
            <a:prstGeom prst="rect">
              <a:avLst/>
            </a:prstGeom>
            <a:noFill/>
          </p:spPr>
          <p:txBody>
            <a:bodyPr wrap="square" rtlCol="0">
              <a:spAutoFit/>
            </a:bodyPr>
            <a:lstStyle/>
            <a:p>
              <a:r>
                <a:rPr lang="en-US" sz="2667" dirty="0">
                  <a:solidFill>
                    <a:schemeClr val="accent1">
                      <a:lumMod val="50000"/>
                    </a:schemeClr>
                  </a:solidFill>
                </a:rPr>
                <a:t>Text</a:t>
              </a:r>
            </a:p>
          </p:txBody>
        </p:sp>
        <p:sp>
          <p:nvSpPr>
            <p:cNvPr id="10" name="TextBox 9"/>
            <p:cNvSpPr txBox="1"/>
            <p:nvPr/>
          </p:nvSpPr>
          <p:spPr>
            <a:xfrm>
              <a:off x="1174621" y="2508954"/>
              <a:ext cx="5957699" cy="2939459"/>
            </a:xfrm>
            <a:prstGeom prst="rect">
              <a:avLst/>
            </a:prstGeom>
            <a:noFill/>
          </p:spPr>
          <p:txBody>
            <a:bodyPr wrap="square" rtlCol="0">
              <a:spAutoFit/>
            </a:bodyPr>
            <a:lstStyle/>
            <a:p>
              <a:r>
                <a:rPr lang="en-US" sz="1800" i="1" dirty="0"/>
                <a:t>Lorem Ipsum is simply dummy text </a:t>
              </a:r>
              <a:r>
                <a:rPr lang="en-US" sz="1800" dirty="0"/>
                <a:t>of </a:t>
              </a:r>
              <a:r>
                <a:rPr lang="en-US" sz="1800" i="1" dirty="0"/>
                <a:t>the printing and typesetting industry</a:t>
              </a:r>
              <a:r>
                <a:rPr lang="en-US" sz="1800" dirty="0"/>
                <a:t>. </a:t>
              </a:r>
            </a:p>
            <a:p>
              <a:r>
                <a:rPr lang="en-US" sz="1800" dirty="0"/>
                <a:t>Lorem Ipsum has been the industry's standard dummy text ever since the 1500s, when an unknown printer took a galley of type and scrambled it to make a type specimen book. </a:t>
              </a:r>
            </a:p>
            <a:p>
              <a:endParaRPr lang="en-US" sz="1800" dirty="0"/>
            </a:p>
            <a:p>
              <a:pPr lvl="1"/>
              <a:r>
                <a:rPr lang="en-US" sz="2800" dirty="0"/>
                <a:t>It has survived not only five centuries, but also the leap into electronic typesetting, remaining essentially unchanged. </a:t>
              </a:r>
            </a:p>
            <a:p>
              <a:endParaRPr lang="en-US" sz="1800" dirty="0"/>
            </a:p>
            <a:p>
              <a:r>
                <a:rPr lang="en-US" sz="1800" dirty="0"/>
                <a:t>It was popularized in the 1960s with the release of Letraset sheets containing Lorem Ipsum passages, and more recently with desktop publishing software like Aldus PageMaker including versions of Lorem Ipsum</a:t>
              </a:r>
            </a:p>
          </p:txBody>
        </p:sp>
      </p:grpSp>
    </p:spTree>
    <p:extLst>
      <p:ext uri="{BB962C8B-B14F-4D97-AF65-F5344CB8AC3E}">
        <p14:creationId xmlns:p14="http://schemas.microsoft.com/office/powerpoint/2010/main" val="35442502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Chart Chooser</a:t>
            </a:r>
          </a:p>
        </p:txBody>
      </p:sp>
      <p:sp>
        <p:nvSpPr>
          <p:cNvPr id="3" name="Content Placeholder 2"/>
          <p:cNvSpPr>
            <a:spLocks noGrp="1"/>
          </p:cNvSpPr>
          <p:nvPr>
            <p:ph idx="1"/>
          </p:nvPr>
        </p:nvSpPr>
        <p:spPr>
          <a:xfrm>
            <a:off x="1241840" y="2035613"/>
            <a:ext cx="10462480" cy="1473564"/>
          </a:xfrm>
        </p:spPr>
        <p:txBody>
          <a:bodyPr/>
          <a:lstStyle/>
          <a:p>
            <a:r>
              <a:rPr lang="en-US" dirty="0"/>
              <a:t>Juice Analytics Chart Chooser: </a:t>
            </a:r>
            <a:r>
              <a:rPr lang="en-US" dirty="0">
                <a:hlinkClick r:id="rId3"/>
              </a:rPr>
              <a:t>http://labs.juiceanalytics.com/chartchooser/index.html</a:t>
            </a:r>
            <a:endParaRPr lang="en-US" dirty="0"/>
          </a:p>
          <a:p>
            <a:r>
              <a:rPr lang="en-US" dirty="0"/>
              <a:t>Data Visualization Catalog: </a:t>
            </a:r>
            <a:r>
              <a:rPr lang="en-US" dirty="0">
                <a:hlinkClick r:id="rId4"/>
              </a:rPr>
              <a:t>https://datavizcatalogue.com/</a:t>
            </a:r>
            <a:endParaRPr lang="en-US" dirty="0"/>
          </a:p>
          <a:p>
            <a:endParaRPr lang="en-US" dirty="0"/>
          </a:p>
        </p:txBody>
      </p:sp>
    </p:spTree>
    <p:extLst>
      <p:ext uri="{BB962C8B-B14F-4D97-AF65-F5344CB8AC3E}">
        <p14:creationId xmlns:p14="http://schemas.microsoft.com/office/powerpoint/2010/main" val="42299396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Sketching Visualizations</a:t>
            </a:r>
          </a:p>
        </p:txBody>
      </p:sp>
      <p:sp>
        <p:nvSpPr>
          <p:cNvPr id="7" name="Slide Number Placeholder 6"/>
          <p:cNvSpPr>
            <a:spLocks noGrp="1"/>
          </p:cNvSpPr>
          <p:nvPr>
            <p:ph type="sldNum" sz="quarter" idx="16"/>
          </p:nvPr>
        </p:nvSpPr>
        <p:spPr>
          <a:xfrm>
            <a:off x="8305799" y="4780684"/>
            <a:ext cx="346745" cy="231266"/>
          </a:xfrm>
          <a:prstGeom prst="rect">
            <a:avLst/>
          </a:prstGeom>
        </p:spPr>
        <p:txBody>
          <a:bodyPr vert="horz" wrap="none" lIns="0" tIns="0" rIns="0" bIns="0" rtlCol="0" anchor="b"/>
          <a:lstStyle>
            <a:defPPr>
              <a:defRPr lang="en-US"/>
            </a:defPPr>
            <a:lvl1pPr marL="0" algn="r" defTabSz="457200" rtl="0" eaLnBrk="1" latinLnBrk="0" hangingPunct="1">
              <a:defRPr sz="1400"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D558541-60C9-42A2-8392-FF12533A6B7A}" type="slidenum">
              <a:rPr lang="en-US" smtClean="0"/>
              <a:pPr/>
              <a:t>28</a:t>
            </a:fld>
            <a:endParaRPr lang="en-US" dirty="0"/>
          </a:p>
        </p:txBody>
      </p:sp>
      <p:pic>
        <p:nvPicPr>
          <p:cNvPr id="8" name="Picture 7"/>
          <p:cNvPicPr>
            <a:picLocks noChangeAspect="1"/>
          </p:cNvPicPr>
          <p:nvPr/>
        </p:nvPicPr>
        <p:blipFill>
          <a:blip r:embed="rId3"/>
          <a:stretch>
            <a:fillRect/>
          </a:stretch>
        </p:blipFill>
        <p:spPr>
          <a:xfrm>
            <a:off x="2751364" y="1406111"/>
            <a:ext cx="6501437" cy="4332080"/>
          </a:xfrm>
          <a:prstGeom prst="rect">
            <a:avLst/>
          </a:prstGeom>
        </p:spPr>
      </p:pic>
    </p:spTree>
    <p:extLst>
      <p:ext uri="{BB962C8B-B14F-4D97-AF65-F5344CB8AC3E}">
        <p14:creationId xmlns:p14="http://schemas.microsoft.com/office/powerpoint/2010/main" val="22941180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2C042-AFA8-8B65-3A92-5A7C469257FF}"/>
              </a:ext>
            </a:extLst>
          </p:cNvPr>
          <p:cNvSpPr>
            <a:spLocks noGrp="1"/>
          </p:cNvSpPr>
          <p:nvPr>
            <p:ph type="ctrTitle"/>
          </p:nvPr>
        </p:nvSpPr>
        <p:spPr/>
        <p:txBody>
          <a:bodyPr/>
          <a:lstStyle/>
          <a:p>
            <a:r>
              <a:rPr lang="en-US" dirty="0"/>
              <a:t>Chart Encyclopedia</a:t>
            </a:r>
          </a:p>
        </p:txBody>
      </p:sp>
      <p:sp>
        <p:nvSpPr>
          <p:cNvPr id="3" name="Subtitle 2">
            <a:extLst>
              <a:ext uri="{FF2B5EF4-FFF2-40B4-BE49-F238E27FC236}">
                <a16:creationId xmlns:a16="http://schemas.microsoft.com/office/drawing/2014/main" id="{24FCE90D-E861-AD1D-A00A-62E4C13B6924}"/>
              </a:ext>
            </a:extLst>
          </p:cNvPr>
          <p:cNvSpPr>
            <a:spLocks noGrp="1"/>
          </p:cNvSpPr>
          <p:nvPr>
            <p:ph type="subTitle" idx="1"/>
          </p:nvPr>
        </p:nvSpPr>
        <p:spPr/>
        <p:txBody>
          <a:bodyPr/>
          <a:lstStyle/>
          <a:p>
            <a:r>
              <a:rPr lang="en-US" dirty="0"/>
              <a:t>Choosing the right visualization for your story</a:t>
            </a:r>
          </a:p>
        </p:txBody>
      </p:sp>
      <p:sp>
        <p:nvSpPr>
          <p:cNvPr id="4" name="Subtitle 5">
            <a:extLst>
              <a:ext uri="{FF2B5EF4-FFF2-40B4-BE49-F238E27FC236}">
                <a16:creationId xmlns:a16="http://schemas.microsoft.com/office/drawing/2014/main" id="{38614C7C-C853-3BFF-0814-964AC8B9EB72}"/>
              </a:ext>
            </a:extLst>
          </p:cNvPr>
          <p:cNvSpPr txBox="1">
            <a:spLocks/>
          </p:cNvSpPr>
          <p:nvPr/>
        </p:nvSpPr>
        <p:spPr>
          <a:xfrm>
            <a:off x="6770227" y="718496"/>
            <a:ext cx="5064722" cy="2523768"/>
          </a:xfrm>
          <a:prstGeom prst="rect">
            <a:avLst/>
          </a:prstGeom>
        </p:spPr>
        <p:txBody>
          <a:bodyPr vert="horz" lIns="91440" tIns="45720" rIns="91440" bIns="45720" rtlCol="0">
            <a:noAutofit/>
          </a:bodyPr>
          <a:lstStyle>
            <a:lvl1pPr marL="0" indent="0" algn="l" defTabSz="881615" rtl="0" eaLnBrk="1" latinLnBrk="0" hangingPunct="1">
              <a:lnSpc>
                <a:spcPct val="90000"/>
              </a:lnSpc>
              <a:spcBef>
                <a:spcPts val="964"/>
              </a:spcBef>
              <a:spcAft>
                <a:spcPts val="386"/>
              </a:spcAft>
              <a:buFontTx/>
              <a:buNone/>
              <a:defRPr sz="1928" b="0" i="0" kern="1200">
                <a:solidFill>
                  <a:schemeClr val="bg1"/>
                </a:solidFill>
                <a:latin typeface="+mn-lt"/>
                <a:ea typeface="+mn-ea"/>
                <a:cs typeface="+mn-cs"/>
              </a:defRPr>
            </a:lvl1pPr>
            <a:lvl2pPr marL="440808" indent="0" algn="ctr" defTabSz="881615" rtl="0" eaLnBrk="1" latinLnBrk="0" hangingPunct="1">
              <a:lnSpc>
                <a:spcPct val="114000"/>
              </a:lnSpc>
              <a:spcBef>
                <a:spcPts val="0"/>
              </a:spcBef>
              <a:spcAft>
                <a:spcPts val="579"/>
              </a:spcAft>
              <a:buFontTx/>
              <a:buNone/>
              <a:tabLst/>
              <a:defRPr sz="1928" b="0" i="0" kern="1200">
                <a:solidFill>
                  <a:schemeClr val="tx1"/>
                </a:solidFill>
                <a:latin typeface="+mn-lt"/>
                <a:ea typeface="+mn-ea"/>
                <a:cs typeface="+mn-cs"/>
              </a:defRPr>
            </a:lvl2pPr>
            <a:lvl3pPr marL="881615" indent="0" algn="ctr" defTabSz="881615" rtl="0" eaLnBrk="1" latinLnBrk="0" hangingPunct="1">
              <a:lnSpc>
                <a:spcPct val="114000"/>
              </a:lnSpc>
              <a:spcBef>
                <a:spcPts val="0"/>
              </a:spcBef>
              <a:spcAft>
                <a:spcPts val="579"/>
              </a:spcAft>
              <a:buClr>
                <a:schemeClr val="tx2"/>
              </a:buClr>
              <a:buFont typeface="Arial" panose="020B0604020202020204" pitchFamily="34" charset="0"/>
              <a:buNone/>
              <a:tabLst/>
              <a:defRPr sz="1736" b="0" i="0" kern="1200">
                <a:solidFill>
                  <a:schemeClr val="tx1"/>
                </a:solidFill>
                <a:latin typeface="+mn-lt"/>
                <a:ea typeface="+mn-ea"/>
                <a:cs typeface="+mn-cs"/>
              </a:defRPr>
            </a:lvl3pPr>
            <a:lvl4pPr marL="1322423" indent="0" algn="ctr" defTabSz="881615" rtl="0" eaLnBrk="1" latinLnBrk="0" hangingPunct="1">
              <a:lnSpc>
                <a:spcPct val="114000"/>
              </a:lnSpc>
              <a:spcBef>
                <a:spcPts val="0"/>
              </a:spcBef>
              <a:spcAft>
                <a:spcPts val="579"/>
              </a:spcAft>
              <a:buClr>
                <a:schemeClr val="tx2"/>
              </a:buClr>
              <a:buFont typeface="Arial" panose="020B0604020202020204" pitchFamily="34" charset="0"/>
              <a:buNone/>
              <a:tabLst/>
              <a:defRPr sz="1543" b="0" i="0" kern="1200">
                <a:solidFill>
                  <a:schemeClr val="tx1"/>
                </a:solidFill>
                <a:latin typeface="+mn-lt"/>
                <a:ea typeface="+mn-ea"/>
                <a:cs typeface="+mn-cs"/>
              </a:defRPr>
            </a:lvl4pPr>
            <a:lvl5pPr marL="1763230" indent="0" algn="ctr" defTabSz="881615" rtl="0" eaLnBrk="1" latinLnBrk="0" hangingPunct="1">
              <a:lnSpc>
                <a:spcPct val="114000"/>
              </a:lnSpc>
              <a:spcBef>
                <a:spcPts val="0"/>
              </a:spcBef>
              <a:spcAft>
                <a:spcPts val="579"/>
              </a:spcAft>
              <a:buClr>
                <a:schemeClr val="tx2"/>
              </a:buClr>
              <a:buFont typeface="Arial" panose="020B0604020202020204" pitchFamily="34" charset="0"/>
              <a:buNone/>
              <a:tabLst/>
              <a:defRPr sz="1543" b="0" i="0" kern="1200">
                <a:solidFill>
                  <a:schemeClr val="tx1"/>
                </a:solidFill>
                <a:latin typeface="+mn-lt"/>
                <a:ea typeface="+mn-ea"/>
                <a:cs typeface="+mn-cs"/>
              </a:defRPr>
            </a:lvl5pPr>
            <a:lvl6pPr marL="2204038" indent="0" algn="ctr" defTabSz="881615" rtl="0" eaLnBrk="1" latinLnBrk="0" hangingPunct="1">
              <a:lnSpc>
                <a:spcPct val="90000"/>
              </a:lnSpc>
              <a:spcBef>
                <a:spcPts val="482"/>
              </a:spcBef>
              <a:buFont typeface="Arial" panose="020B0604020202020204" pitchFamily="34" charset="0"/>
              <a:buNone/>
              <a:defRPr sz="1543" kern="1200">
                <a:solidFill>
                  <a:schemeClr val="tx1"/>
                </a:solidFill>
                <a:latin typeface="+mn-lt"/>
                <a:ea typeface="+mn-ea"/>
                <a:cs typeface="+mn-cs"/>
              </a:defRPr>
            </a:lvl6pPr>
            <a:lvl7pPr marL="2644845" indent="0" algn="ctr" defTabSz="881615" rtl="0" eaLnBrk="1" latinLnBrk="0" hangingPunct="1">
              <a:lnSpc>
                <a:spcPct val="90000"/>
              </a:lnSpc>
              <a:spcBef>
                <a:spcPts val="482"/>
              </a:spcBef>
              <a:buFont typeface="Arial" panose="020B0604020202020204" pitchFamily="34" charset="0"/>
              <a:buNone/>
              <a:defRPr sz="1543" kern="1200">
                <a:solidFill>
                  <a:schemeClr val="tx1"/>
                </a:solidFill>
                <a:latin typeface="+mn-lt"/>
                <a:ea typeface="+mn-ea"/>
                <a:cs typeface="+mn-cs"/>
              </a:defRPr>
            </a:lvl7pPr>
            <a:lvl8pPr marL="3085653" indent="0" algn="ctr" defTabSz="881615" rtl="0" eaLnBrk="1" latinLnBrk="0" hangingPunct="1">
              <a:lnSpc>
                <a:spcPct val="90000"/>
              </a:lnSpc>
              <a:spcBef>
                <a:spcPts val="482"/>
              </a:spcBef>
              <a:buFont typeface="Arial" panose="020B0604020202020204" pitchFamily="34" charset="0"/>
              <a:buNone/>
              <a:defRPr sz="1543" kern="1200">
                <a:solidFill>
                  <a:schemeClr val="tx1"/>
                </a:solidFill>
                <a:latin typeface="+mn-lt"/>
                <a:ea typeface="+mn-ea"/>
                <a:cs typeface="+mn-cs"/>
              </a:defRPr>
            </a:lvl8pPr>
            <a:lvl9pPr marL="3526460" indent="0" algn="ctr" defTabSz="881615" rtl="0" eaLnBrk="1" latinLnBrk="0" hangingPunct="1">
              <a:lnSpc>
                <a:spcPct val="90000"/>
              </a:lnSpc>
              <a:spcBef>
                <a:spcPts val="482"/>
              </a:spcBef>
              <a:buFont typeface="Arial" panose="020B0604020202020204" pitchFamily="34" charset="0"/>
              <a:buNone/>
              <a:defRPr sz="1543" kern="1200">
                <a:solidFill>
                  <a:schemeClr val="tx1"/>
                </a:solidFill>
                <a:latin typeface="+mn-lt"/>
                <a:ea typeface="+mn-ea"/>
                <a:cs typeface="+mn-cs"/>
              </a:defRPr>
            </a:lvl9pPr>
          </a:lstStyle>
          <a:p>
            <a:r>
              <a:rPr lang="en-US" sz="2800" dirty="0"/>
              <a:t>The greatest value of a picture is when it forces us to notice what we never expected to see.</a:t>
            </a:r>
          </a:p>
          <a:p>
            <a:pPr algn="r"/>
            <a:r>
              <a:rPr lang="en-US" sz="2400" dirty="0"/>
              <a:t>John Tukey</a:t>
            </a:r>
          </a:p>
          <a:p>
            <a:pPr algn="r"/>
            <a:r>
              <a:rPr lang="en-US" sz="1800" i="1" dirty="0"/>
              <a:t>Statistician</a:t>
            </a:r>
            <a:endParaRPr lang="en-US" sz="1400" i="1" dirty="0"/>
          </a:p>
        </p:txBody>
      </p:sp>
      <p:pic>
        <p:nvPicPr>
          <p:cNvPr id="5" name="Graphic 4" descr="Open quotation mark outline">
            <a:extLst>
              <a:ext uri="{FF2B5EF4-FFF2-40B4-BE49-F238E27FC236}">
                <a16:creationId xmlns:a16="http://schemas.microsoft.com/office/drawing/2014/main" id="{E137DA60-3FA2-E571-1794-ABAA76EF312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55827" y="207145"/>
            <a:ext cx="914400" cy="914400"/>
          </a:xfrm>
          <a:prstGeom prst="rect">
            <a:avLst/>
          </a:prstGeom>
        </p:spPr>
      </p:pic>
      <p:pic>
        <p:nvPicPr>
          <p:cNvPr id="6" name="Graphic 5" descr="Open quotation mark outline">
            <a:extLst>
              <a:ext uri="{FF2B5EF4-FFF2-40B4-BE49-F238E27FC236}">
                <a16:creationId xmlns:a16="http://schemas.microsoft.com/office/drawing/2014/main" id="{F46CB10A-F518-669D-989D-2ACF763E97F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11236325" y="3242265"/>
            <a:ext cx="914400" cy="914400"/>
          </a:xfrm>
          <a:prstGeom prst="rect">
            <a:avLst/>
          </a:prstGeom>
        </p:spPr>
      </p:pic>
    </p:spTree>
    <p:extLst>
      <p:ext uri="{BB962C8B-B14F-4D97-AF65-F5344CB8AC3E}">
        <p14:creationId xmlns:p14="http://schemas.microsoft.com/office/powerpoint/2010/main" val="2337106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5D16C-7302-8769-83EE-10A17A8C2C97}"/>
              </a:ext>
            </a:extLst>
          </p:cNvPr>
          <p:cNvSpPr>
            <a:spLocks noGrp="1"/>
          </p:cNvSpPr>
          <p:nvPr>
            <p:ph type="title"/>
          </p:nvPr>
        </p:nvSpPr>
        <p:spPr/>
        <p:txBody>
          <a:bodyPr/>
          <a:lstStyle/>
          <a:p>
            <a:r>
              <a:rPr lang="en-US" dirty="0"/>
              <a:t>Why Data Visualizations Matters</a:t>
            </a:r>
          </a:p>
        </p:txBody>
      </p:sp>
      <p:sp>
        <p:nvSpPr>
          <p:cNvPr id="5" name="Slide Number Placeholder 4">
            <a:extLst>
              <a:ext uri="{FF2B5EF4-FFF2-40B4-BE49-F238E27FC236}">
                <a16:creationId xmlns:a16="http://schemas.microsoft.com/office/drawing/2014/main" id="{02E167E0-F23A-247E-900C-ED006D8C2B4F}"/>
              </a:ext>
            </a:extLst>
          </p:cNvPr>
          <p:cNvSpPr>
            <a:spLocks noGrp="1"/>
          </p:cNvSpPr>
          <p:nvPr>
            <p:ph type="sldNum" sz="quarter" idx="12"/>
          </p:nvPr>
        </p:nvSpPr>
        <p:spPr/>
        <p:txBody>
          <a:bodyPr/>
          <a:lstStyle/>
          <a:p>
            <a:fld id="{0D558541-60C9-42A2-8392-FF12533A6B7A}" type="slidenum">
              <a:rPr lang="en-US" smtClean="0"/>
              <a:pPr/>
              <a:t>3</a:t>
            </a:fld>
            <a:endParaRPr lang="en-US"/>
          </a:p>
        </p:txBody>
      </p:sp>
      <p:grpSp>
        <p:nvGrpSpPr>
          <p:cNvPr id="3" name="Group 2">
            <a:extLst>
              <a:ext uri="{FF2B5EF4-FFF2-40B4-BE49-F238E27FC236}">
                <a16:creationId xmlns:a16="http://schemas.microsoft.com/office/drawing/2014/main" id="{0A81BDA0-DD94-1E27-7DE1-13D3C768F70A}"/>
              </a:ext>
            </a:extLst>
          </p:cNvPr>
          <p:cNvGrpSpPr/>
          <p:nvPr/>
        </p:nvGrpSpPr>
        <p:grpSpPr>
          <a:xfrm>
            <a:off x="878451" y="1606236"/>
            <a:ext cx="9700955" cy="3991490"/>
            <a:chOff x="1226125" y="1433255"/>
            <a:chExt cx="9700955" cy="3991490"/>
          </a:xfrm>
        </p:grpSpPr>
        <p:grpSp>
          <p:nvGrpSpPr>
            <p:cNvPr id="7" name="Groupe 20">
              <a:extLst>
                <a:ext uri="{FF2B5EF4-FFF2-40B4-BE49-F238E27FC236}">
                  <a16:creationId xmlns:a16="http://schemas.microsoft.com/office/drawing/2014/main" id="{3184E4F5-3291-3625-E9EC-F556DB9BD6A1}"/>
                </a:ext>
              </a:extLst>
            </p:cNvPr>
            <p:cNvGrpSpPr/>
            <p:nvPr/>
          </p:nvGrpSpPr>
          <p:grpSpPr>
            <a:xfrm>
              <a:off x="6935590" y="1433255"/>
              <a:ext cx="3991490" cy="3991490"/>
              <a:chOff x="7674112" y="2010370"/>
              <a:chExt cx="3398368" cy="3398368"/>
            </a:xfrm>
          </p:grpSpPr>
          <p:sp>
            <p:nvSpPr>
              <p:cNvPr id="16" name="Arc 15">
                <a:extLst>
                  <a:ext uri="{FF2B5EF4-FFF2-40B4-BE49-F238E27FC236}">
                    <a16:creationId xmlns:a16="http://schemas.microsoft.com/office/drawing/2014/main" id="{2D44E59A-3130-E4E2-FE26-8F04DAC43079}"/>
                  </a:ext>
                </a:extLst>
              </p:cNvPr>
              <p:cNvSpPr/>
              <p:nvPr/>
            </p:nvSpPr>
            <p:spPr>
              <a:xfrm rot="7200000">
                <a:off x="8375111" y="2711367"/>
                <a:ext cx="1996374" cy="1996374"/>
              </a:xfrm>
              <a:prstGeom prst="arc">
                <a:avLst>
                  <a:gd name="adj1" fmla="val 16200000"/>
                  <a:gd name="adj2" fmla="val 10961027"/>
                </a:avLst>
              </a:prstGeom>
              <a:ln w="168275">
                <a:solidFill>
                  <a:schemeClr val="accent2">
                    <a:lumMod val="60000"/>
                    <a:lumOff val="40000"/>
                  </a:schemeClr>
                </a:solidFill>
                <a:headEnd w="lg" len="lg"/>
                <a:tailEnd type="triangle"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Arc 16">
                <a:extLst>
                  <a:ext uri="{FF2B5EF4-FFF2-40B4-BE49-F238E27FC236}">
                    <a16:creationId xmlns:a16="http://schemas.microsoft.com/office/drawing/2014/main" id="{341A1E3F-1A37-933C-8FC2-49A9E5ED6FAC}"/>
                  </a:ext>
                </a:extLst>
              </p:cNvPr>
              <p:cNvSpPr/>
              <p:nvPr/>
            </p:nvSpPr>
            <p:spPr>
              <a:xfrm rot="9000000">
                <a:off x="8007972" y="2344230"/>
                <a:ext cx="2730648" cy="2730648"/>
              </a:xfrm>
              <a:prstGeom prst="arc">
                <a:avLst>
                  <a:gd name="adj1" fmla="val 16200000"/>
                  <a:gd name="adj2" fmla="val 10536613"/>
                </a:avLst>
              </a:prstGeom>
              <a:ln w="168275">
                <a:solidFill>
                  <a:schemeClr val="accent3">
                    <a:lumMod val="60000"/>
                    <a:lumOff val="40000"/>
                  </a:schemeClr>
                </a:solidFill>
                <a:headEnd w="lg" len="lg"/>
                <a:tailEnd type="triangle"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Arc 17">
                <a:extLst>
                  <a:ext uri="{FF2B5EF4-FFF2-40B4-BE49-F238E27FC236}">
                    <a16:creationId xmlns:a16="http://schemas.microsoft.com/office/drawing/2014/main" id="{264968CB-CA04-FC0D-31A6-A3328FDD41CD}"/>
                  </a:ext>
                </a:extLst>
              </p:cNvPr>
              <p:cNvSpPr/>
              <p:nvPr/>
            </p:nvSpPr>
            <p:spPr>
              <a:xfrm rot="10800000">
                <a:off x="7674112" y="2010370"/>
                <a:ext cx="3398368" cy="3398368"/>
              </a:xfrm>
              <a:prstGeom prst="arc">
                <a:avLst>
                  <a:gd name="adj1" fmla="val 16200000"/>
                  <a:gd name="adj2" fmla="val 9982622"/>
                </a:avLst>
              </a:prstGeom>
              <a:ln w="168275">
                <a:solidFill>
                  <a:schemeClr val="accent6">
                    <a:lumMod val="60000"/>
                    <a:lumOff val="40000"/>
                  </a:schemeClr>
                </a:solidFill>
                <a:headEnd w="lg" len="lg"/>
                <a:tailEnd type="triangle"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Arc 18">
                <a:extLst>
                  <a:ext uri="{FF2B5EF4-FFF2-40B4-BE49-F238E27FC236}">
                    <a16:creationId xmlns:a16="http://schemas.microsoft.com/office/drawing/2014/main" id="{C1B921AA-BB5B-6F27-5CE5-2F1EAC211C39}"/>
                  </a:ext>
                </a:extLst>
              </p:cNvPr>
              <p:cNvSpPr/>
              <p:nvPr/>
            </p:nvSpPr>
            <p:spPr>
              <a:xfrm rot="5400000">
                <a:off x="8707375" y="3043632"/>
                <a:ext cx="1331844" cy="1331844"/>
              </a:xfrm>
              <a:prstGeom prst="arc">
                <a:avLst>
                  <a:gd name="adj1" fmla="val 16200000"/>
                  <a:gd name="adj2" fmla="val 10961027"/>
                </a:avLst>
              </a:prstGeom>
              <a:ln w="168275">
                <a:solidFill>
                  <a:schemeClr val="bg2">
                    <a:lumMod val="75000"/>
                  </a:schemeClr>
                </a:solidFill>
                <a:headEnd w="lg" len="lg"/>
                <a:tailEnd type="triangle"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8" name="TextBox 82">
              <a:extLst>
                <a:ext uri="{FF2B5EF4-FFF2-40B4-BE49-F238E27FC236}">
                  <a16:creationId xmlns:a16="http://schemas.microsoft.com/office/drawing/2014/main" id="{30855C7F-B597-8274-9ABD-54B5443C78F6}"/>
                </a:ext>
              </a:extLst>
            </p:cNvPr>
            <p:cNvSpPr txBox="1"/>
            <p:nvPr/>
          </p:nvSpPr>
          <p:spPr>
            <a:xfrm>
              <a:off x="1774769" y="1629486"/>
              <a:ext cx="4845106" cy="584775"/>
            </a:xfrm>
            <a:prstGeom prst="rect">
              <a:avLst/>
            </a:prstGeom>
            <a:noFill/>
          </p:spPr>
          <p:txBody>
            <a:bodyPr wrap="square" lIns="0" rIns="0" rtlCol="0" anchor="ctr">
              <a:spAutoFit/>
            </a:bodyPr>
            <a:lstStyle/>
            <a:p>
              <a:pPr lvl="0" defTabSz="914400">
                <a:defRPr/>
              </a:pPr>
              <a:r>
                <a:rPr lang="en-US" altLang="en-US" sz="1600" b="1" dirty="0">
                  <a:latin typeface="Arial" panose="020B0604020202020204" pitchFamily="34" charset="0"/>
                </a:rPr>
                <a:t>Faster decision-making </a:t>
              </a:r>
            </a:p>
            <a:p>
              <a:pPr lvl="0" defTabSz="914400">
                <a:defRPr/>
              </a:pPr>
              <a:r>
                <a:rPr lang="en-US" altLang="en-US" sz="1600" dirty="0">
                  <a:latin typeface="Arial" panose="020B0604020202020204" pitchFamily="34" charset="0"/>
                </a:rPr>
                <a:t>Spot trends and outliers quickly in any dataset</a:t>
              </a:r>
              <a:r>
                <a:rPr kumimoji="0" lang="en-US" sz="1600" b="0" i="0" u="none" strike="noStrike" kern="1200" cap="none" spc="0" normalizeH="0" baseline="0" noProof="0" dirty="0">
                  <a:ln>
                    <a:noFill/>
                  </a:ln>
                  <a:effectLst/>
                  <a:uLnTx/>
                  <a:uFillTx/>
                  <a:ea typeface="+mn-ea"/>
                  <a:cs typeface="+mn-cs"/>
                </a:rPr>
                <a:t>. </a:t>
              </a:r>
            </a:p>
          </p:txBody>
        </p:sp>
        <p:sp>
          <p:nvSpPr>
            <p:cNvPr id="9" name="Ellipse 24">
              <a:extLst>
                <a:ext uri="{FF2B5EF4-FFF2-40B4-BE49-F238E27FC236}">
                  <a16:creationId xmlns:a16="http://schemas.microsoft.com/office/drawing/2014/main" id="{041754AC-237C-FD65-7CBD-EA054B0E7AF8}"/>
                </a:ext>
              </a:extLst>
            </p:cNvPr>
            <p:cNvSpPr/>
            <p:nvPr/>
          </p:nvSpPr>
          <p:spPr>
            <a:xfrm>
              <a:off x="1226125" y="1721645"/>
              <a:ext cx="400456" cy="400456"/>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0" name="TextBox 82">
              <a:extLst>
                <a:ext uri="{FF2B5EF4-FFF2-40B4-BE49-F238E27FC236}">
                  <a16:creationId xmlns:a16="http://schemas.microsoft.com/office/drawing/2014/main" id="{4DC673ED-ED34-F3CA-1B65-5AA67AAED4C3}"/>
                </a:ext>
              </a:extLst>
            </p:cNvPr>
            <p:cNvSpPr txBox="1"/>
            <p:nvPr/>
          </p:nvSpPr>
          <p:spPr>
            <a:xfrm>
              <a:off x="1806569" y="2634237"/>
              <a:ext cx="4845106" cy="584775"/>
            </a:xfrm>
            <a:prstGeom prst="rect">
              <a:avLst/>
            </a:prstGeom>
            <a:noFill/>
          </p:spPr>
          <p:txBody>
            <a:bodyPr wrap="square" lIns="0" rIns="0" rtlCol="0" anchor="ctr">
              <a:spAutoFit/>
            </a:bodyPr>
            <a:lstStyle/>
            <a:p>
              <a:pPr lvl="0" defTabSz="914400">
                <a:defRPr/>
              </a:pPr>
              <a:r>
                <a:rPr lang="en-US" altLang="en-US" sz="1600" b="1" dirty="0">
                  <a:latin typeface="Arial" panose="020B0604020202020204" pitchFamily="34" charset="0"/>
                </a:rPr>
                <a:t>Clear communication </a:t>
              </a:r>
            </a:p>
            <a:p>
              <a:pPr lvl="0" defTabSz="914400">
                <a:defRPr/>
              </a:pPr>
              <a:r>
                <a:rPr lang="en-US" altLang="en-US" sz="1600" dirty="0">
                  <a:latin typeface="Arial" panose="020B0604020202020204" pitchFamily="34" charset="0"/>
                </a:rPr>
                <a:t>Present complex information in an accessible format</a:t>
              </a:r>
              <a:endParaRPr kumimoji="0" lang="en-US" sz="1600" b="0" i="0" u="none" strike="noStrike" kern="1200" cap="none" spc="0" normalizeH="0" baseline="0" noProof="0" dirty="0">
                <a:ln>
                  <a:noFill/>
                </a:ln>
                <a:effectLst/>
                <a:uLnTx/>
                <a:uFillTx/>
                <a:ea typeface="+mn-ea"/>
                <a:cs typeface="+mn-cs"/>
              </a:endParaRPr>
            </a:p>
          </p:txBody>
        </p:sp>
        <p:sp>
          <p:nvSpPr>
            <p:cNvPr id="11" name="Ellipse 29">
              <a:extLst>
                <a:ext uri="{FF2B5EF4-FFF2-40B4-BE49-F238E27FC236}">
                  <a16:creationId xmlns:a16="http://schemas.microsoft.com/office/drawing/2014/main" id="{CC5DC0F6-F20C-A558-D084-A02EE41D9DEA}"/>
                </a:ext>
              </a:extLst>
            </p:cNvPr>
            <p:cNvSpPr/>
            <p:nvPr/>
          </p:nvSpPr>
          <p:spPr>
            <a:xfrm>
              <a:off x="1257925" y="2726396"/>
              <a:ext cx="400456" cy="400456"/>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2" name="TextBox 82">
              <a:extLst>
                <a:ext uri="{FF2B5EF4-FFF2-40B4-BE49-F238E27FC236}">
                  <a16:creationId xmlns:a16="http://schemas.microsoft.com/office/drawing/2014/main" id="{CC462947-DC04-70AB-C24C-728EB82DBBCE}"/>
                </a:ext>
              </a:extLst>
            </p:cNvPr>
            <p:cNvSpPr txBox="1"/>
            <p:nvPr/>
          </p:nvSpPr>
          <p:spPr>
            <a:xfrm>
              <a:off x="1774769" y="3638988"/>
              <a:ext cx="4845106" cy="584775"/>
            </a:xfrm>
            <a:prstGeom prst="rect">
              <a:avLst/>
            </a:prstGeom>
            <a:noFill/>
          </p:spPr>
          <p:txBody>
            <a:bodyPr wrap="square" lIns="0" rIns="0" rtlCol="0" anchor="ctr">
              <a:spAutoFit/>
            </a:bodyPr>
            <a:lstStyle/>
            <a:p>
              <a:pPr lvl="0" defTabSz="914400">
                <a:defRPr/>
              </a:pPr>
              <a:r>
                <a:rPr lang="en-US" altLang="en-US" sz="1600" b="1" dirty="0">
                  <a:latin typeface="Arial" panose="020B0604020202020204" pitchFamily="34" charset="0"/>
                </a:rPr>
                <a:t>Team alignment </a:t>
              </a:r>
            </a:p>
            <a:p>
              <a:pPr lvl="0" defTabSz="914400" eaLnBrk="0" fontAlgn="base" hangingPunct="0">
                <a:spcBef>
                  <a:spcPct val="0"/>
                </a:spcBef>
                <a:spcAft>
                  <a:spcPct val="0"/>
                </a:spcAft>
              </a:pPr>
              <a:r>
                <a:rPr lang="en-US" altLang="en-US" sz="1600" dirty="0">
                  <a:latin typeface="Arial" panose="020B0604020202020204" pitchFamily="34" charset="0"/>
                </a:rPr>
                <a:t>Ensure everyone interprets data consistently </a:t>
              </a:r>
            </a:p>
          </p:txBody>
        </p:sp>
        <p:sp>
          <p:nvSpPr>
            <p:cNvPr id="13" name="Ellipse 34">
              <a:extLst>
                <a:ext uri="{FF2B5EF4-FFF2-40B4-BE49-F238E27FC236}">
                  <a16:creationId xmlns:a16="http://schemas.microsoft.com/office/drawing/2014/main" id="{9E705BF3-C126-E901-1806-76CD25D73AE6}"/>
                </a:ext>
              </a:extLst>
            </p:cNvPr>
            <p:cNvSpPr/>
            <p:nvPr/>
          </p:nvSpPr>
          <p:spPr>
            <a:xfrm>
              <a:off x="1226125" y="3731147"/>
              <a:ext cx="400456" cy="40045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4" name="TextBox 82">
              <a:extLst>
                <a:ext uri="{FF2B5EF4-FFF2-40B4-BE49-F238E27FC236}">
                  <a16:creationId xmlns:a16="http://schemas.microsoft.com/office/drawing/2014/main" id="{B323BC32-7AED-7F9A-77C6-1F2BE5279338}"/>
                </a:ext>
              </a:extLst>
            </p:cNvPr>
            <p:cNvSpPr txBox="1"/>
            <p:nvPr/>
          </p:nvSpPr>
          <p:spPr>
            <a:xfrm>
              <a:off x="1774770" y="4643739"/>
              <a:ext cx="4845105" cy="584775"/>
            </a:xfrm>
            <a:prstGeom prst="rect">
              <a:avLst/>
            </a:prstGeom>
            <a:noFill/>
          </p:spPr>
          <p:txBody>
            <a:bodyPr wrap="square" lIns="0" rIns="0" rtlCol="0" anchor="ctr">
              <a:spAutoFit/>
            </a:bodyPr>
            <a:lstStyle/>
            <a:p>
              <a:pPr lvl="0" defTabSz="914400">
                <a:defRPr/>
              </a:pPr>
              <a:r>
                <a:rPr lang="en-US" altLang="en-US" sz="1600" b="1" dirty="0">
                  <a:latin typeface="Arial" panose="020B0604020202020204" pitchFamily="34" charset="0"/>
                </a:rPr>
                <a:t>Quality assurance </a:t>
              </a:r>
            </a:p>
            <a:p>
              <a:pPr lvl="0" defTabSz="914400">
                <a:defRPr/>
              </a:pPr>
              <a:r>
                <a:rPr lang="en-US" altLang="en-US" sz="1600" dirty="0">
                  <a:latin typeface="Arial" panose="020B0604020202020204" pitchFamily="34" charset="0"/>
                </a:rPr>
                <a:t>Visual patterns reveal data issues and anomalies</a:t>
              </a:r>
              <a:endParaRPr kumimoji="0" lang="en-US" sz="1600" b="0" i="0" u="none" strike="noStrike" kern="1200" cap="none" spc="0" normalizeH="0" baseline="0" noProof="0" dirty="0">
                <a:ln>
                  <a:noFill/>
                </a:ln>
                <a:effectLst/>
                <a:uLnTx/>
                <a:uFillTx/>
                <a:ea typeface="+mn-ea"/>
                <a:cs typeface="+mn-cs"/>
              </a:endParaRPr>
            </a:p>
          </p:txBody>
        </p:sp>
        <p:sp>
          <p:nvSpPr>
            <p:cNvPr id="15" name="Ellipse 53">
              <a:extLst>
                <a:ext uri="{FF2B5EF4-FFF2-40B4-BE49-F238E27FC236}">
                  <a16:creationId xmlns:a16="http://schemas.microsoft.com/office/drawing/2014/main" id="{7D0C5CB7-B901-78A8-A777-4B0C97CF3202}"/>
                </a:ext>
              </a:extLst>
            </p:cNvPr>
            <p:cNvSpPr/>
            <p:nvPr/>
          </p:nvSpPr>
          <p:spPr>
            <a:xfrm>
              <a:off x="1226126" y="4735898"/>
              <a:ext cx="400456" cy="40045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grpSp>
    </p:spTree>
    <p:extLst>
      <p:ext uri="{BB962C8B-B14F-4D97-AF65-F5344CB8AC3E}">
        <p14:creationId xmlns:p14="http://schemas.microsoft.com/office/powerpoint/2010/main" val="27935833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FFE58-6CCE-E9F0-FF57-F1E48982B930}"/>
              </a:ext>
            </a:extLst>
          </p:cNvPr>
          <p:cNvSpPr>
            <a:spLocks noGrp="1"/>
          </p:cNvSpPr>
          <p:nvPr>
            <p:ph type="title"/>
          </p:nvPr>
        </p:nvSpPr>
        <p:spPr/>
        <p:txBody>
          <a:bodyPr/>
          <a:lstStyle/>
          <a:p>
            <a:r>
              <a:rPr lang="en-US"/>
              <a:t>Bar Charts</a:t>
            </a:r>
          </a:p>
        </p:txBody>
      </p:sp>
      <p:sp>
        <p:nvSpPr>
          <p:cNvPr id="5" name="Slide Number Placeholder 4">
            <a:extLst>
              <a:ext uri="{FF2B5EF4-FFF2-40B4-BE49-F238E27FC236}">
                <a16:creationId xmlns:a16="http://schemas.microsoft.com/office/drawing/2014/main" id="{093160C4-FAA4-0F1F-5859-C76BC15EA526}"/>
              </a:ext>
            </a:extLst>
          </p:cNvPr>
          <p:cNvSpPr>
            <a:spLocks noGrp="1"/>
          </p:cNvSpPr>
          <p:nvPr>
            <p:ph type="sldNum" sz="quarter" idx="12"/>
          </p:nvPr>
        </p:nvSpPr>
        <p:spPr/>
        <p:txBody>
          <a:bodyPr/>
          <a:lstStyle/>
          <a:p>
            <a:fld id="{0D558541-60C9-42A2-8392-FF12533A6B7A}" type="slidenum">
              <a:rPr lang="en-US" smtClean="0"/>
              <a:pPr/>
              <a:t>30</a:t>
            </a:fld>
            <a:endParaRPr lang="en-US"/>
          </a:p>
        </p:txBody>
      </p:sp>
      <p:sp>
        <p:nvSpPr>
          <p:cNvPr id="37" name="TextBox 36">
            <a:extLst>
              <a:ext uri="{FF2B5EF4-FFF2-40B4-BE49-F238E27FC236}">
                <a16:creationId xmlns:a16="http://schemas.microsoft.com/office/drawing/2014/main" id="{FA52A6D6-3C47-0BE8-145D-FC8B47FFA202}"/>
              </a:ext>
            </a:extLst>
          </p:cNvPr>
          <p:cNvSpPr txBox="1"/>
          <p:nvPr/>
        </p:nvSpPr>
        <p:spPr>
          <a:xfrm>
            <a:off x="2908973" y="1495489"/>
            <a:ext cx="7717138" cy="707886"/>
          </a:xfrm>
          <a:prstGeom prst="rect">
            <a:avLst/>
          </a:prstGeom>
          <a:noFill/>
        </p:spPr>
        <p:txBody>
          <a:bodyPr wrap="square">
            <a:spAutoFit/>
          </a:bodyPr>
          <a:lstStyle/>
          <a:p>
            <a:pPr marL="0" indent="0" algn="l">
              <a:buNone/>
            </a:pPr>
            <a:r>
              <a:rPr lang="en-US" sz="2000">
                <a:solidFill>
                  <a:srgbClr val="272525"/>
                </a:solidFill>
                <a:ea typeface="Inter" pitchFamily="34" charset="-122"/>
                <a:cs typeface="Inter" pitchFamily="34" charset="-120"/>
              </a:rPr>
              <a:t>Shows change in a single data type over time. Perfect for tracking trends in instruction sessions across multiple years.</a:t>
            </a:r>
            <a:endParaRPr lang="en-US" sz="2000"/>
          </a:p>
        </p:txBody>
      </p:sp>
      <p:sp>
        <p:nvSpPr>
          <p:cNvPr id="39" name="TextBox 38">
            <a:extLst>
              <a:ext uri="{FF2B5EF4-FFF2-40B4-BE49-F238E27FC236}">
                <a16:creationId xmlns:a16="http://schemas.microsoft.com/office/drawing/2014/main" id="{6982E406-4FF3-C848-60BD-E3D7E6A224E9}"/>
              </a:ext>
            </a:extLst>
          </p:cNvPr>
          <p:cNvSpPr txBox="1"/>
          <p:nvPr/>
        </p:nvSpPr>
        <p:spPr>
          <a:xfrm>
            <a:off x="2908972" y="2882105"/>
            <a:ext cx="8843051" cy="707886"/>
          </a:xfrm>
          <a:prstGeom prst="rect">
            <a:avLst/>
          </a:prstGeom>
          <a:noFill/>
        </p:spPr>
        <p:txBody>
          <a:bodyPr wrap="square">
            <a:spAutoFit/>
          </a:bodyPr>
          <a:lstStyle/>
          <a:p>
            <a:pPr marL="0" indent="0" algn="l">
              <a:buNone/>
            </a:pPr>
            <a:r>
              <a:rPr lang="en-US" sz="2000">
                <a:solidFill>
                  <a:srgbClr val="272525"/>
                </a:solidFill>
                <a:ea typeface="Inter" pitchFamily="34" charset="-122"/>
                <a:cs typeface="Inter" pitchFamily="34" charset="-120"/>
              </a:rPr>
              <a:t>Displays multiple related data types within a single bar. Ideal for showing Fall and Spring sessions together while maintaining visibility of the total.</a:t>
            </a:r>
            <a:endParaRPr lang="en-US" sz="2000"/>
          </a:p>
        </p:txBody>
      </p:sp>
      <p:sp>
        <p:nvSpPr>
          <p:cNvPr id="41" name="TextBox 40">
            <a:extLst>
              <a:ext uri="{FF2B5EF4-FFF2-40B4-BE49-F238E27FC236}">
                <a16:creationId xmlns:a16="http://schemas.microsoft.com/office/drawing/2014/main" id="{C737424C-E1E3-C90C-7655-EFF424BDDEEE}"/>
              </a:ext>
            </a:extLst>
          </p:cNvPr>
          <p:cNvSpPr txBox="1"/>
          <p:nvPr/>
        </p:nvSpPr>
        <p:spPr>
          <a:xfrm>
            <a:off x="2908970" y="4246460"/>
            <a:ext cx="8437669" cy="707886"/>
          </a:xfrm>
          <a:prstGeom prst="rect">
            <a:avLst/>
          </a:prstGeom>
          <a:noFill/>
        </p:spPr>
        <p:txBody>
          <a:bodyPr wrap="square">
            <a:spAutoFit/>
          </a:bodyPr>
          <a:lstStyle/>
          <a:p>
            <a:pPr marL="0" indent="0" algn="l">
              <a:buNone/>
            </a:pPr>
            <a:r>
              <a:rPr lang="en-US" sz="2000">
                <a:solidFill>
                  <a:srgbClr val="272525"/>
                </a:solidFill>
                <a:ea typeface="Inter" pitchFamily="34" charset="-122"/>
                <a:cs typeface="Inter" pitchFamily="34" charset="-120"/>
              </a:rPr>
              <a:t>Places related bars side-by-side for direct comparison. Best when comparing Fall vs. Spring sessions across multiple years.</a:t>
            </a:r>
            <a:endParaRPr lang="en-US" sz="2000"/>
          </a:p>
        </p:txBody>
      </p:sp>
      <p:sp>
        <p:nvSpPr>
          <p:cNvPr id="43" name="TextBox 42">
            <a:extLst>
              <a:ext uri="{FF2B5EF4-FFF2-40B4-BE49-F238E27FC236}">
                <a16:creationId xmlns:a16="http://schemas.microsoft.com/office/drawing/2014/main" id="{9117B804-23A8-BE39-366C-98A9AC2388E8}"/>
              </a:ext>
            </a:extLst>
          </p:cNvPr>
          <p:cNvSpPr txBox="1"/>
          <p:nvPr/>
        </p:nvSpPr>
        <p:spPr>
          <a:xfrm>
            <a:off x="2908973" y="5689324"/>
            <a:ext cx="8601074" cy="707886"/>
          </a:xfrm>
          <a:prstGeom prst="rect">
            <a:avLst/>
          </a:prstGeom>
          <a:noFill/>
        </p:spPr>
        <p:txBody>
          <a:bodyPr wrap="square">
            <a:spAutoFit/>
          </a:bodyPr>
          <a:lstStyle/>
          <a:p>
            <a:pPr marL="0" indent="0" algn="l">
              <a:buNone/>
            </a:pPr>
            <a:r>
              <a:rPr lang="en-US" sz="2000">
                <a:solidFill>
                  <a:srgbClr val="272525"/>
                </a:solidFill>
                <a:ea typeface="Inter" pitchFamily="34" charset="-122"/>
                <a:cs typeface="Inter" pitchFamily="34" charset="-120"/>
              </a:rPr>
              <a:t>Converts data to percentages (out of 100%), highlighting proportional relationships rather than absolute values.</a:t>
            </a:r>
            <a:endParaRPr lang="en-US" sz="2000"/>
          </a:p>
        </p:txBody>
      </p:sp>
      <p:sp>
        <p:nvSpPr>
          <p:cNvPr id="44" name="TextBox 43">
            <a:extLst>
              <a:ext uri="{FF2B5EF4-FFF2-40B4-BE49-F238E27FC236}">
                <a16:creationId xmlns:a16="http://schemas.microsoft.com/office/drawing/2014/main" id="{7DC5423D-3FF6-870A-DDAD-A48082976AE4}"/>
              </a:ext>
            </a:extLst>
          </p:cNvPr>
          <p:cNvSpPr txBox="1"/>
          <p:nvPr/>
        </p:nvSpPr>
        <p:spPr>
          <a:xfrm>
            <a:off x="2908971" y="1113223"/>
            <a:ext cx="6023551" cy="461665"/>
          </a:xfrm>
          <a:prstGeom prst="rect">
            <a:avLst/>
          </a:prstGeom>
          <a:noFill/>
        </p:spPr>
        <p:txBody>
          <a:bodyPr wrap="square" rtlCol="0">
            <a:spAutoFit/>
          </a:bodyPr>
          <a:lstStyle/>
          <a:p>
            <a:r>
              <a:rPr lang="en-US" sz="2400" b="1"/>
              <a:t>Bar Chart </a:t>
            </a:r>
          </a:p>
        </p:txBody>
      </p:sp>
      <p:sp>
        <p:nvSpPr>
          <p:cNvPr id="45" name="TextBox 44">
            <a:extLst>
              <a:ext uri="{FF2B5EF4-FFF2-40B4-BE49-F238E27FC236}">
                <a16:creationId xmlns:a16="http://schemas.microsoft.com/office/drawing/2014/main" id="{29E1C7CA-2622-B8C4-16D9-381F76A7CFDE}"/>
              </a:ext>
            </a:extLst>
          </p:cNvPr>
          <p:cNvSpPr txBox="1"/>
          <p:nvPr/>
        </p:nvSpPr>
        <p:spPr>
          <a:xfrm>
            <a:off x="2908973" y="2496514"/>
            <a:ext cx="5502450" cy="461665"/>
          </a:xfrm>
          <a:prstGeom prst="rect">
            <a:avLst/>
          </a:prstGeom>
          <a:noFill/>
        </p:spPr>
        <p:txBody>
          <a:bodyPr wrap="square" rtlCol="0">
            <a:spAutoFit/>
          </a:bodyPr>
          <a:lstStyle/>
          <a:p>
            <a:r>
              <a:rPr lang="en-US" sz="2400" b="1"/>
              <a:t>Stacked Bar Chart</a:t>
            </a:r>
            <a:endParaRPr lang="en-US" sz="1200"/>
          </a:p>
        </p:txBody>
      </p:sp>
      <p:sp>
        <p:nvSpPr>
          <p:cNvPr id="46" name="TextBox 45">
            <a:extLst>
              <a:ext uri="{FF2B5EF4-FFF2-40B4-BE49-F238E27FC236}">
                <a16:creationId xmlns:a16="http://schemas.microsoft.com/office/drawing/2014/main" id="{248E781D-0238-B817-8D40-1B91138CBF9E}"/>
              </a:ext>
            </a:extLst>
          </p:cNvPr>
          <p:cNvSpPr txBox="1"/>
          <p:nvPr/>
        </p:nvSpPr>
        <p:spPr>
          <a:xfrm>
            <a:off x="2908970" y="5312942"/>
            <a:ext cx="5739656" cy="461665"/>
          </a:xfrm>
          <a:prstGeom prst="rect">
            <a:avLst/>
          </a:prstGeom>
          <a:noFill/>
        </p:spPr>
        <p:txBody>
          <a:bodyPr wrap="square" rtlCol="0">
            <a:spAutoFit/>
          </a:bodyPr>
          <a:lstStyle/>
          <a:p>
            <a:r>
              <a:rPr lang="en-US" sz="2400" b="1"/>
              <a:t>100% Stacked Bar Chart</a:t>
            </a:r>
            <a:endParaRPr lang="en-US" sz="1200"/>
          </a:p>
        </p:txBody>
      </p:sp>
      <p:sp>
        <p:nvSpPr>
          <p:cNvPr id="47" name="TextBox 46">
            <a:extLst>
              <a:ext uri="{FF2B5EF4-FFF2-40B4-BE49-F238E27FC236}">
                <a16:creationId xmlns:a16="http://schemas.microsoft.com/office/drawing/2014/main" id="{B42FEFDE-1BB2-DC98-FD78-B67361910AE4}"/>
              </a:ext>
            </a:extLst>
          </p:cNvPr>
          <p:cNvSpPr txBox="1"/>
          <p:nvPr/>
        </p:nvSpPr>
        <p:spPr>
          <a:xfrm>
            <a:off x="2908971" y="3863304"/>
            <a:ext cx="6179305" cy="461665"/>
          </a:xfrm>
          <a:prstGeom prst="rect">
            <a:avLst/>
          </a:prstGeom>
          <a:noFill/>
        </p:spPr>
        <p:txBody>
          <a:bodyPr wrap="square" rtlCol="0">
            <a:spAutoFit/>
          </a:bodyPr>
          <a:lstStyle/>
          <a:p>
            <a:r>
              <a:rPr lang="en-US" sz="2400" b="1"/>
              <a:t>Clustered Bar Chart</a:t>
            </a:r>
            <a:endParaRPr lang="en-US" sz="1200"/>
          </a:p>
        </p:txBody>
      </p:sp>
      <p:pic>
        <p:nvPicPr>
          <p:cNvPr id="48" name="Picture 47">
            <a:extLst>
              <a:ext uri="{FF2B5EF4-FFF2-40B4-BE49-F238E27FC236}">
                <a16:creationId xmlns:a16="http://schemas.microsoft.com/office/drawing/2014/main" id="{9DC5D1A7-F205-58DA-58A9-C3E441519DAD}"/>
              </a:ext>
            </a:extLst>
          </p:cNvPr>
          <p:cNvPicPr>
            <a:picLocks noChangeAspect="1"/>
          </p:cNvPicPr>
          <p:nvPr/>
        </p:nvPicPr>
        <p:blipFill>
          <a:blip r:embed="rId3"/>
          <a:srcRect l="2810" t="4689" r="3488" b="8131"/>
          <a:stretch>
            <a:fillRect/>
          </a:stretch>
        </p:blipFill>
        <p:spPr>
          <a:xfrm>
            <a:off x="310434" y="1260608"/>
            <a:ext cx="2250752" cy="1336025"/>
          </a:xfrm>
          <a:prstGeom prst="rect">
            <a:avLst/>
          </a:prstGeom>
        </p:spPr>
      </p:pic>
      <p:pic>
        <p:nvPicPr>
          <p:cNvPr id="49" name="Picture 48">
            <a:extLst>
              <a:ext uri="{FF2B5EF4-FFF2-40B4-BE49-F238E27FC236}">
                <a16:creationId xmlns:a16="http://schemas.microsoft.com/office/drawing/2014/main" id="{049AB848-6521-0045-C985-DDB99178C9D3}"/>
              </a:ext>
            </a:extLst>
          </p:cNvPr>
          <p:cNvPicPr>
            <a:picLocks noChangeAspect="1"/>
          </p:cNvPicPr>
          <p:nvPr/>
        </p:nvPicPr>
        <p:blipFill>
          <a:blip r:embed="rId4"/>
          <a:srcRect l="2353" t="15227" r="3909" b="4623"/>
          <a:stretch>
            <a:fillRect/>
          </a:stretch>
        </p:blipFill>
        <p:spPr>
          <a:xfrm>
            <a:off x="359058" y="2668062"/>
            <a:ext cx="2237690" cy="1185357"/>
          </a:xfrm>
          <a:prstGeom prst="rect">
            <a:avLst/>
          </a:prstGeom>
        </p:spPr>
      </p:pic>
      <p:pic>
        <p:nvPicPr>
          <p:cNvPr id="50" name="Picture 49">
            <a:extLst>
              <a:ext uri="{FF2B5EF4-FFF2-40B4-BE49-F238E27FC236}">
                <a16:creationId xmlns:a16="http://schemas.microsoft.com/office/drawing/2014/main" id="{3932777C-9BDD-6200-9636-3637A8EBCD1E}"/>
              </a:ext>
            </a:extLst>
          </p:cNvPr>
          <p:cNvPicPr>
            <a:picLocks noChangeAspect="1"/>
          </p:cNvPicPr>
          <p:nvPr/>
        </p:nvPicPr>
        <p:blipFill>
          <a:blip r:embed="rId5"/>
          <a:srcRect l="2319" t="15406" r="3920" b="5704"/>
          <a:stretch>
            <a:fillRect/>
          </a:stretch>
        </p:blipFill>
        <p:spPr>
          <a:xfrm>
            <a:off x="359058" y="3904080"/>
            <a:ext cx="2271232" cy="1185357"/>
          </a:xfrm>
          <a:prstGeom prst="rect">
            <a:avLst/>
          </a:prstGeom>
        </p:spPr>
      </p:pic>
      <p:pic>
        <p:nvPicPr>
          <p:cNvPr id="51" name="Picture 50">
            <a:extLst>
              <a:ext uri="{FF2B5EF4-FFF2-40B4-BE49-F238E27FC236}">
                <a16:creationId xmlns:a16="http://schemas.microsoft.com/office/drawing/2014/main" id="{4E9937DD-E1A3-19C1-1A4F-B83EFAC46FA2}"/>
              </a:ext>
            </a:extLst>
          </p:cNvPr>
          <p:cNvPicPr>
            <a:picLocks noChangeAspect="1"/>
          </p:cNvPicPr>
          <p:nvPr/>
        </p:nvPicPr>
        <p:blipFill>
          <a:blip r:embed="rId6"/>
          <a:srcRect l="3454" t="15000" r="4972" b="6635"/>
          <a:stretch>
            <a:fillRect/>
          </a:stretch>
        </p:blipFill>
        <p:spPr>
          <a:xfrm>
            <a:off x="412029" y="5238839"/>
            <a:ext cx="2237690" cy="1188331"/>
          </a:xfrm>
          <a:prstGeom prst="rect">
            <a:avLst/>
          </a:prstGeom>
        </p:spPr>
      </p:pic>
    </p:spTree>
    <p:extLst>
      <p:ext uri="{BB962C8B-B14F-4D97-AF65-F5344CB8AC3E}">
        <p14:creationId xmlns:p14="http://schemas.microsoft.com/office/powerpoint/2010/main" val="40157430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4C8BF-5389-41DC-971B-BACB81D6DD10}"/>
              </a:ext>
            </a:extLst>
          </p:cNvPr>
          <p:cNvSpPr>
            <a:spLocks noGrp="1"/>
          </p:cNvSpPr>
          <p:nvPr>
            <p:ph type="title"/>
          </p:nvPr>
        </p:nvSpPr>
        <p:spPr/>
        <p:txBody>
          <a:bodyPr/>
          <a:lstStyle/>
          <a:p>
            <a:r>
              <a:rPr lang="en-US"/>
              <a:t>Bar Charts continued</a:t>
            </a:r>
          </a:p>
        </p:txBody>
      </p:sp>
      <p:sp>
        <p:nvSpPr>
          <p:cNvPr id="5" name="Slide Number Placeholder 4">
            <a:extLst>
              <a:ext uri="{FF2B5EF4-FFF2-40B4-BE49-F238E27FC236}">
                <a16:creationId xmlns:a16="http://schemas.microsoft.com/office/drawing/2014/main" id="{0A815052-48DC-6870-15C4-16F7AFD9637F}"/>
              </a:ext>
            </a:extLst>
          </p:cNvPr>
          <p:cNvSpPr>
            <a:spLocks noGrp="1"/>
          </p:cNvSpPr>
          <p:nvPr>
            <p:ph type="sldNum" sz="quarter" idx="12"/>
          </p:nvPr>
        </p:nvSpPr>
        <p:spPr/>
        <p:txBody>
          <a:bodyPr/>
          <a:lstStyle/>
          <a:p>
            <a:fld id="{0D558541-60C9-42A2-8392-FF12533A6B7A}" type="slidenum">
              <a:rPr lang="en-US" smtClean="0"/>
              <a:pPr/>
              <a:t>31</a:t>
            </a:fld>
            <a:endParaRPr lang="en-US"/>
          </a:p>
        </p:txBody>
      </p:sp>
      <p:sp>
        <p:nvSpPr>
          <p:cNvPr id="6" name="TextBox 5">
            <a:extLst>
              <a:ext uri="{FF2B5EF4-FFF2-40B4-BE49-F238E27FC236}">
                <a16:creationId xmlns:a16="http://schemas.microsoft.com/office/drawing/2014/main" id="{68CAE742-426A-E91D-4050-B670E8350A91}"/>
              </a:ext>
            </a:extLst>
          </p:cNvPr>
          <p:cNvSpPr txBox="1"/>
          <p:nvPr/>
        </p:nvSpPr>
        <p:spPr>
          <a:xfrm>
            <a:off x="6096000" y="1459149"/>
            <a:ext cx="5460460" cy="461665"/>
          </a:xfrm>
          <a:prstGeom prst="rect">
            <a:avLst/>
          </a:prstGeom>
          <a:noFill/>
        </p:spPr>
        <p:txBody>
          <a:bodyPr wrap="square" rtlCol="0">
            <a:spAutoFit/>
          </a:bodyPr>
          <a:lstStyle/>
          <a:p>
            <a:r>
              <a:rPr lang="en-US" sz="2400" b="1"/>
              <a:t>100% Stacked Bar Chart</a:t>
            </a:r>
          </a:p>
        </p:txBody>
      </p:sp>
      <p:sp>
        <p:nvSpPr>
          <p:cNvPr id="7" name="TextBox 6">
            <a:extLst>
              <a:ext uri="{FF2B5EF4-FFF2-40B4-BE49-F238E27FC236}">
                <a16:creationId xmlns:a16="http://schemas.microsoft.com/office/drawing/2014/main" id="{5EDD9E7A-EE08-CDE6-F8D8-1454BC336434}"/>
              </a:ext>
            </a:extLst>
          </p:cNvPr>
          <p:cNvSpPr txBox="1"/>
          <p:nvPr/>
        </p:nvSpPr>
        <p:spPr>
          <a:xfrm>
            <a:off x="6114531" y="1989307"/>
            <a:ext cx="5729817" cy="1569660"/>
          </a:xfrm>
          <a:prstGeom prst="rect">
            <a:avLst/>
          </a:prstGeom>
          <a:noFill/>
        </p:spPr>
        <p:txBody>
          <a:bodyPr wrap="square" rtlCol="0">
            <a:spAutoFit/>
          </a:bodyPr>
          <a:lstStyle/>
          <a:p>
            <a:r>
              <a:rPr lang="en-US" sz="1600"/>
              <a:t>Show change in more than one related data type over time as percent of 100. </a:t>
            </a:r>
          </a:p>
          <a:p>
            <a:endParaRPr lang="en-US" sz="1600"/>
          </a:p>
          <a:p>
            <a:r>
              <a:rPr lang="en-US" sz="1600"/>
              <a:t>A common use for a 100% Stacked Bar Chart is to show survey responses from a Likert Questions where the categories show positive, neutral, or negative responses. </a:t>
            </a:r>
          </a:p>
        </p:txBody>
      </p:sp>
      <p:pic>
        <p:nvPicPr>
          <p:cNvPr id="8" name="Picture 7">
            <a:extLst>
              <a:ext uri="{FF2B5EF4-FFF2-40B4-BE49-F238E27FC236}">
                <a16:creationId xmlns:a16="http://schemas.microsoft.com/office/drawing/2014/main" id="{EA3F5300-CAE6-B2B4-C67E-232CB09C9F64}"/>
              </a:ext>
            </a:extLst>
          </p:cNvPr>
          <p:cNvPicPr>
            <a:picLocks noChangeAspect="1"/>
          </p:cNvPicPr>
          <p:nvPr/>
        </p:nvPicPr>
        <p:blipFill>
          <a:blip r:embed="rId3"/>
          <a:srcRect l="1407" t="3859" r="2205" b="3210"/>
          <a:stretch>
            <a:fillRect/>
          </a:stretch>
        </p:blipFill>
        <p:spPr>
          <a:xfrm>
            <a:off x="466928" y="1459149"/>
            <a:ext cx="5311302" cy="2247090"/>
          </a:xfrm>
          <a:prstGeom prst="rect">
            <a:avLst/>
          </a:prstGeom>
        </p:spPr>
      </p:pic>
    </p:spTree>
    <p:extLst>
      <p:ext uri="{BB962C8B-B14F-4D97-AF65-F5344CB8AC3E}">
        <p14:creationId xmlns:p14="http://schemas.microsoft.com/office/powerpoint/2010/main" val="19271764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FDADE-AAD5-E26C-E914-A27DC4522755}"/>
              </a:ext>
            </a:extLst>
          </p:cNvPr>
          <p:cNvSpPr>
            <a:spLocks noGrp="1"/>
          </p:cNvSpPr>
          <p:nvPr>
            <p:ph type="title"/>
          </p:nvPr>
        </p:nvSpPr>
        <p:spPr/>
        <p:txBody>
          <a:bodyPr/>
          <a:lstStyle/>
          <a:p>
            <a:r>
              <a:rPr lang="en-US"/>
              <a:t>Column Charts</a:t>
            </a:r>
          </a:p>
        </p:txBody>
      </p:sp>
      <p:sp>
        <p:nvSpPr>
          <p:cNvPr id="5" name="Slide Number Placeholder 4">
            <a:extLst>
              <a:ext uri="{FF2B5EF4-FFF2-40B4-BE49-F238E27FC236}">
                <a16:creationId xmlns:a16="http://schemas.microsoft.com/office/drawing/2014/main" id="{FB2E738A-E0D0-8F74-C5A3-FEB19AA492E5}"/>
              </a:ext>
            </a:extLst>
          </p:cNvPr>
          <p:cNvSpPr>
            <a:spLocks noGrp="1"/>
          </p:cNvSpPr>
          <p:nvPr>
            <p:ph type="sldNum" sz="quarter" idx="12"/>
          </p:nvPr>
        </p:nvSpPr>
        <p:spPr/>
        <p:txBody>
          <a:bodyPr/>
          <a:lstStyle/>
          <a:p>
            <a:fld id="{0D558541-60C9-42A2-8392-FF12533A6B7A}" type="slidenum">
              <a:rPr lang="en-US" smtClean="0"/>
              <a:pPr/>
              <a:t>32</a:t>
            </a:fld>
            <a:endParaRPr lang="en-US"/>
          </a:p>
        </p:txBody>
      </p:sp>
      <p:sp>
        <p:nvSpPr>
          <p:cNvPr id="6" name="TextBox 5">
            <a:extLst>
              <a:ext uri="{FF2B5EF4-FFF2-40B4-BE49-F238E27FC236}">
                <a16:creationId xmlns:a16="http://schemas.microsoft.com/office/drawing/2014/main" id="{C32995F3-C133-59CE-A934-8C3472D7B2B6}"/>
              </a:ext>
            </a:extLst>
          </p:cNvPr>
          <p:cNvSpPr txBox="1"/>
          <p:nvPr/>
        </p:nvSpPr>
        <p:spPr>
          <a:xfrm>
            <a:off x="3084818" y="1058978"/>
            <a:ext cx="7148678" cy="1200329"/>
          </a:xfrm>
          <a:prstGeom prst="rect">
            <a:avLst/>
          </a:prstGeom>
          <a:noFill/>
        </p:spPr>
        <p:txBody>
          <a:bodyPr wrap="square" rtlCol="0">
            <a:spAutoFit/>
          </a:bodyPr>
          <a:lstStyle/>
          <a:p>
            <a:r>
              <a:rPr lang="en-US" sz="2400" b="1"/>
              <a:t>Column Chart </a:t>
            </a:r>
          </a:p>
          <a:p>
            <a:r>
              <a:rPr lang="en-US" sz="1600"/>
              <a:t>Used to compare values across one or more categories. Now showing count of reference questions answered each year from 2016-2020</a:t>
            </a:r>
          </a:p>
          <a:p>
            <a:endParaRPr lang="en-US" sz="1600"/>
          </a:p>
        </p:txBody>
      </p:sp>
      <p:sp>
        <p:nvSpPr>
          <p:cNvPr id="7" name="TextBox 6">
            <a:extLst>
              <a:ext uri="{FF2B5EF4-FFF2-40B4-BE49-F238E27FC236}">
                <a16:creationId xmlns:a16="http://schemas.microsoft.com/office/drawing/2014/main" id="{848C52D9-F273-BEB7-7066-5ED7C6E51C2F}"/>
              </a:ext>
            </a:extLst>
          </p:cNvPr>
          <p:cNvSpPr txBox="1"/>
          <p:nvPr/>
        </p:nvSpPr>
        <p:spPr>
          <a:xfrm>
            <a:off x="3084818" y="2355591"/>
            <a:ext cx="7490416" cy="1200329"/>
          </a:xfrm>
          <a:prstGeom prst="rect">
            <a:avLst/>
          </a:prstGeom>
          <a:noFill/>
        </p:spPr>
        <p:txBody>
          <a:bodyPr wrap="square" rtlCol="0">
            <a:spAutoFit/>
          </a:bodyPr>
          <a:lstStyle/>
          <a:p>
            <a:r>
              <a:rPr lang="en-US" sz="2400" b="1"/>
              <a:t>Stacked Column Chart</a:t>
            </a:r>
          </a:p>
          <a:p>
            <a:r>
              <a:rPr lang="en-US" sz="1600"/>
              <a:t>Used to compare parts of a whole. Use to show how segments  of a whole change over time. Now showing Count of reference questions answered in Fall and Spring each year from 2016-2020. </a:t>
            </a:r>
          </a:p>
        </p:txBody>
      </p:sp>
      <p:sp>
        <p:nvSpPr>
          <p:cNvPr id="8" name="TextBox 7">
            <a:extLst>
              <a:ext uri="{FF2B5EF4-FFF2-40B4-BE49-F238E27FC236}">
                <a16:creationId xmlns:a16="http://schemas.microsoft.com/office/drawing/2014/main" id="{448E273C-AD8C-8381-BD6F-8FE230DA473A}"/>
              </a:ext>
            </a:extLst>
          </p:cNvPr>
          <p:cNvSpPr txBox="1"/>
          <p:nvPr/>
        </p:nvSpPr>
        <p:spPr>
          <a:xfrm>
            <a:off x="2980447" y="5070598"/>
            <a:ext cx="7788072" cy="1200329"/>
          </a:xfrm>
          <a:prstGeom prst="rect">
            <a:avLst/>
          </a:prstGeom>
          <a:noFill/>
        </p:spPr>
        <p:txBody>
          <a:bodyPr wrap="square" rtlCol="0">
            <a:spAutoFit/>
          </a:bodyPr>
          <a:lstStyle/>
          <a:p>
            <a:r>
              <a:rPr lang="en-US" sz="2400" b="1"/>
              <a:t>100% Stacked Column Chart</a:t>
            </a:r>
          </a:p>
          <a:p>
            <a:r>
              <a:rPr lang="en-US" sz="1600"/>
              <a:t>Used to compare percentage that each value contributes to the total. Use to show how the percentage of each value contributes changes over time. Now showing Percent of reference questions answered in Fall and Spring each year from 2016-2020. </a:t>
            </a:r>
          </a:p>
        </p:txBody>
      </p:sp>
      <p:sp>
        <p:nvSpPr>
          <p:cNvPr id="9" name="TextBox 8">
            <a:extLst>
              <a:ext uri="{FF2B5EF4-FFF2-40B4-BE49-F238E27FC236}">
                <a16:creationId xmlns:a16="http://schemas.microsoft.com/office/drawing/2014/main" id="{5A51D3E6-7FBD-0F2C-C2FB-0BD4972067EA}"/>
              </a:ext>
            </a:extLst>
          </p:cNvPr>
          <p:cNvSpPr txBox="1"/>
          <p:nvPr/>
        </p:nvSpPr>
        <p:spPr>
          <a:xfrm>
            <a:off x="3026200" y="3755034"/>
            <a:ext cx="7490416" cy="1200329"/>
          </a:xfrm>
          <a:prstGeom prst="rect">
            <a:avLst/>
          </a:prstGeom>
          <a:noFill/>
        </p:spPr>
        <p:txBody>
          <a:bodyPr wrap="square" rtlCol="0">
            <a:spAutoFit/>
          </a:bodyPr>
          <a:lstStyle/>
          <a:p>
            <a:r>
              <a:rPr lang="en-US" sz="2400" b="1"/>
              <a:t>Clustered Column Chart</a:t>
            </a:r>
          </a:p>
          <a:p>
            <a:r>
              <a:rPr lang="en-US" sz="1600"/>
              <a:t>Used to compare values across a few categories. Use when order of categories is not important. Now showing comparison of reference questions answered in Fall and Spring each year from 2016-2020.</a:t>
            </a:r>
          </a:p>
        </p:txBody>
      </p:sp>
      <p:pic>
        <p:nvPicPr>
          <p:cNvPr id="10" name="Picture 9">
            <a:extLst>
              <a:ext uri="{FF2B5EF4-FFF2-40B4-BE49-F238E27FC236}">
                <a16:creationId xmlns:a16="http://schemas.microsoft.com/office/drawing/2014/main" id="{59CB6FAC-DB0C-745A-BA16-D0A85D2F968C}"/>
              </a:ext>
            </a:extLst>
          </p:cNvPr>
          <p:cNvPicPr>
            <a:picLocks noChangeAspect="1"/>
          </p:cNvPicPr>
          <p:nvPr/>
        </p:nvPicPr>
        <p:blipFill>
          <a:blip r:embed="rId3"/>
          <a:stretch>
            <a:fillRect/>
          </a:stretch>
        </p:blipFill>
        <p:spPr>
          <a:xfrm>
            <a:off x="586902" y="1058978"/>
            <a:ext cx="2170723" cy="1334531"/>
          </a:xfrm>
          <a:prstGeom prst="rect">
            <a:avLst/>
          </a:prstGeom>
        </p:spPr>
      </p:pic>
      <p:pic>
        <p:nvPicPr>
          <p:cNvPr id="11" name="Picture 10">
            <a:extLst>
              <a:ext uri="{FF2B5EF4-FFF2-40B4-BE49-F238E27FC236}">
                <a16:creationId xmlns:a16="http://schemas.microsoft.com/office/drawing/2014/main" id="{27C771CF-6AA8-8F7F-9985-C87D4CD902BC}"/>
              </a:ext>
            </a:extLst>
          </p:cNvPr>
          <p:cNvPicPr>
            <a:picLocks noChangeAspect="1"/>
          </p:cNvPicPr>
          <p:nvPr/>
        </p:nvPicPr>
        <p:blipFill>
          <a:blip r:embed="rId4"/>
          <a:stretch>
            <a:fillRect/>
          </a:stretch>
        </p:blipFill>
        <p:spPr>
          <a:xfrm>
            <a:off x="586902" y="2377495"/>
            <a:ext cx="2170723" cy="1352895"/>
          </a:xfrm>
          <a:prstGeom prst="rect">
            <a:avLst/>
          </a:prstGeom>
        </p:spPr>
      </p:pic>
      <p:pic>
        <p:nvPicPr>
          <p:cNvPr id="12" name="Picture 11">
            <a:extLst>
              <a:ext uri="{FF2B5EF4-FFF2-40B4-BE49-F238E27FC236}">
                <a16:creationId xmlns:a16="http://schemas.microsoft.com/office/drawing/2014/main" id="{DF2C7A6C-D02C-88FB-FD5C-D1E6A44F4C6A}"/>
              </a:ext>
            </a:extLst>
          </p:cNvPr>
          <p:cNvPicPr>
            <a:picLocks noChangeAspect="1"/>
          </p:cNvPicPr>
          <p:nvPr/>
        </p:nvPicPr>
        <p:blipFill>
          <a:blip r:embed="rId5"/>
          <a:stretch>
            <a:fillRect/>
          </a:stretch>
        </p:blipFill>
        <p:spPr>
          <a:xfrm>
            <a:off x="529252" y="5132687"/>
            <a:ext cx="2204588" cy="1353617"/>
          </a:xfrm>
          <a:prstGeom prst="rect">
            <a:avLst/>
          </a:prstGeom>
        </p:spPr>
      </p:pic>
      <p:pic>
        <p:nvPicPr>
          <p:cNvPr id="13" name="Picture 12">
            <a:extLst>
              <a:ext uri="{FF2B5EF4-FFF2-40B4-BE49-F238E27FC236}">
                <a16:creationId xmlns:a16="http://schemas.microsoft.com/office/drawing/2014/main" id="{F31723CD-C485-0FEC-D5BF-F8F75E62F647}"/>
              </a:ext>
            </a:extLst>
          </p:cNvPr>
          <p:cNvPicPr>
            <a:picLocks noChangeAspect="1"/>
          </p:cNvPicPr>
          <p:nvPr/>
        </p:nvPicPr>
        <p:blipFill>
          <a:blip r:embed="rId6"/>
          <a:stretch>
            <a:fillRect/>
          </a:stretch>
        </p:blipFill>
        <p:spPr>
          <a:xfrm>
            <a:off x="580134" y="3741209"/>
            <a:ext cx="2148035" cy="1315563"/>
          </a:xfrm>
          <a:prstGeom prst="rect">
            <a:avLst/>
          </a:prstGeom>
        </p:spPr>
      </p:pic>
    </p:spTree>
    <p:extLst>
      <p:ext uri="{BB962C8B-B14F-4D97-AF65-F5344CB8AC3E}">
        <p14:creationId xmlns:p14="http://schemas.microsoft.com/office/powerpoint/2010/main" val="7742539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23BC2-7D39-A865-54F6-486852B609B1}"/>
              </a:ext>
            </a:extLst>
          </p:cNvPr>
          <p:cNvSpPr>
            <a:spLocks noGrp="1"/>
          </p:cNvSpPr>
          <p:nvPr>
            <p:ph type="title"/>
          </p:nvPr>
        </p:nvSpPr>
        <p:spPr/>
        <p:txBody>
          <a:bodyPr/>
          <a:lstStyle/>
          <a:p>
            <a:r>
              <a:rPr lang="en-US"/>
              <a:t>Column Charts continued</a:t>
            </a:r>
          </a:p>
        </p:txBody>
      </p:sp>
      <p:sp>
        <p:nvSpPr>
          <p:cNvPr id="5" name="Slide Number Placeholder 4">
            <a:extLst>
              <a:ext uri="{FF2B5EF4-FFF2-40B4-BE49-F238E27FC236}">
                <a16:creationId xmlns:a16="http://schemas.microsoft.com/office/drawing/2014/main" id="{F937948D-AFEA-EA3E-90A9-78900761B7D6}"/>
              </a:ext>
            </a:extLst>
          </p:cNvPr>
          <p:cNvSpPr>
            <a:spLocks noGrp="1"/>
          </p:cNvSpPr>
          <p:nvPr>
            <p:ph type="sldNum" sz="quarter" idx="12"/>
          </p:nvPr>
        </p:nvSpPr>
        <p:spPr/>
        <p:txBody>
          <a:bodyPr/>
          <a:lstStyle/>
          <a:p>
            <a:fld id="{0D558541-60C9-42A2-8392-FF12533A6B7A}" type="slidenum">
              <a:rPr lang="en-US" smtClean="0"/>
              <a:pPr/>
              <a:t>33</a:t>
            </a:fld>
            <a:endParaRPr lang="en-US"/>
          </a:p>
        </p:txBody>
      </p:sp>
      <p:sp>
        <p:nvSpPr>
          <p:cNvPr id="6" name="TextBox 5">
            <a:extLst>
              <a:ext uri="{FF2B5EF4-FFF2-40B4-BE49-F238E27FC236}">
                <a16:creationId xmlns:a16="http://schemas.microsoft.com/office/drawing/2014/main" id="{865597C4-4FA9-ED91-4CF0-A5A8BE650A7A}"/>
              </a:ext>
            </a:extLst>
          </p:cNvPr>
          <p:cNvSpPr txBox="1"/>
          <p:nvPr/>
        </p:nvSpPr>
        <p:spPr>
          <a:xfrm>
            <a:off x="5768035" y="1297108"/>
            <a:ext cx="5729817" cy="954107"/>
          </a:xfrm>
          <a:prstGeom prst="rect">
            <a:avLst/>
          </a:prstGeom>
          <a:noFill/>
        </p:spPr>
        <p:txBody>
          <a:bodyPr wrap="square" rtlCol="0">
            <a:spAutoFit/>
          </a:bodyPr>
          <a:lstStyle/>
          <a:p>
            <a:r>
              <a:rPr lang="en-US" sz="2400" b="1"/>
              <a:t>Overlapping Column Chart </a:t>
            </a:r>
          </a:p>
          <a:p>
            <a:r>
              <a:rPr lang="en-US" sz="1600" b="1"/>
              <a:t>Used for comparing one set of columns to an underlying or nested set of columns</a:t>
            </a:r>
          </a:p>
        </p:txBody>
      </p:sp>
      <p:pic>
        <p:nvPicPr>
          <p:cNvPr id="7" name="Picture 6">
            <a:extLst>
              <a:ext uri="{FF2B5EF4-FFF2-40B4-BE49-F238E27FC236}">
                <a16:creationId xmlns:a16="http://schemas.microsoft.com/office/drawing/2014/main" id="{C52FFA7D-4C5E-6B2D-C546-8342D697A4A3}"/>
              </a:ext>
            </a:extLst>
          </p:cNvPr>
          <p:cNvPicPr>
            <a:picLocks noChangeAspect="1"/>
          </p:cNvPicPr>
          <p:nvPr/>
        </p:nvPicPr>
        <p:blipFill>
          <a:blip r:embed="rId3"/>
          <a:stretch>
            <a:fillRect/>
          </a:stretch>
        </p:blipFill>
        <p:spPr>
          <a:xfrm>
            <a:off x="454945" y="1297108"/>
            <a:ext cx="5196359" cy="3210271"/>
          </a:xfrm>
          <a:prstGeom prst="rect">
            <a:avLst/>
          </a:prstGeom>
        </p:spPr>
      </p:pic>
    </p:spTree>
    <p:extLst>
      <p:ext uri="{BB962C8B-B14F-4D97-AF65-F5344CB8AC3E}">
        <p14:creationId xmlns:p14="http://schemas.microsoft.com/office/powerpoint/2010/main" val="35816843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CCFE0-30C1-8310-EF88-862F44DB8504}"/>
              </a:ext>
            </a:extLst>
          </p:cNvPr>
          <p:cNvSpPr>
            <a:spLocks noGrp="1"/>
          </p:cNvSpPr>
          <p:nvPr>
            <p:ph type="title"/>
          </p:nvPr>
        </p:nvSpPr>
        <p:spPr/>
        <p:txBody>
          <a:bodyPr/>
          <a:lstStyle/>
          <a:p>
            <a:r>
              <a:rPr lang="en-US"/>
              <a:t>Line Charts</a:t>
            </a:r>
          </a:p>
        </p:txBody>
      </p:sp>
      <p:sp>
        <p:nvSpPr>
          <p:cNvPr id="5" name="Slide Number Placeholder 4">
            <a:extLst>
              <a:ext uri="{FF2B5EF4-FFF2-40B4-BE49-F238E27FC236}">
                <a16:creationId xmlns:a16="http://schemas.microsoft.com/office/drawing/2014/main" id="{DB5E3E5D-A466-CB84-5323-4DA967A47725}"/>
              </a:ext>
            </a:extLst>
          </p:cNvPr>
          <p:cNvSpPr>
            <a:spLocks noGrp="1"/>
          </p:cNvSpPr>
          <p:nvPr>
            <p:ph type="sldNum" sz="quarter" idx="12"/>
          </p:nvPr>
        </p:nvSpPr>
        <p:spPr/>
        <p:txBody>
          <a:bodyPr/>
          <a:lstStyle/>
          <a:p>
            <a:fld id="{0D558541-60C9-42A2-8392-FF12533A6B7A}" type="slidenum">
              <a:rPr lang="en-US" smtClean="0"/>
              <a:pPr/>
              <a:t>34</a:t>
            </a:fld>
            <a:endParaRPr lang="en-US"/>
          </a:p>
        </p:txBody>
      </p:sp>
      <p:pic>
        <p:nvPicPr>
          <p:cNvPr id="6" name="Picture 5">
            <a:extLst>
              <a:ext uri="{FF2B5EF4-FFF2-40B4-BE49-F238E27FC236}">
                <a16:creationId xmlns:a16="http://schemas.microsoft.com/office/drawing/2014/main" id="{5B835166-39C6-F353-56BB-2BC7B25BAF8A}"/>
              </a:ext>
            </a:extLst>
          </p:cNvPr>
          <p:cNvPicPr>
            <a:picLocks noChangeAspect="1"/>
          </p:cNvPicPr>
          <p:nvPr/>
        </p:nvPicPr>
        <p:blipFill>
          <a:blip r:embed="rId3"/>
          <a:stretch>
            <a:fillRect/>
          </a:stretch>
        </p:blipFill>
        <p:spPr>
          <a:xfrm>
            <a:off x="612042" y="1098831"/>
            <a:ext cx="2753191" cy="1723412"/>
          </a:xfrm>
          <a:prstGeom prst="rect">
            <a:avLst/>
          </a:prstGeom>
        </p:spPr>
      </p:pic>
      <p:pic>
        <p:nvPicPr>
          <p:cNvPr id="7" name="Picture 6">
            <a:extLst>
              <a:ext uri="{FF2B5EF4-FFF2-40B4-BE49-F238E27FC236}">
                <a16:creationId xmlns:a16="http://schemas.microsoft.com/office/drawing/2014/main" id="{E0BF2950-BF19-6213-94C4-4A9BA335ACBF}"/>
              </a:ext>
            </a:extLst>
          </p:cNvPr>
          <p:cNvPicPr>
            <a:picLocks noChangeAspect="1"/>
          </p:cNvPicPr>
          <p:nvPr/>
        </p:nvPicPr>
        <p:blipFill>
          <a:blip r:embed="rId4"/>
          <a:stretch>
            <a:fillRect/>
          </a:stretch>
        </p:blipFill>
        <p:spPr>
          <a:xfrm>
            <a:off x="612042" y="2730796"/>
            <a:ext cx="2681768" cy="1674107"/>
          </a:xfrm>
          <a:prstGeom prst="rect">
            <a:avLst/>
          </a:prstGeom>
        </p:spPr>
      </p:pic>
      <p:pic>
        <p:nvPicPr>
          <p:cNvPr id="8" name="Picture 7">
            <a:extLst>
              <a:ext uri="{FF2B5EF4-FFF2-40B4-BE49-F238E27FC236}">
                <a16:creationId xmlns:a16="http://schemas.microsoft.com/office/drawing/2014/main" id="{DB947FD9-F9E1-0CE7-40B4-88DB10668008}"/>
              </a:ext>
            </a:extLst>
          </p:cNvPr>
          <p:cNvPicPr>
            <a:picLocks noChangeAspect="1"/>
          </p:cNvPicPr>
          <p:nvPr/>
        </p:nvPicPr>
        <p:blipFill>
          <a:blip r:embed="rId5"/>
          <a:stretch>
            <a:fillRect/>
          </a:stretch>
        </p:blipFill>
        <p:spPr>
          <a:xfrm>
            <a:off x="581561" y="4518078"/>
            <a:ext cx="2712249" cy="1705751"/>
          </a:xfrm>
          <a:prstGeom prst="rect">
            <a:avLst/>
          </a:prstGeom>
        </p:spPr>
      </p:pic>
      <p:sp>
        <p:nvSpPr>
          <p:cNvPr id="10" name="TextBox 9">
            <a:extLst>
              <a:ext uri="{FF2B5EF4-FFF2-40B4-BE49-F238E27FC236}">
                <a16:creationId xmlns:a16="http://schemas.microsoft.com/office/drawing/2014/main" id="{C40FE926-451C-16FF-557C-22BF3527E48A}"/>
              </a:ext>
            </a:extLst>
          </p:cNvPr>
          <p:cNvSpPr txBox="1"/>
          <p:nvPr/>
        </p:nvSpPr>
        <p:spPr>
          <a:xfrm>
            <a:off x="3524611" y="782519"/>
            <a:ext cx="8354332" cy="1692643"/>
          </a:xfrm>
          <a:prstGeom prst="rect">
            <a:avLst/>
          </a:prstGeom>
          <a:noFill/>
        </p:spPr>
        <p:txBody>
          <a:bodyPr wrap="square">
            <a:spAutoFit/>
          </a:bodyPr>
          <a:lstStyle/>
          <a:p>
            <a:r>
              <a:rPr lang="en-US" b="1"/>
              <a:t>Line Chart</a:t>
            </a:r>
            <a:br>
              <a:rPr lang="en-US"/>
            </a:br>
            <a:r>
              <a:rPr lang="en-US" sz="2000"/>
              <a:t>Use line charts to show trends over time (years, months, days) or when the sequence of categories is important. Ideal for displaying continuous data with many points.</a:t>
            </a:r>
            <a:br>
              <a:rPr lang="en-US" sz="2000"/>
            </a:br>
            <a:r>
              <a:rPr lang="en-US" sz="2000" i="1"/>
              <a:t>Example: Unique library website page views each year from 2014 to 2018.</a:t>
            </a:r>
            <a:endParaRPr lang="en-US"/>
          </a:p>
        </p:txBody>
      </p:sp>
      <p:sp>
        <p:nvSpPr>
          <p:cNvPr id="12" name="TextBox 11">
            <a:extLst>
              <a:ext uri="{FF2B5EF4-FFF2-40B4-BE49-F238E27FC236}">
                <a16:creationId xmlns:a16="http://schemas.microsoft.com/office/drawing/2014/main" id="{40917850-7F35-7277-95BD-D94B11B1914D}"/>
              </a:ext>
            </a:extLst>
          </p:cNvPr>
          <p:cNvSpPr txBox="1"/>
          <p:nvPr/>
        </p:nvSpPr>
        <p:spPr>
          <a:xfrm>
            <a:off x="3533663" y="2555252"/>
            <a:ext cx="8286148" cy="2000419"/>
          </a:xfrm>
          <a:prstGeom prst="rect">
            <a:avLst/>
          </a:prstGeom>
          <a:noFill/>
        </p:spPr>
        <p:txBody>
          <a:bodyPr wrap="square">
            <a:spAutoFit/>
          </a:bodyPr>
          <a:lstStyle/>
          <a:p>
            <a:r>
              <a:rPr lang="en-US" b="1"/>
              <a:t>Multiple Line Chart</a:t>
            </a:r>
            <a:br>
              <a:rPr lang="en-US"/>
            </a:br>
            <a:r>
              <a:rPr lang="en-US" sz="2000"/>
              <a:t>Use when comparing trends across two or more groups over time or across ordered categories. Each line represents a different group, making it easy to see patterns, similarities, and differences in how values change.</a:t>
            </a:r>
            <a:br>
              <a:rPr lang="en-US" sz="2000"/>
            </a:br>
            <a:r>
              <a:rPr lang="en-US" sz="2000" i="1"/>
              <a:t>Example: Comparing unique page views for Fall and Spring on the library website from 2014 to 2018.</a:t>
            </a:r>
            <a:endParaRPr lang="en-US"/>
          </a:p>
        </p:txBody>
      </p:sp>
      <p:sp>
        <p:nvSpPr>
          <p:cNvPr id="14" name="TextBox 13">
            <a:extLst>
              <a:ext uri="{FF2B5EF4-FFF2-40B4-BE49-F238E27FC236}">
                <a16:creationId xmlns:a16="http://schemas.microsoft.com/office/drawing/2014/main" id="{63F764F2-BE08-E95F-F705-96221A68E719}"/>
              </a:ext>
            </a:extLst>
          </p:cNvPr>
          <p:cNvSpPr txBox="1"/>
          <p:nvPr/>
        </p:nvSpPr>
        <p:spPr>
          <a:xfrm>
            <a:off x="3533663" y="4564461"/>
            <a:ext cx="8580603" cy="1692643"/>
          </a:xfrm>
          <a:prstGeom prst="rect">
            <a:avLst/>
          </a:prstGeom>
          <a:noFill/>
        </p:spPr>
        <p:txBody>
          <a:bodyPr wrap="square">
            <a:spAutoFit/>
          </a:bodyPr>
          <a:lstStyle/>
          <a:p>
            <a:r>
              <a:rPr lang="en-US" b="1"/>
              <a:t>Stacked Area Chart</a:t>
            </a:r>
            <a:br>
              <a:rPr lang="en-US"/>
            </a:br>
            <a:r>
              <a:rPr lang="en-US" sz="2000"/>
              <a:t>Use stacked area charts to show how parts contribute to a whole over time or across ordered categories. Great for highlighting both individual category trends and the overall total.</a:t>
            </a:r>
            <a:br>
              <a:rPr lang="en-US" sz="2000"/>
            </a:br>
            <a:r>
              <a:rPr lang="en-US" sz="2000" i="1"/>
              <a:t>Example: Unique library website page views from Fall to Spring, 2014–2018.</a:t>
            </a:r>
            <a:endParaRPr lang="en-US"/>
          </a:p>
        </p:txBody>
      </p:sp>
    </p:spTree>
    <p:extLst>
      <p:ext uri="{BB962C8B-B14F-4D97-AF65-F5344CB8AC3E}">
        <p14:creationId xmlns:p14="http://schemas.microsoft.com/office/powerpoint/2010/main" val="17550308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B5DAA-923C-A24C-AC57-55F474D7DAF1}"/>
              </a:ext>
            </a:extLst>
          </p:cNvPr>
          <p:cNvSpPr>
            <a:spLocks noGrp="1"/>
          </p:cNvSpPr>
          <p:nvPr>
            <p:ph type="title"/>
          </p:nvPr>
        </p:nvSpPr>
        <p:spPr/>
        <p:txBody>
          <a:bodyPr/>
          <a:lstStyle/>
          <a:p>
            <a:r>
              <a:rPr lang="en-US"/>
              <a:t>Combining Chart Types</a:t>
            </a:r>
          </a:p>
        </p:txBody>
      </p:sp>
      <p:sp>
        <p:nvSpPr>
          <p:cNvPr id="3" name="Content Placeholder 2">
            <a:extLst>
              <a:ext uri="{FF2B5EF4-FFF2-40B4-BE49-F238E27FC236}">
                <a16:creationId xmlns:a16="http://schemas.microsoft.com/office/drawing/2014/main" id="{71CD2DE1-10EA-DFF4-6C9C-CA9C9D14898E}"/>
              </a:ext>
            </a:extLst>
          </p:cNvPr>
          <p:cNvSpPr>
            <a:spLocks noGrp="1"/>
          </p:cNvSpPr>
          <p:nvPr>
            <p:ph idx="1"/>
          </p:nvPr>
        </p:nvSpPr>
        <p:spPr>
          <a:xfrm>
            <a:off x="4708187" y="1960537"/>
            <a:ext cx="7117630" cy="4376468"/>
          </a:xfrm>
        </p:spPr>
        <p:txBody>
          <a:bodyPr/>
          <a:lstStyle/>
          <a:p>
            <a:r>
              <a:rPr lang="en-US" sz="2400"/>
              <a:t>Combo Chart (Bar + Line)</a:t>
            </a:r>
          </a:p>
          <a:p>
            <a:r>
              <a:rPr lang="en-US" sz="2000" b="0"/>
              <a:t>Used when you want to show two types of information on the same chart—often with different scales or units.</a:t>
            </a:r>
            <a:br>
              <a:rPr lang="en-US" sz="2000" b="0"/>
            </a:br>
            <a:r>
              <a:rPr lang="en-US" sz="2000" b="0"/>
              <a:t>Use the bars to display quantities (e.g., total visitors) and the line to show a trend or rate (e.g., bounce rate or percentage change). Great for showing how one variable relates to another over time or categories.</a:t>
            </a:r>
          </a:p>
          <a:p>
            <a:r>
              <a:rPr lang="en-US" sz="2000" b="0" i="1"/>
              <a:t>Example: Total number of library visitors to the library website by year (bars) compared with average session duration (line) from 2018–2022.</a:t>
            </a:r>
            <a:endParaRPr lang="en-US" sz="2000" b="0"/>
          </a:p>
          <a:p>
            <a:endParaRPr lang="en-US"/>
          </a:p>
        </p:txBody>
      </p:sp>
      <p:sp>
        <p:nvSpPr>
          <p:cNvPr id="4" name="Text Placeholder 3">
            <a:extLst>
              <a:ext uri="{FF2B5EF4-FFF2-40B4-BE49-F238E27FC236}">
                <a16:creationId xmlns:a16="http://schemas.microsoft.com/office/drawing/2014/main" id="{26BCA421-B528-BA0E-3309-64D253972840}"/>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E3A4F10C-2C97-B365-3D94-F8C5FA814594}"/>
              </a:ext>
            </a:extLst>
          </p:cNvPr>
          <p:cNvSpPr>
            <a:spLocks noGrp="1"/>
          </p:cNvSpPr>
          <p:nvPr>
            <p:ph type="sldNum" sz="quarter" idx="12"/>
          </p:nvPr>
        </p:nvSpPr>
        <p:spPr/>
        <p:txBody>
          <a:bodyPr/>
          <a:lstStyle/>
          <a:p>
            <a:fld id="{0D558541-60C9-42A2-8392-FF12533A6B7A}" type="slidenum">
              <a:rPr lang="en-US" smtClean="0"/>
              <a:pPr/>
              <a:t>35</a:t>
            </a:fld>
            <a:endParaRPr lang="en-US"/>
          </a:p>
        </p:txBody>
      </p:sp>
      <p:pic>
        <p:nvPicPr>
          <p:cNvPr id="7" name="Picture 6">
            <a:extLst>
              <a:ext uri="{FF2B5EF4-FFF2-40B4-BE49-F238E27FC236}">
                <a16:creationId xmlns:a16="http://schemas.microsoft.com/office/drawing/2014/main" id="{7435C6CF-BAF4-A05E-E680-48C4B3FFA0F5}"/>
              </a:ext>
            </a:extLst>
          </p:cNvPr>
          <p:cNvPicPr>
            <a:picLocks noChangeAspect="1"/>
          </p:cNvPicPr>
          <p:nvPr/>
        </p:nvPicPr>
        <p:blipFill>
          <a:blip r:embed="rId3"/>
          <a:stretch>
            <a:fillRect/>
          </a:stretch>
        </p:blipFill>
        <p:spPr>
          <a:xfrm>
            <a:off x="463536" y="2496681"/>
            <a:ext cx="4059825" cy="2434730"/>
          </a:xfrm>
          <a:prstGeom prst="rect">
            <a:avLst/>
          </a:prstGeom>
        </p:spPr>
      </p:pic>
    </p:spTree>
    <p:extLst>
      <p:ext uri="{BB962C8B-B14F-4D97-AF65-F5344CB8AC3E}">
        <p14:creationId xmlns:p14="http://schemas.microsoft.com/office/powerpoint/2010/main" val="41569116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14F12-AD78-CC6B-A220-A6362740B233}"/>
              </a:ext>
            </a:extLst>
          </p:cNvPr>
          <p:cNvSpPr>
            <a:spLocks noGrp="1"/>
          </p:cNvSpPr>
          <p:nvPr>
            <p:ph type="title"/>
          </p:nvPr>
        </p:nvSpPr>
        <p:spPr/>
        <p:txBody>
          <a:bodyPr/>
          <a:lstStyle/>
          <a:p>
            <a:r>
              <a:rPr lang="en-US"/>
              <a:t>Pie and Donut Charts</a:t>
            </a:r>
          </a:p>
        </p:txBody>
      </p:sp>
      <p:sp>
        <p:nvSpPr>
          <p:cNvPr id="5" name="Slide Number Placeholder 4">
            <a:extLst>
              <a:ext uri="{FF2B5EF4-FFF2-40B4-BE49-F238E27FC236}">
                <a16:creationId xmlns:a16="http://schemas.microsoft.com/office/drawing/2014/main" id="{0ED1F5D0-A57F-E644-6944-24CA3BD0BF67}"/>
              </a:ext>
            </a:extLst>
          </p:cNvPr>
          <p:cNvSpPr>
            <a:spLocks noGrp="1"/>
          </p:cNvSpPr>
          <p:nvPr>
            <p:ph type="sldNum" sz="quarter" idx="12"/>
          </p:nvPr>
        </p:nvSpPr>
        <p:spPr/>
        <p:txBody>
          <a:bodyPr/>
          <a:lstStyle/>
          <a:p>
            <a:fld id="{0D558541-60C9-42A2-8392-FF12533A6B7A}" type="slidenum">
              <a:rPr lang="en-US" smtClean="0"/>
              <a:pPr/>
              <a:t>36</a:t>
            </a:fld>
            <a:endParaRPr lang="en-US"/>
          </a:p>
        </p:txBody>
      </p:sp>
      <p:sp>
        <p:nvSpPr>
          <p:cNvPr id="6" name="TextBox 5">
            <a:extLst>
              <a:ext uri="{FF2B5EF4-FFF2-40B4-BE49-F238E27FC236}">
                <a16:creationId xmlns:a16="http://schemas.microsoft.com/office/drawing/2014/main" id="{F3576CFE-70D6-8B23-F331-0CD2C48078F6}"/>
              </a:ext>
            </a:extLst>
          </p:cNvPr>
          <p:cNvSpPr txBox="1"/>
          <p:nvPr/>
        </p:nvSpPr>
        <p:spPr>
          <a:xfrm>
            <a:off x="3753781" y="1290197"/>
            <a:ext cx="7413571" cy="1200329"/>
          </a:xfrm>
          <a:prstGeom prst="rect">
            <a:avLst/>
          </a:prstGeom>
          <a:noFill/>
        </p:spPr>
        <p:txBody>
          <a:bodyPr wrap="square" rtlCol="0">
            <a:spAutoFit/>
          </a:bodyPr>
          <a:lstStyle/>
          <a:p>
            <a:r>
              <a:rPr lang="en-US" sz="2400" b="1"/>
              <a:t>Pie Chart</a:t>
            </a:r>
          </a:p>
          <a:p>
            <a:r>
              <a:rPr lang="en-US" sz="1600"/>
              <a:t>Used to show proportions of a whole. Use to show numbers that related to a larger sum and always equal 100%. Do not use this chart if it contains many slices as angles are hard to estimate. Now showing type of viewers of PMC in 2012. </a:t>
            </a:r>
          </a:p>
        </p:txBody>
      </p:sp>
      <p:sp>
        <p:nvSpPr>
          <p:cNvPr id="7" name="TextBox 6">
            <a:extLst>
              <a:ext uri="{FF2B5EF4-FFF2-40B4-BE49-F238E27FC236}">
                <a16:creationId xmlns:a16="http://schemas.microsoft.com/office/drawing/2014/main" id="{67253BE5-3809-661A-8F83-2E1519FFC258}"/>
              </a:ext>
            </a:extLst>
          </p:cNvPr>
          <p:cNvSpPr txBox="1"/>
          <p:nvPr/>
        </p:nvSpPr>
        <p:spPr>
          <a:xfrm>
            <a:off x="3753781" y="3594177"/>
            <a:ext cx="7180107" cy="1692771"/>
          </a:xfrm>
          <a:prstGeom prst="rect">
            <a:avLst/>
          </a:prstGeom>
          <a:noFill/>
        </p:spPr>
        <p:txBody>
          <a:bodyPr wrap="square" rtlCol="0">
            <a:spAutoFit/>
          </a:bodyPr>
          <a:lstStyle/>
          <a:p>
            <a:r>
              <a:rPr lang="en-US" sz="2400" b="1"/>
              <a:t>Donut Chart</a:t>
            </a:r>
          </a:p>
          <a:p>
            <a:r>
              <a:rPr lang="en-US" sz="1600"/>
              <a:t>Like a pie chart, a doughnut chart shows the relationship of parts to a whole, but a doughnut chart can contain more than one data series. Each data series that you plot in a doughnut chart adds a ring to the chart. But if you want to compare the data points side by side, you should use a stacked column or stacked bar chart instead. Now showing category of clinical questions answered in 2018. </a:t>
            </a:r>
          </a:p>
        </p:txBody>
      </p:sp>
      <p:pic>
        <p:nvPicPr>
          <p:cNvPr id="8" name="Picture 7">
            <a:extLst>
              <a:ext uri="{FF2B5EF4-FFF2-40B4-BE49-F238E27FC236}">
                <a16:creationId xmlns:a16="http://schemas.microsoft.com/office/drawing/2014/main" id="{E131A3DF-A980-E9A1-B012-C58CE918C323}"/>
              </a:ext>
            </a:extLst>
          </p:cNvPr>
          <p:cNvPicPr>
            <a:picLocks noChangeAspect="1"/>
          </p:cNvPicPr>
          <p:nvPr/>
        </p:nvPicPr>
        <p:blipFill>
          <a:blip r:embed="rId3"/>
          <a:stretch>
            <a:fillRect/>
          </a:stretch>
        </p:blipFill>
        <p:spPr>
          <a:xfrm>
            <a:off x="372189" y="1290197"/>
            <a:ext cx="3096239" cy="1973626"/>
          </a:xfrm>
          <a:prstGeom prst="rect">
            <a:avLst/>
          </a:prstGeom>
        </p:spPr>
      </p:pic>
      <p:pic>
        <p:nvPicPr>
          <p:cNvPr id="9" name="Picture 8">
            <a:extLst>
              <a:ext uri="{FF2B5EF4-FFF2-40B4-BE49-F238E27FC236}">
                <a16:creationId xmlns:a16="http://schemas.microsoft.com/office/drawing/2014/main" id="{CF43EA89-FF8A-83B4-AE77-36A6B38BFEA7}"/>
              </a:ext>
            </a:extLst>
          </p:cNvPr>
          <p:cNvPicPr>
            <a:picLocks noChangeAspect="1"/>
          </p:cNvPicPr>
          <p:nvPr/>
        </p:nvPicPr>
        <p:blipFill>
          <a:blip r:embed="rId4"/>
          <a:stretch>
            <a:fillRect/>
          </a:stretch>
        </p:blipFill>
        <p:spPr>
          <a:xfrm>
            <a:off x="431701" y="3594177"/>
            <a:ext cx="3186715" cy="1973626"/>
          </a:xfrm>
          <a:prstGeom prst="rect">
            <a:avLst/>
          </a:prstGeom>
        </p:spPr>
      </p:pic>
    </p:spTree>
    <p:extLst>
      <p:ext uri="{BB962C8B-B14F-4D97-AF65-F5344CB8AC3E}">
        <p14:creationId xmlns:p14="http://schemas.microsoft.com/office/powerpoint/2010/main" val="23062305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890AD-B81C-BD24-C10E-00A94B7C8227}"/>
              </a:ext>
            </a:extLst>
          </p:cNvPr>
          <p:cNvSpPr>
            <a:spLocks noGrp="1"/>
          </p:cNvSpPr>
          <p:nvPr>
            <p:ph type="title"/>
          </p:nvPr>
        </p:nvSpPr>
        <p:spPr/>
        <p:txBody>
          <a:bodyPr/>
          <a:lstStyle/>
          <a:p>
            <a:r>
              <a:rPr lang="en-US"/>
              <a:t>Scatter Plot and Bubble Charts</a:t>
            </a:r>
          </a:p>
        </p:txBody>
      </p:sp>
      <p:sp>
        <p:nvSpPr>
          <p:cNvPr id="5" name="Slide Number Placeholder 4">
            <a:extLst>
              <a:ext uri="{FF2B5EF4-FFF2-40B4-BE49-F238E27FC236}">
                <a16:creationId xmlns:a16="http://schemas.microsoft.com/office/drawing/2014/main" id="{143B5E2E-885E-C339-C9AA-588F12E0115F}"/>
              </a:ext>
            </a:extLst>
          </p:cNvPr>
          <p:cNvSpPr>
            <a:spLocks noGrp="1"/>
          </p:cNvSpPr>
          <p:nvPr>
            <p:ph type="sldNum" sz="quarter" idx="12"/>
          </p:nvPr>
        </p:nvSpPr>
        <p:spPr/>
        <p:txBody>
          <a:bodyPr/>
          <a:lstStyle/>
          <a:p>
            <a:fld id="{0D558541-60C9-42A2-8392-FF12533A6B7A}" type="slidenum">
              <a:rPr lang="en-US" smtClean="0"/>
              <a:pPr/>
              <a:t>37</a:t>
            </a:fld>
            <a:endParaRPr lang="en-US"/>
          </a:p>
        </p:txBody>
      </p:sp>
      <p:sp>
        <p:nvSpPr>
          <p:cNvPr id="6" name="TextBox 5">
            <a:extLst>
              <a:ext uri="{FF2B5EF4-FFF2-40B4-BE49-F238E27FC236}">
                <a16:creationId xmlns:a16="http://schemas.microsoft.com/office/drawing/2014/main" id="{3A73F26A-2E7B-6736-E720-FA61275745DE}"/>
              </a:ext>
            </a:extLst>
          </p:cNvPr>
          <p:cNvSpPr txBox="1"/>
          <p:nvPr/>
        </p:nvSpPr>
        <p:spPr>
          <a:xfrm>
            <a:off x="4463209" y="1457241"/>
            <a:ext cx="7728791" cy="1200329"/>
          </a:xfrm>
          <a:prstGeom prst="rect">
            <a:avLst/>
          </a:prstGeom>
          <a:noFill/>
        </p:spPr>
        <p:txBody>
          <a:bodyPr wrap="square" rtlCol="0">
            <a:spAutoFit/>
          </a:bodyPr>
          <a:lstStyle/>
          <a:p>
            <a:r>
              <a:rPr lang="en-US" sz="2400" b="1"/>
              <a:t>Scatter Plot</a:t>
            </a:r>
          </a:p>
          <a:p>
            <a:r>
              <a:rPr lang="en-US" sz="1600"/>
              <a:t>Used to plot numerical data on both the x and y axis. Use when you have two variables that pair well together. Now showing the number of documents published and the average citation impact scores of those documents for several universities. </a:t>
            </a:r>
          </a:p>
        </p:txBody>
      </p:sp>
      <p:sp>
        <p:nvSpPr>
          <p:cNvPr id="7" name="TextBox 6">
            <a:extLst>
              <a:ext uri="{FF2B5EF4-FFF2-40B4-BE49-F238E27FC236}">
                <a16:creationId xmlns:a16="http://schemas.microsoft.com/office/drawing/2014/main" id="{FD8EAC3E-2C5D-53CE-7359-A1BAE1F3BD65}"/>
              </a:ext>
            </a:extLst>
          </p:cNvPr>
          <p:cNvSpPr txBox="1"/>
          <p:nvPr/>
        </p:nvSpPr>
        <p:spPr>
          <a:xfrm>
            <a:off x="4585779" y="4065672"/>
            <a:ext cx="7330604" cy="1446550"/>
          </a:xfrm>
          <a:prstGeom prst="rect">
            <a:avLst/>
          </a:prstGeom>
          <a:noFill/>
        </p:spPr>
        <p:txBody>
          <a:bodyPr wrap="square" rtlCol="0">
            <a:spAutoFit/>
          </a:bodyPr>
          <a:lstStyle/>
          <a:p>
            <a:r>
              <a:rPr lang="en-US" sz="2400" b="1"/>
              <a:t>Bubble Chart</a:t>
            </a:r>
          </a:p>
          <a:p>
            <a:r>
              <a:rPr lang="en-US" sz="1600"/>
              <a:t>Similar to a scatter plot but allows for a third variable to be charted as the size of the bubble. Now showing the average percentile rank of documents vs. the average normalized category impact of documents, with bubbles sized by the number of documents published. </a:t>
            </a:r>
          </a:p>
        </p:txBody>
      </p:sp>
      <p:pic>
        <p:nvPicPr>
          <p:cNvPr id="8" name="Picture 7">
            <a:extLst>
              <a:ext uri="{FF2B5EF4-FFF2-40B4-BE49-F238E27FC236}">
                <a16:creationId xmlns:a16="http://schemas.microsoft.com/office/drawing/2014/main" id="{D1AD959A-E7C3-E7D4-39DE-A2381161A708}"/>
              </a:ext>
            </a:extLst>
          </p:cNvPr>
          <p:cNvPicPr>
            <a:picLocks noChangeAspect="1"/>
          </p:cNvPicPr>
          <p:nvPr/>
        </p:nvPicPr>
        <p:blipFill>
          <a:blip r:embed="rId3"/>
          <a:stretch>
            <a:fillRect/>
          </a:stretch>
        </p:blipFill>
        <p:spPr>
          <a:xfrm>
            <a:off x="520646" y="1227027"/>
            <a:ext cx="3942563" cy="2838645"/>
          </a:xfrm>
          <a:prstGeom prst="rect">
            <a:avLst/>
          </a:prstGeom>
        </p:spPr>
      </p:pic>
      <p:pic>
        <p:nvPicPr>
          <p:cNvPr id="9" name="Picture 8">
            <a:extLst>
              <a:ext uri="{FF2B5EF4-FFF2-40B4-BE49-F238E27FC236}">
                <a16:creationId xmlns:a16="http://schemas.microsoft.com/office/drawing/2014/main" id="{19FECF6E-BA3F-9218-1328-E8788FB17DE8}"/>
              </a:ext>
            </a:extLst>
          </p:cNvPr>
          <p:cNvPicPr>
            <a:picLocks noChangeAspect="1"/>
          </p:cNvPicPr>
          <p:nvPr/>
        </p:nvPicPr>
        <p:blipFill>
          <a:blip r:embed="rId4"/>
          <a:stretch>
            <a:fillRect/>
          </a:stretch>
        </p:blipFill>
        <p:spPr>
          <a:xfrm>
            <a:off x="520646" y="4065672"/>
            <a:ext cx="3858279" cy="2465856"/>
          </a:xfrm>
          <a:prstGeom prst="rect">
            <a:avLst/>
          </a:prstGeom>
        </p:spPr>
      </p:pic>
    </p:spTree>
    <p:extLst>
      <p:ext uri="{BB962C8B-B14F-4D97-AF65-F5344CB8AC3E}">
        <p14:creationId xmlns:p14="http://schemas.microsoft.com/office/powerpoint/2010/main" val="8999532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509D0-DF09-DDCC-0F9E-712CC08EAE69}"/>
              </a:ext>
            </a:extLst>
          </p:cNvPr>
          <p:cNvSpPr>
            <a:spLocks noGrp="1"/>
          </p:cNvSpPr>
          <p:nvPr>
            <p:ph type="title"/>
          </p:nvPr>
        </p:nvSpPr>
        <p:spPr/>
        <p:txBody>
          <a:bodyPr/>
          <a:lstStyle/>
          <a:p>
            <a:r>
              <a:rPr lang="en-US"/>
              <a:t>Histogram and Slope Chart</a:t>
            </a:r>
          </a:p>
        </p:txBody>
      </p:sp>
      <p:sp>
        <p:nvSpPr>
          <p:cNvPr id="5" name="Slide Number Placeholder 4">
            <a:extLst>
              <a:ext uri="{FF2B5EF4-FFF2-40B4-BE49-F238E27FC236}">
                <a16:creationId xmlns:a16="http://schemas.microsoft.com/office/drawing/2014/main" id="{52D3F136-74E7-44F3-C2DB-898E9E651D31}"/>
              </a:ext>
            </a:extLst>
          </p:cNvPr>
          <p:cNvSpPr>
            <a:spLocks noGrp="1"/>
          </p:cNvSpPr>
          <p:nvPr>
            <p:ph type="sldNum" sz="quarter" idx="12"/>
          </p:nvPr>
        </p:nvSpPr>
        <p:spPr/>
        <p:txBody>
          <a:bodyPr/>
          <a:lstStyle/>
          <a:p>
            <a:fld id="{0D558541-60C9-42A2-8392-FF12533A6B7A}" type="slidenum">
              <a:rPr lang="en-US" smtClean="0"/>
              <a:pPr/>
              <a:t>38</a:t>
            </a:fld>
            <a:endParaRPr lang="en-US"/>
          </a:p>
        </p:txBody>
      </p:sp>
      <p:sp>
        <p:nvSpPr>
          <p:cNvPr id="6" name="TextBox 5">
            <a:extLst>
              <a:ext uri="{FF2B5EF4-FFF2-40B4-BE49-F238E27FC236}">
                <a16:creationId xmlns:a16="http://schemas.microsoft.com/office/drawing/2014/main" id="{CA01CC20-5D5B-2904-1597-944ED0D00F4B}"/>
              </a:ext>
            </a:extLst>
          </p:cNvPr>
          <p:cNvSpPr txBox="1"/>
          <p:nvPr/>
        </p:nvSpPr>
        <p:spPr>
          <a:xfrm>
            <a:off x="4586200" y="1328921"/>
            <a:ext cx="7057810" cy="1508105"/>
          </a:xfrm>
          <a:prstGeom prst="rect">
            <a:avLst/>
          </a:prstGeom>
          <a:noFill/>
        </p:spPr>
        <p:txBody>
          <a:bodyPr wrap="square" rtlCol="0">
            <a:spAutoFit/>
          </a:bodyPr>
          <a:lstStyle/>
          <a:p>
            <a:r>
              <a:rPr lang="en-US" sz="2800" b="1"/>
              <a:t>Histograms</a:t>
            </a:r>
          </a:p>
          <a:p>
            <a:r>
              <a:rPr lang="en-US" sz="1600"/>
              <a:t>Used to group data into ranges. Tall bars show that more data falls into that range. Now showing minutes needed to answer the questions of medical residents. There were 17 questions that took between 2 and 12 minutes to answer. </a:t>
            </a:r>
            <a:endParaRPr lang="en-US" sz="1400"/>
          </a:p>
        </p:txBody>
      </p:sp>
      <p:sp>
        <p:nvSpPr>
          <p:cNvPr id="7" name="TextBox 6">
            <a:extLst>
              <a:ext uri="{FF2B5EF4-FFF2-40B4-BE49-F238E27FC236}">
                <a16:creationId xmlns:a16="http://schemas.microsoft.com/office/drawing/2014/main" id="{4D2128E8-90F8-5C01-C726-F3EAE57EF779}"/>
              </a:ext>
            </a:extLst>
          </p:cNvPr>
          <p:cNvSpPr txBox="1"/>
          <p:nvPr/>
        </p:nvSpPr>
        <p:spPr>
          <a:xfrm>
            <a:off x="4586200" y="3821831"/>
            <a:ext cx="6559173" cy="1261884"/>
          </a:xfrm>
          <a:prstGeom prst="rect">
            <a:avLst/>
          </a:prstGeom>
          <a:noFill/>
        </p:spPr>
        <p:txBody>
          <a:bodyPr wrap="square" rtlCol="0">
            <a:spAutoFit/>
          </a:bodyPr>
          <a:lstStyle/>
          <a:p>
            <a:r>
              <a:rPr lang="en-US" sz="2800" b="1"/>
              <a:t>Slope Chart</a:t>
            </a:r>
          </a:p>
          <a:p>
            <a:r>
              <a:rPr lang="en-US" sz="1600"/>
              <a:t>Used to show developments between two points, e.g. between two dates. Now showing the increase in number of user sessions before and after a promotional news item about the database. </a:t>
            </a:r>
          </a:p>
        </p:txBody>
      </p:sp>
      <p:pic>
        <p:nvPicPr>
          <p:cNvPr id="8" name="Picture 7">
            <a:extLst>
              <a:ext uri="{FF2B5EF4-FFF2-40B4-BE49-F238E27FC236}">
                <a16:creationId xmlns:a16="http://schemas.microsoft.com/office/drawing/2014/main" id="{5D497E1D-D489-F0B9-8934-548A45F8333D}"/>
              </a:ext>
            </a:extLst>
          </p:cNvPr>
          <p:cNvPicPr>
            <a:picLocks noChangeAspect="1"/>
          </p:cNvPicPr>
          <p:nvPr/>
        </p:nvPicPr>
        <p:blipFill>
          <a:blip r:embed="rId3"/>
          <a:stretch>
            <a:fillRect/>
          </a:stretch>
        </p:blipFill>
        <p:spPr>
          <a:xfrm>
            <a:off x="372189" y="1328921"/>
            <a:ext cx="3798585" cy="2012153"/>
          </a:xfrm>
          <a:prstGeom prst="rect">
            <a:avLst/>
          </a:prstGeom>
        </p:spPr>
      </p:pic>
      <p:pic>
        <p:nvPicPr>
          <p:cNvPr id="9" name="Picture 8">
            <a:extLst>
              <a:ext uri="{FF2B5EF4-FFF2-40B4-BE49-F238E27FC236}">
                <a16:creationId xmlns:a16="http://schemas.microsoft.com/office/drawing/2014/main" id="{5C4B81E8-8AF8-15AD-53DA-6000499ACE19}"/>
              </a:ext>
            </a:extLst>
          </p:cNvPr>
          <p:cNvPicPr>
            <a:picLocks noChangeAspect="1"/>
          </p:cNvPicPr>
          <p:nvPr/>
        </p:nvPicPr>
        <p:blipFill>
          <a:blip r:embed="rId4"/>
          <a:stretch>
            <a:fillRect/>
          </a:stretch>
        </p:blipFill>
        <p:spPr>
          <a:xfrm>
            <a:off x="1046627" y="3526995"/>
            <a:ext cx="2449707" cy="2744795"/>
          </a:xfrm>
          <a:prstGeom prst="rect">
            <a:avLst/>
          </a:prstGeom>
        </p:spPr>
      </p:pic>
    </p:spTree>
    <p:extLst>
      <p:ext uri="{BB962C8B-B14F-4D97-AF65-F5344CB8AC3E}">
        <p14:creationId xmlns:p14="http://schemas.microsoft.com/office/powerpoint/2010/main" val="33563283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203E0-F028-7626-7ACF-CDBA230F77AD}"/>
              </a:ext>
            </a:extLst>
          </p:cNvPr>
          <p:cNvSpPr>
            <a:spLocks noGrp="1"/>
          </p:cNvSpPr>
          <p:nvPr>
            <p:ph type="title"/>
          </p:nvPr>
        </p:nvSpPr>
        <p:spPr/>
        <p:txBody>
          <a:bodyPr/>
          <a:lstStyle/>
          <a:p>
            <a:r>
              <a:rPr lang="en-US"/>
              <a:t>Sunburst and Tree Map</a:t>
            </a:r>
          </a:p>
        </p:txBody>
      </p:sp>
      <p:sp>
        <p:nvSpPr>
          <p:cNvPr id="5" name="Slide Number Placeholder 4">
            <a:extLst>
              <a:ext uri="{FF2B5EF4-FFF2-40B4-BE49-F238E27FC236}">
                <a16:creationId xmlns:a16="http://schemas.microsoft.com/office/drawing/2014/main" id="{811F0FE4-3091-7B12-1CF4-BF1FF9626B1B}"/>
              </a:ext>
            </a:extLst>
          </p:cNvPr>
          <p:cNvSpPr>
            <a:spLocks noGrp="1"/>
          </p:cNvSpPr>
          <p:nvPr>
            <p:ph type="sldNum" sz="quarter" idx="12"/>
          </p:nvPr>
        </p:nvSpPr>
        <p:spPr/>
        <p:txBody>
          <a:bodyPr/>
          <a:lstStyle/>
          <a:p>
            <a:fld id="{0D558541-60C9-42A2-8392-FF12533A6B7A}" type="slidenum">
              <a:rPr lang="en-US" smtClean="0"/>
              <a:pPr/>
              <a:t>39</a:t>
            </a:fld>
            <a:endParaRPr lang="en-US"/>
          </a:p>
        </p:txBody>
      </p:sp>
      <p:sp>
        <p:nvSpPr>
          <p:cNvPr id="6" name="TextBox 5">
            <a:extLst>
              <a:ext uri="{FF2B5EF4-FFF2-40B4-BE49-F238E27FC236}">
                <a16:creationId xmlns:a16="http://schemas.microsoft.com/office/drawing/2014/main" id="{97A910C0-46B0-EC4A-D060-FB7A5A4071A8}"/>
              </a:ext>
            </a:extLst>
          </p:cNvPr>
          <p:cNvSpPr txBox="1"/>
          <p:nvPr/>
        </p:nvSpPr>
        <p:spPr>
          <a:xfrm>
            <a:off x="4444186" y="1142999"/>
            <a:ext cx="6902454" cy="1692771"/>
          </a:xfrm>
          <a:prstGeom prst="rect">
            <a:avLst/>
          </a:prstGeom>
          <a:noFill/>
        </p:spPr>
        <p:txBody>
          <a:bodyPr wrap="square" rtlCol="0">
            <a:spAutoFit/>
          </a:bodyPr>
          <a:lstStyle/>
          <a:p>
            <a:r>
              <a:rPr lang="en-US" sz="2400" b="1"/>
              <a:t>Sunburst</a:t>
            </a:r>
          </a:p>
          <a:p>
            <a:r>
              <a:rPr lang="en-US" sz="1600"/>
              <a:t>Used to display a hierarchical structure data in circular form. Just like a doughnut chart, Sunburst Chart is also used to display a part of the whole data and compare relative sizes. But it can also show the relationships in the hierarchy. Now showing Topic Areas (macro, </a:t>
            </a:r>
            <a:r>
              <a:rPr lang="en-US" sz="1600" err="1"/>
              <a:t>meso</a:t>
            </a:r>
            <a:r>
              <a:rPr lang="en-US" sz="1600"/>
              <a:t>, micro) of publications by Public Health Department from 2018 -2020. </a:t>
            </a:r>
          </a:p>
        </p:txBody>
      </p:sp>
      <p:pic>
        <p:nvPicPr>
          <p:cNvPr id="7" name="Picture 6">
            <a:extLst>
              <a:ext uri="{FF2B5EF4-FFF2-40B4-BE49-F238E27FC236}">
                <a16:creationId xmlns:a16="http://schemas.microsoft.com/office/drawing/2014/main" id="{B69F7DAA-494D-4053-6D1C-B02D26F62AE3}"/>
              </a:ext>
            </a:extLst>
          </p:cNvPr>
          <p:cNvPicPr>
            <a:picLocks noChangeAspect="1"/>
          </p:cNvPicPr>
          <p:nvPr/>
        </p:nvPicPr>
        <p:blipFill>
          <a:blip r:embed="rId3"/>
          <a:stretch>
            <a:fillRect/>
          </a:stretch>
        </p:blipFill>
        <p:spPr>
          <a:xfrm>
            <a:off x="827764" y="1143000"/>
            <a:ext cx="2718351" cy="2930169"/>
          </a:xfrm>
          <a:prstGeom prst="rect">
            <a:avLst/>
          </a:prstGeom>
        </p:spPr>
      </p:pic>
      <p:pic>
        <p:nvPicPr>
          <p:cNvPr id="8" name="Picture 7">
            <a:extLst>
              <a:ext uri="{FF2B5EF4-FFF2-40B4-BE49-F238E27FC236}">
                <a16:creationId xmlns:a16="http://schemas.microsoft.com/office/drawing/2014/main" id="{5C0268F6-5C73-0547-ADDE-1CACEB4DA166}"/>
              </a:ext>
            </a:extLst>
          </p:cNvPr>
          <p:cNvPicPr>
            <a:picLocks noChangeAspect="1"/>
          </p:cNvPicPr>
          <p:nvPr/>
        </p:nvPicPr>
        <p:blipFill>
          <a:blip r:embed="rId4"/>
          <a:stretch>
            <a:fillRect/>
          </a:stretch>
        </p:blipFill>
        <p:spPr>
          <a:xfrm>
            <a:off x="366183" y="4512786"/>
            <a:ext cx="3980033" cy="1750724"/>
          </a:xfrm>
          <a:prstGeom prst="rect">
            <a:avLst/>
          </a:prstGeom>
        </p:spPr>
      </p:pic>
      <p:sp>
        <p:nvSpPr>
          <p:cNvPr id="9" name="TextBox 8">
            <a:extLst>
              <a:ext uri="{FF2B5EF4-FFF2-40B4-BE49-F238E27FC236}">
                <a16:creationId xmlns:a16="http://schemas.microsoft.com/office/drawing/2014/main" id="{65073EB9-D0DF-C963-EA59-B0890DCE2B59}"/>
              </a:ext>
            </a:extLst>
          </p:cNvPr>
          <p:cNvSpPr txBox="1"/>
          <p:nvPr/>
        </p:nvSpPr>
        <p:spPr>
          <a:xfrm>
            <a:off x="4444185" y="3950978"/>
            <a:ext cx="6902454" cy="1446550"/>
          </a:xfrm>
          <a:prstGeom prst="rect">
            <a:avLst/>
          </a:prstGeom>
          <a:noFill/>
        </p:spPr>
        <p:txBody>
          <a:bodyPr wrap="square" rtlCol="0">
            <a:spAutoFit/>
          </a:bodyPr>
          <a:lstStyle/>
          <a:p>
            <a:r>
              <a:rPr lang="en-US" sz="2400" b="1"/>
              <a:t>Tree Map</a:t>
            </a:r>
          </a:p>
          <a:p>
            <a:r>
              <a:rPr lang="en-US" sz="1600"/>
              <a:t>Used to display a hierarchical view of data and makes it easy to spot patterns. The tree map chart displays categories by color and proximity and can easily show lots of data which would be difficult with other chart types. Now showing </a:t>
            </a:r>
            <a:r>
              <a:rPr lang="en-US" sz="1600" err="1"/>
              <a:t>MeSH</a:t>
            </a:r>
            <a:r>
              <a:rPr lang="en-US" sz="1600"/>
              <a:t> terms for Public Health Documents in 2018</a:t>
            </a:r>
          </a:p>
        </p:txBody>
      </p:sp>
    </p:spTree>
    <p:extLst>
      <p:ext uri="{BB962C8B-B14F-4D97-AF65-F5344CB8AC3E}">
        <p14:creationId xmlns:p14="http://schemas.microsoft.com/office/powerpoint/2010/main" val="3775909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450D3-8AE3-2B33-430C-FDAA8C8589C6}"/>
              </a:ext>
            </a:extLst>
          </p:cNvPr>
          <p:cNvSpPr>
            <a:spLocks noGrp="1"/>
          </p:cNvSpPr>
          <p:nvPr>
            <p:ph type="title"/>
          </p:nvPr>
        </p:nvSpPr>
        <p:spPr/>
        <p:txBody>
          <a:bodyPr/>
          <a:lstStyle/>
          <a:p>
            <a:r>
              <a:rPr lang="en-US" dirty="0"/>
              <a:t>Know Your Audience, Shape Your Story</a:t>
            </a:r>
          </a:p>
        </p:txBody>
      </p:sp>
      <p:sp>
        <p:nvSpPr>
          <p:cNvPr id="4" name="Text Placeholder 3">
            <a:extLst>
              <a:ext uri="{FF2B5EF4-FFF2-40B4-BE49-F238E27FC236}">
                <a16:creationId xmlns:a16="http://schemas.microsoft.com/office/drawing/2014/main" id="{D446D3E1-FD86-1927-7CBF-A8FA7EDB5E41}"/>
              </a:ext>
            </a:extLst>
          </p:cNvPr>
          <p:cNvSpPr>
            <a:spLocks noGrp="1"/>
          </p:cNvSpPr>
          <p:nvPr>
            <p:ph type="body" sz="quarter" idx="13"/>
          </p:nvPr>
        </p:nvSpPr>
        <p:spPr/>
        <p:txBody>
          <a:bodyPr/>
          <a:lstStyle/>
          <a:p>
            <a:r>
              <a:rPr lang="en-US" dirty="0"/>
              <a:t>Effective visualization starts with understanding who you're communicating with</a:t>
            </a:r>
          </a:p>
        </p:txBody>
      </p:sp>
      <p:sp>
        <p:nvSpPr>
          <p:cNvPr id="5" name="Slide Number Placeholder 4">
            <a:extLst>
              <a:ext uri="{FF2B5EF4-FFF2-40B4-BE49-F238E27FC236}">
                <a16:creationId xmlns:a16="http://schemas.microsoft.com/office/drawing/2014/main" id="{E1724534-6EC0-4EB5-4CC1-8F17F683F173}"/>
              </a:ext>
            </a:extLst>
          </p:cNvPr>
          <p:cNvSpPr>
            <a:spLocks noGrp="1"/>
          </p:cNvSpPr>
          <p:nvPr>
            <p:ph type="sldNum" sz="quarter" idx="12"/>
          </p:nvPr>
        </p:nvSpPr>
        <p:spPr/>
        <p:txBody>
          <a:bodyPr/>
          <a:lstStyle/>
          <a:p>
            <a:fld id="{0D558541-60C9-42A2-8392-FF12533A6B7A}" type="slidenum">
              <a:rPr lang="en-US" smtClean="0"/>
              <a:pPr/>
              <a:t>4</a:t>
            </a:fld>
            <a:endParaRPr lang="en-US"/>
          </a:p>
        </p:txBody>
      </p:sp>
      <p:grpSp>
        <p:nvGrpSpPr>
          <p:cNvPr id="26" name="Group 25">
            <a:extLst>
              <a:ext uri="{FF2B5EF4-FFF2-40B4-BE49-F238E27FC236}">
                <a16:creationId xmlns:a16="http://schemas.microsoft.com/office/drawing/2014/main" id="{14194463-44DA-03B0-B052-52F744EFF700}"/>
              </a:ext>
            </a:extLst>
          </p:cNvPr>
          <p:cNvGrpSpPr/>
          <p:nvPr/>
        </p:nvGrpSpPr>
        <p:grpSpPr>
          <a:xfrm>
            <a:off x="311855" y="1579715"/>
            <a:ext cx="5477063" cy="2420216"/>
            <a:chOff x="257531" y="1655139"/>
            <a:chExt cx="5477063" cy="2420216"/>
          </a:xfrm>
        </p:grpSpPr>
        <p:sp>
          <p:nvSpPr>
            <p:cNvPr id="20" name="Rectangle: Rounded Corners 19">
              <a:extLst>
                <a:ext uri="{FF2B5EF4-FFF2-40B4-BE49-F238E27FC236}">
                  <a16:creationId xmlns:a16="http://schemas.microsoft.com/office/drawing/2014/main" id="{FCE0EF48-FC89-0B68-F267-7A6094949970}"/>
                </a:ext>
              </a:extLst>
            </p:cNvPr>
            <p:cNvSpPr/>
            <p:nvPr/>
          </p:nvSpPr>
          <p:spPr>
            <a:xfrm>
              <a:off x="257531" y="1655139"/>
              <a:ext cx="5368411" cy="2420216"/>
            </a:xfrm>
            <a:prstGeom prst="roundRect">
              <a:avLst>
                <a:gd name="adj" fmla="val 11809"/>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6" name="Rectangle: Rounded Corners 15">
              <a:extLst>
                <a:ext uri="{FF2B5EF4-FFF2-40B4-BE49-F238E27FC236}">
                  <a16:creationId xmlns:a16="http://schemas.microsoft.com/office/drawing/2014/main" id="{BE31A3E2-0C6B-E408-FF8D-5E2005077352}"/>
                </a:ext>
              </a:extLst>
            </p:cNvPr>
            <p:cNvSpPr/>
            <p:nvPr/>
          </p:nvSpPr>
          <p:spPr>
            <a:xfrm>
              <a:off x="366183" y="1655139"/>
              <a:ext cx="5368411" cy="2420216"/>
            </a:xfrm>
            <a:prstGeom prst="roundRect">
              <a:avLst>
                <a:gd name="adj" fmla="val 11809"/>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TextBox 6">
              <a:extLst>
                <a:ext uri="{FF2B5EF4-FFF2-40B4-BE49-F238E27FC236}">
                  <a16:creationId xmlns:a16="http://schemas.microsoft.com/office/drawing/2014/main" id="{7424DB57-F7ED-7947-977A-694A1B2C0FCC}"/>
                </a:ext>
              </a:extLst>
            </p:cNvPr>
            <p:cNvSpPr txBox="1"/>
            <p:nvPr/>
          </p:nvSpPr>
          <p:spPr>
            <a:xfrm>
              <a:off x="564917" y="1655139"/>
              <a:ext cx="4983582" cy="2369880"/>
            </a:xfrm>
            <a:prstGeom prst="rect">
              <a:avLst/>
            </a:prstGeom>
            <a:noFill/>
          </p:spPr>
          <p:txBody>
            <a:bodyPr wrap="square">
              <a:spAutoFit/>
            </a:bodyPr>
            <a:lstStyle/>
            <a:p>
              <a:pPr>
                <a:buNone/>
              </a:pPr>
              <a:r>
                <a:rPr lang="en-US" sz="2000" b="1" dirty="0"/>
                <a:t>The Executive (5-minute attention span)</a:t>
              </a:r>
            </a:p>
            <a:p>
              <a:pPr marL="342900" indent="-342900">
                <a:buFont typeface="Arial" panose="020B0604020202020204" pitchFamily="34" charset="0"/>
                <a:buChar char="•"/>
              </a:pPr>
              <a:r>
                <a:rPr lang="en-US" sz="1600" b="1" dirty="0"/>
                <a:t>What they want:</a:t>
              </a:r>
              <a:r>
                <a:rPr lang="en-US" sz="1600" dirty="0"/>
                <a:t> Bottom line impact, key trends, actionable insights</a:t>
              </a:r>
            </a:p>
            <a:p>
              <a:pPr marL="342900" indent="-342900">
                <a:buFont typeface="Arial" panose="020B0604020202020204" pitchFamily="34" charset="0"/>
                <a:buChar char="•"/>
              </a:pPr>
              <a:r>
                <a:rPr lang="en-US" sz="1600" b="1" dirty="0"/>
                <a:t>Best practices:</a:t>
              </a:r>
              <a:r>
                <a:rPr lang="en-US" sz="1600" dirty="0"/>
                <a:t> Lead with conclusions, use big numbers and simple comparisons</a:t>
              </a:r>
            </a:p>
            <a:p>
              <a:pPr marL="342900" indent="-342900">
                <a:buFont typeface="Arial" panose="020B0604020202020204" pitchFamily="34" charset="0"/>
                <a:buChar char="•"/>
              </a:pPr>
              <a:r>
                <a:rPr lang="en-US" sz="1600" b="1" dirty="0"/>
                <a:t>Chart choices:</a:t>
              </a:r>
              <a:r>
                <a:rPr lang="en-US" sz="1600" dirty="0"/>
                <a:t> Clean bar charts, trend lines, executive dashboards</a:t>
              </a:r>
            </a:p>
            <a:p>
              <a:pPr marL="342900" indent="-342900">
                <a:buFont typeface="Arial" panose="020B0604020202020204" pitchFamily="34" charset="0"/>
                <a:buChar char="•"/>
              </a:pPr>
              <a:r>
                <a:rPr lang="en-US" sz="1600" b="1" dirty="0"/>
                <a:t>Avoid:</a:t>
              </a:r>
              <a:r>
                <a:rPr lang="en-US" sz="1600" dirty="0"/>
                <a:t> Complex methodologies, detailed breakdowns, technical jargon</a:t>
              </a:r>
            </a:p>
          </p:txBody>
        </p:sp>
      </p:grpSp>
      <p:grpSp>
        <p:nvGrpSpPr>
          <p:cNvPr id="28" name="Group 27">
            <a:extLst>
              <a:ext uri="{FF2B5EF4-FFF2-40B4-BE49-F238E27FC236}">
                <a16:creationId xmlns:a16="http://schemas.microsoft.com/office/drawing/2014/main" id="{35155C7B-2B4A-6BAA-D399-96D3A16D325F}"/>
              </a:ext>
            </a:extLst>
          </p:cNvPr>
          <p:cNvGrpSpPr/>
          <p:nvPr/>
        </p:nvGrpSpPr>
        <p:grpSpPr>
          <a:xfrm>
            <a:off x="6228420" y="1590728"/>
            <a:ext cx="5482739" cy="2340120"/>
            <a:chOff x="6131286" y="1596993"/>
            <a:chExt cx="5482739" cy="2340120"/>
          </a:xfrm>
        </p:grpSpPr>
        <p:sp>
          <p:nvSpPr>
            <p:cNvPr id="24" name="Rectangle: Rounded Corners 23">
              <a:extLst>
                <a:ext uri="{FF2B5EF4-FFF2-40B4-BE49-F238E27FC236}">
                  <a16:creationId xmlns:a16="http://schemas.microsoft.com/office/drawing/2014/main" id="{9EC77ADD-712B-7590-E179-CB00E5413EAC}"/>
                </a:ext>
              </a:extLst>
            </p:cNvPr>
            <p:cNvSpPr/>
            <p:nvPr/>
          </p:nvSpPr>
          <p:spPr>
            <a:xfrm>
              <a:off x="6131286" y="1605701"/>
              <a:ext cx="5368411" cy="2331412"/>
            </a:xfrm>
            <a:prstGeom prst="roundRect">
              <a:avLst>
                <a:gd name="adj" fmla="val 11809"/>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8" name="Rectangle: Rounded Corners 17">
              <a:extLst>
                <a:ext uri="{FF2B5EF4-FFF2-40B4-BE49-F238E27FC236}">
                  <a16:creationId xmlns:a16="http://schemas.microsoft.com/office/drawing/2014/main" id="{390F871B-C64F-5B77-6291-8FF1ED53F03E}"/>
                </a:ext>
              </a:extLst>
            </p:cNvPr>
            <p:cNvSpPr/>
            <p:nvPr/>
          </p:nvSpPr>
          <p:spPr>
            <a:xfrm>
              <a:off x="6227083" y="1596993"/>
              <a:ext cx="5368411" cy="2340119"/>
            </a:xfrm>
            <a:prstGeom prst="roundRect">
              <a:avLst>
                <a:gd name="adj" fmla="val 11809"/>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TextBox 8">
              <a:extLst>
                <a:ext uri="{FF2B5EF4-FFF2-40B4-BE49-F238E27FC236}">
                  <a16:creationId xmlns:a16="http://schemas.microsoft.com/office/drawing/2014/main" id="{C7B9E1BE-6CF5-3556-42B9-1624A2E56CCF}"/>
                </a:ext>
              </a:extLst>
            </p:cNvPr>
            <p:cNvSpPr txBox="1"/>
            <p:nvPr/>
          </p:nvSpPr>
          <p:spPr>
            <a:xfrm>
              <a:off x="6413178" y="1655139"/>
              <a:ext cx="5200847" cy="2123658"/>
            </a:xfrm>
            <a:prstGeom prst="rect">
              <a:avLst/>
            </a:prstGeom>
            <a:noFill/>
          </p:spPr>
          <p:txBody>
            <a:bodyPr wrap="square">
              <a:spAutoFit/>
            </a:bodyPr>
            <a:lstStyle/>
            <a:p>
              <a:pPr>
                <a:buNone/>
              </a:pPr>
              <a:r>
                <a:rPr lang="en-US" sz="2000" b="1" dirty="0"/>
                <a:t>The Analyst (Detail-oriented)</a:t>
              </a:r>
            </a:p>
            <a:p>
              <a:pPr marL="342900" indent="-342900">
                <a:buFont typeface="Arial" panose="020B0604020202020204" pitchFamily="34" charset="0"/>
                <a:buChar char="•"/>
              </a:pPr>
              <a:r>
                <a:rPr lang="en-US" sz="1600" b="1" dirty="0"/>
                <a:t>What they want:</a:t>
              </a:r>
              <a:r>
                <a:rPr lang="en-US" sz="1600" dirty="0"/>
                <a:t> Methodology, data sources, statistical significance</a:t>
              </a:r>
            </a:p>
            <a:p>
              <a:pPr marL="342900" indent="-342900">
                <a:buFont typeface="Arial" panose="020B0604020202020204" pitchFamily="34" charset="0"/>
                <a:buChar char="•"/>
              </a:pPr>
              <a:r>
                <a:rPr lang="en-US" sz="1600" b="1" dirty="0"/>
                <a:t>Best practices:</a:t>
              </a:r>
              <a:r>
                <a:rPr lang="en-US" sz="1600" dirty="0"/>
                <a:t> Show your work, include confidence intervals, provide data tables</a:t>
              </a:r>
            </a:p>
            <a:p>
              <a:pPr marL="342900" indent="-342900">
                <a:buFont typeface="Arial" panose="020B0604020202020204" pitchFamily="34" charset="0"/>
                <a:buChar char="•"/>
              </a:pPr>
              <a:r>
                <a:rPr lang="en-US" sz="1600" b="1" dirty="0"/>
                <a:t>Chart choices:</a:t>
              </a:r>
              <a:r>
                <a:rPr lang="en-US" sz="1600" dirty="0"/>
                <a:t> Scatter plots, box plots, detailed multi-series charts</a:t>
              </a:r>
            </a:p>
            <a:p>
              <a:pPr marL="342900" indent="-342900">
                <a:buFont typeface="Arial" panose="020B0604020202020204" pitchFamily="34" charset="0"/>
                <a:buChar char="•"/>
              </a:pPr>
              <a:r>
                <a:rPr lang="en-US" sz="1600" b="1" dirty="0"/>
                <a:t>Avoid:</a:t>
              </a:r>
              <a:r>
                <a:rPr lang="en-US" sz="1600" dirty="0"/>
                <a:t> Oversimplified summaries, hiding uncertainty</a:t>
              </a:r>
              <a:endParaRPr lang="en-US" sz="1800" dirty="0"/>
            </a:p>
          </p:txBody>
        </p:sp>
      </p:grpSp>
      <p:grpSp>
        <p:nvGrpSpPr>
          <p:cNvPr id="27" name="Group 26">
            <a:extLst>
              <a:ext uri="{FF2B5EF4-FFF2-40B4-BE49-F238E27FC236}">
                <a16:creationId xmlns:a16="http://schemas.microsoft.com/office/drawing/2014/main" id="{2A50E7C9-7984-9165-513D-DF379DE08247}"/>
              </a:ext>
            </a:extLst>
          </p:cNvPr>
          <p:cNvGrpSpPr/>
          <p:nvPr/>
        </p:nvGrpSpPr>
        <p:grpSpPr>
          <a:xfrm>
            <a:off x="257324" y="4178033"/>
            <a:ext cx="5673216" cy="2390313"/>
            <a:chOff x="257324" y="4178033"/>
            <a:chExt cx="5673216" cy="2390313"/>
          </a:xfrm>
        </p:grpSpPr>
        <p:sp>
          <p:nvSpPr>
            <p:cNvPr id="23" name="Rectangle: Rounded Corners 22">
              <a:extLst>
                <a:ext uri="{FF2B5EF4-FFF2-40B4-BE49-F238E27FC236}">
                  <a16:creationId xmlns:a16="http://schemas.microsoft.com/office/drawing/2014/main" id="{134E15AF-2C56-DEB4-1DD4-76E8558A506D}"/>
                </a:ext>
              </a:extLst>
            </p:cNvPr>
            <p:cNvSpPr/>
            <p:nvPr/>
          </p:nvSpPr>
          <p:spPr>
            <a:xfrm>
              <a:off x="257324" y="4211528"/>
              <a:ext cx="5368411" cy="2280969"/>
            </a:xfrm>
            <a:prstGeom prst="roundRect">
              <a:avLst>
                <a:gd name="adj" fmla="val 11809"/>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Rounded Corners 16">
              <a:extLst>
                <a:ext uri="{FF2B5EF4-FFF2-40B4-BE49-F238E27FC236}">
                  <a16:creationId xmlns:a16="http://schemas.microsoft.com/office/drawing/2014/main" id="{98A33A09-5244-E629-4DE6-26D6FAD6009D}"/>
                </a:ext>
              </a:extLst>
            </p:cNvPr>
            <p:cNvSpPr/>
            <p:nvPr/>
          </p:nvSpPr>
          <p:spPr>
            <a:xfrm>
              <a:off x="366182" y="4178033"/>
              <a:ext cx="5368411" cy="2301402"/>
            </a:xfrm>
            <a:prstGeom prst="roundRect">
              <a:avLst>
                <a:gd name="adj" fmla="val 11809"/>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TextBox 10">
              <a:extLst>
                <a:ext uri="{FF2B5EF4-FFF2-40B4-BE49-F238E27FC236}">
                  <a16:creationId xmlns:a16="http://schemas.microsoft.com/office/drawing/2014/main" id="{7E214470-1B09-E3E3-62AE-6AA65A885918}"/>
                </a:ext>
              </a:extLst>
            </p:cNvPr>
            <p:cNvSpPr txBox="1"/>
            <p:nvPr/>
          </p:nvSpPr>
          <p:spPr>
            <a:xfrm>
              <a:off x="480842" y="4198466"/>
              <a:ext cx="5449698" cy="2369880"/>
            </a:xfrm>
            <a:prstGeom prst="rect">
              <a:avLst/>
            </a:prstGeom>
            <a:noFill/>
          </p:spPr>
          <p:txBody>
            <a:bodyPr wrap="square">
              <a:spAutoFit/>
            </a:bodyPr>
            <a:lstStyle/>
            <a:p>
              <a:pPr>
                <a:buNone/>
              </a:pPr>
              <a:r>
                <a:rPr lang="en-US" sz="2000" b="1" dirty="0"/>
                <a:t>The General Public (Diverse backgrounds)</a:t>
              </a:r>
            </a:p>
            <a:p>
              <a:pPr marL="342900" indent="-342900">
                <a:buFont typeface="Arial" panose="020B0604020202020204" pitchFamily="34" charset="0"/>
                <a:buChar char="•"/>
              </a:pPr>
              <a:r>
                <a:rPr lang="en-US" sz="1600" b="1" dirty="0"/>
                <a:t>What they want:</a:t>
              </a:r>
              <a:r>
                <a:rPr lang="en-US" sz="1600" dirty="0"/>
                <a:t> Clear takeaways, relatable context, engaging stories</a:t>
              </a:r>
            </a:p>
            <a:p>
              <a:pPr marL="342900" indent="-342900">
                <a:buFont typeface="Arial" panose="020B0604020202020204" pitchFamily="34" charset="0"/>
                <a:buChar char="•"/>
              </a:pPr>
              <a:r>
                <a:rPr lang="en-US" sz="1600" b="1" dirty="0"/>
                <a:t>Best practices:</a:t>
              </a:r>
              <a:r>
                <a:rPr lang="en-US" sz="1600" dirty="0"/>
                <a:t> Use familiar references, progressive disclosure, clear annotations</a:t>
              </a:r>
            </a:p>
            <a:p>
              <a:pPr marL="342900" indent="-342900">
                <a:buFont typeface="Arial" panose="020B0604020202020204" pitchFamily="34" charset="0"/>
                <a:buChar char="•"/>
              </a:pPr>
              <a:r>
                <a:rPr lang="en-US" sz="1600" b="1" dirty="0"/>
                <a:t>Chart choices:</a:t>
              </a:r>
              <a:r>
                <a:rPr lang="en-US" sz="1600" dirty="0"/>
                <a:t> Simple comparisons, infographics, interactive elements</a:t>
              </a:r>
            </a:p>
            <a:p>
              <a:pPr marL="342900" indent="-342900">
                <a:buFont typeface="Arial" panose="020B0604020202020204" pitchFamily="34" charset="0"/>
                <a:buChar char="•"/>
              </a:pPr>
              <a:r>
                <a:rPr lang="en-US" sz="1600" b="1" dirty="0"/>
                <a:t>Avoid:</a:t>
              </a:r>
              <a:r>
                <a:rPr lang="en-US" sz="1600" dirty="0"/>
                <a:t> Technical terms, assumption of statistical literacy</a:t>
              </a:r>
            </a:p>
          </p:txBody>
        </p:sp>
      </p:grpSp>
      <p:grpSp>
        <p:nvGrpSpPr>
          <p:cNvPr id="29" name="Group 28">
            <a:extLst>
              <a:ext uri="{FF2B5EF4-FFF2-40B4-BE49-F238E27FC236}">
                <a16:creationId xmlns:a16="http://schemas.microsoft.com/office/drawing/2014/main" id="{648038B9-B184-9289-1FFB-20D39874A78E}"/>
              </a:ext>
            </a:extLst>
          </p:cNvPr>
          <p:cNvGrpSpPr/>
          <p:nvPr/>
        </p:nvGrpSpPr>
        <p:grpSpPr>
          <a:xfrm>
            <a:off x="6246951" y="4138761"/>
            <a:ext cx="5572860" cy="2424041"/>
            <a:chOff x="6246951" y="4021194"/>
            <a:chExt cx="5572860" cy="2424041"/>
          </a:xfrm>
        </p:grpSpPr>
        <p:sp>
          <p:nvSpPr>
            <p:cNvPr id="25" name="Rectangle: Rounded Corners 24">
              <a:extLst>
                <a:ext uri="{FF2B5EF4-FFF2-40B4-BE49-F238E27FC236}">
                  <a16:creationId xmlns:a16="http://schemas.microsoft.com/office/drawing/2014/main" id="{BD82794F-4488-7730-6989-3C3CF17D0D98}"/>
                </a:ext>
              </a:extLst>
            </p:cNvPr>
            <p:cNvSpPr/>
            <p:nvPr/>
          </p:nvSpPr>
          <p:spPr>
            <a:xfrm>
              <a:off x="6246951" y="4029901"/>
              <a:ext cx="5368411" cy="2340119"/>
            </a:xfrm>
            <a:prstGeom prst="roundRect">
              <a:avLst>
                <a:gd name="adj" fmla="val 11809"/>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9" name="Rectangle: Rounded Corners 18">
              <a:extLst>
                <a:ext uri="{FF2B5EF4-FFF2-40B4-BE49-F238E27FC236}">
                  <a16:creationId xmlns:a16="http://schemas.microsoft.com/office/drawing/2014/main" id="{052F4A97-832D-77BB-87D0-68654C4BA6B0}"/>
                </a:ext>
              </a:extLst>
            </p:cNvPr>
            <p:cNvSpPr/>
            <p:nvPr/>
          </p:nvSpPr>
          <p:spPr>
            <a:xfrm>
              <a:off x="6342748" y="4021194"/>
              <a:ext cx="5368411" cy="2340119"/>
            </a:xfrm>
            <a:prstGeom prst="roundRect">
              <a:avLst>
                <a:gd name="adj" fmla="val 11809"/>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a:extLst>
                <a:ext uri="{FF2B5EF4-FFF2-40B4-BE49-F238E27FC236}">
                  <a16:creationId xmlns:a16="http://schemas.microsoft.com/office/drawing/2014/main" id="{A7C5A5C2-E617-3570-F413-2DC4EF2F7D3A}"/>
                </a:ext>
              </a:extLst>
            </p:cNvPr>
            <p:cNvSpPr txBox="1"/>
            <p:nvPr/>
          </p:nvSpPr>
          <p:spPr>
            <a:xfrm>
              <a:off x="6551755" y="4075355"/>
              <a:ext cx="5268056" cy="2369880"/>
            </a:xfrm>
            <a:prstGeom prst="rect">
              <a:avLst/>
            </a:prstGeom>
            <a:noFill/>
          </p:spPr>
          <p:txBody>
            <a:bodyPr wrap="square">
              <a:spAutoFit/>
            </a:bodyPr>
            <a:lstStyle/>
            <a:p>
              <a:pPr>
                <a:buNone/>
              </a:pPr>
              <a:r>
                <a:rPr lang="en-US" sz="2000" b="1" dirty="0"/>
                <a:t>The Technical Team (Implementation focus)</a:t>
              </a:r>
            </a:p>
            <a:p>
              <a:pPr marL="342900" indent="-342900">
                <a:buFont typeface="Arial" panose="020B0604020202020204" pitchFamily="34" charset="0"/>
                <a:buChar char="•"/>
              </a:pPr>
              <a:r>
                <a:rPr lang="en-US" sz="1600" b="1" dirty="0"/>
                <a:t>What they want:</a:t>
              </a:r>
              <a:r>
                <a:rPr lang="en-US" sz="1600" dirty="0"/>
                <a:t> Specifications, processes, operational metrics</a:t>
              </a:r>
            </a:p>
            <a:p>
              <a:pPr marL="342900" indent="-342900">
                <a:buFont typeface="Arial" panose="020B0604020202020204" pitchFamily="34" charset="0"/>
                <a:buChar char="•"/>
              </a:pPr>
              <a:r>
                <a:rPr lang="en-US" sz="1600" b="1" dirty="0"/>
                <a:t>Best practices:</a:t>
              </a:r>
              <a:r>
                <a:rPr lang="en-US" sz="1600" dirty="0"/>
                <a:t> Show workflows, highlight bottlenecks, include benchmarks</a:t>
              </a:r>
            </a:p>
            <a:p>
              <a:pPr marL="342900" indent="-342900">
                <a:buFont typeface="Arial" panose="020B0604020202020204" pitchFamily="34" charset="0"/>
                <a:buChar char="•"/>
              </a:pPr>
              <a:r>
                <a:rPr lang="en-US" sz="1600" b="1" dirty="0"/>
                <a:t>Chart choices:</a:t>
              </a:r>
              <a:r>
                <a:rPr lang="en-US" sz="1600" dirty="0"/>
                <a:t> Process flows, performance dashboards, diagnostic charts</a:t>
              </a:r>
            </a:p>
            <a:p>
              <a:pPr marL="342900" indent="-342900">
                <a:buFont typeface="Arial" panose="020B0604020202020204" pitchFamily="34" charset="0"/>
                <a:buChar char="•"/>
              </a:pPr>
              <a:r>
                <a:rPr lang="en-US" sz="1600" b="1" dirty="0"/>
                <a:t>Avoid:</a:t>
              </a:r>
              <a:r>
                <a:rPr lang="en-US" sz="1600" dirty="0"/>
                <a:t> High-level summaries without operational details</a:t>
              </a:r>
            </a:p>
          </p:txBody>
        </p:sp>
      </p:grpSp>
    </p:spTree>
    <p:extLst>
      <p:ext uri="{BB962C8B-B14F-4D97-AF65-F5344CB8AC3E}">
        <p14:creationId xmlns:p14="http://schemas.microsoft.com/office/powerpoint/2010/main" val="25301381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AE35B-AD08-FB7C-8464-A7745DA59DBF}"/>
              </a:ext>
            </a:extLst>
          </p:cNvPr>
          <p:cNvSpPr>
            <a:spLocks noGrp="1"/>
          </p:cNvSpPr>
          <p:nvPr>
            <p:ph type="title"/>
          </p:nvPr>
        </p:nvSpPr>
        <p:spPr/>
        <p:txBody>
          <a:bodyPr/>
          <a:lstStyle/>
          <a:p>
            <a:r>
              <a:rPr lang="en-US"/>
              <a:t>Big Number and Sankey</a:t>
            </a:r>
          </a:p>
        </p:txBody>
      </p:sp>
      <p:sp>
        <p:nvSpPr>
          <p:cNvPr id="5" name="Slide Number Placeholder 4">
            <a:extLst>
              <a:ext uri="{FF2B5EF4-FFF2-40B4-BE49-F238E27FC236}">
                <a16:creationId xmlns:a16="http://schemas.microsoft.com/office/drawing/2014/main" id="{3DD97CA4-85D9-DBBC-5937-DBE41129C10C}"/>
              </a:ext>
            </a:extLst>
          </p:cNvPr>
          <p:cNvSpPr>
            <a:spLocks noGrp="1"/>
          </p:cNvSpPr>
          <p:nvPr>
            <p:ph type="sldNum" sz="quarter" idx="12"/>
          </p:nvPr>
        </p:nvSpPr>
        <p:spPr/>
        <p:txBody>
          <a:bodyPr/>
          <a:lstStyle/>
          <a:p>
            <a:fld id="{0D558541-60C9-42A2-8392-FF12533A6B7A}" type="slidenum">
              <a:rPr lang="en-US" smtClean="0"/>
              <a:pPr/>
              <a:t>40</a:t>
            </a:fld>
            <a:endParaRPr lang="en-US"/>
          </a:p>
        </p:txBody>
      </p:sp>
      <p:sp>
        <p:nvSpPr>
          <p:cNvPr id="6" name="TextBox 5">
            <a:extLst>
              <a:ext uri="{FF2B5EF4-FFF2-40B4-BE49-F238E27FC236}">
                <a16:creationId xmlns:a16="http://schemas.microsoft.com/office/drawing/2014/main" id="{8222AF3B-814F-210D-7411-769055F24043}"/>
              </a:ext>
            </a:extLst>
          </p:cNvPr>
          <p:cNvSpPr txBox="1"/>
          <p:nvPr/>
        </p:nvSpPr>
        <p:spPr>
          <a:xfrm>
            <a:off x="5987508" y="3429000"/>
            <a:ext cx="5656501" cy="1446550"/>
          </a:xfrm>
          <a:prstGeom prst="rect">
            <a:avLst/>
          </a:prstGeom>
          <a:noFill/>
        </p:spPr>
        <p:txBody>
          <a:bodyPr wrap="square" rtlCol="0">
            <a:spAutoFit/>
          </a:bodyPr>
          <a:lstStyle/>
          <a:p>
            <a:r>
              <a:rPr lang="en-US" sz="2400" b="1"/>
              <a:t>Sankey Diagram</a:t>
            </a:r>
          </a:p>
          <a:p>
            <a:r>
              <a:rPr lang="en-US" sz="1600"/>
              <a:t>Sankey diagrams emphasize the major transfers or flows within a system. They help locate the most important contributions to a flow. Now showing faculty expertise in various clinical research areas. </a:t>
            </a:r>
          </a:p>
        </p:txBody>
      </p:sp>
      <p:pic>
        <p:nvPicPr>
          <p:cNvPr id="7" name="Picture 6">
            <a:extLst>
              <a:ext uri="{FF2B5EF4-FFF2-40B4-BE49-F238E27FC236}">
                <a16:creationId xmlns:a16="http://schemas.microsoft.com/office/drawing/2014/main" id="{572C16E0-865A-957E-6DCF-084215E13A0E}"/>
              </a:ext>
            </a:extLst>
          </p:cNvPr>
          <p:cNvPicPr>
            <a:picLocks noChangeAspect="1"/>
          </p:cNvPicPr>
          <p:nvPr/>
        </p:nvPicPr>
        <p:blipFill>
          <a:blip r:embed="rId3"/>
          <a:stretch>
            <a:fillRect/>
          </a:stretch>
        </p:blipFill>
        <p:spPr>
          <a:xfrm>
            <a:off x="654228" y="2936667"/>
            <a:ext cx="4500623" cy="2889817"/>
          </a:xfrm>
          <a:prstGeom prst="rect">
            <a:avLst/>
          </a:prstGeom>
        </p:spPr>
      </p:pic>
      <p:pic>
        <p:nvPicPr>
          <p:cNvPr id="8" name="Picture 7">
            <a:extLst>
              <a:ext uri="{FF2B5EF4-FFF2-40B4-BE49-F238E27FC236}">
                <a16:creationId xmlns:a16="http://schemas.microsoft.com/office/drawing/2014/main" id="{9C40B3B3-F588-25D8-4CC6-F64EE149D4C8}"/>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27531" y="1455166"/>
            <a:ext cx="4534323" cy="924963"/>
          </a:xfrm>
          <a:prstGeom prst="rect">
            <a:avLst/>
          </a:prstGeom>
        </p:spPr>
      </p:pic>
      <p:sp>
        <p:nvSpPr>
          <p:cNvPr id="9" name="TextBox 8">
            <a:extLst>
              <a:ext uri="{FF2B5EF4-FFF2-40B4-BE49-F238E27FC236}">
                <a16:creationId xmlns:a16="http://schemas.microsoft.com/office/drawing/2014/main" id="{F310888C-09AF-636A-AF66-8B2B21BE44AF}"/>
              </a:ext>
            </a:extLst>
          </p:cNvPr>
          <p:cNvSpPr txBox="1"/>
          <p:nvPr/>
        </p:nvSpPr>
        <p:spPr>
          <a:xfrm>
            <a:off x="5987508" y="1305769"/>
            <a:ext cx="5656501" cy="1200329"/>
          </a:xfrm>
          <a:prstGeom prst="rect">
            <a:avLst/>
          </a:prstGeom>
          <a:noFill/>
        </p:spPr>
        <p:txBody>
          <a:bodyPr wrap="square" rtlCol="0">
            <a:spAutoFit/>
          </a:bodyPr>
          <a:lstStyle/>
          <a:p>
            <a:r>
              <a:rPr lang="en-US" sz="2400" b="1"/>
              <a:t>Big Number</a:t>
            </a:r>
          </a:p>
          <a:p>
            <a:r>
              <a:rPr lang="en-US" sz="1600"/>
              <a:t>The "Big Number" is about emphasizing the magnitude of a number. You can use a Text Box and Font Size and Color to create a "Big Number". </a:t>
            </a:r>
          </a:p>
        </p:txBody>
      </p:sp>
    </p:spTree>
    <p:extLst>
      <p:ext uri="{BB962C8B-B14F-4D97-AF65-F5344CB8AC3E}">
        <p14:creationId xmlns:p14="http://schemas.microsoft.com/office/powerpoint/2010/main" val="39205801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1BEA0-517F-A41B-15AE-A0845529252F}"/>
              </a:ext>
            </a:extLst>
          </p:cNvPr>
          <p:cNvSpPr>
            <a:spLocks noGrp="1"/>
          </p:cNvSpPr>
          <p:nvPr>
            <p:ph type="title"/>
          </p:nvPr>
        </p:nvSpPr>
        <p:spPr/>
        <p:txBody>
          <a:bodyPr/>
          <a:lstStyle/>
          <a:p>
            <a:r>
              <a:rPr lang="en-US"/>
              <a:t>Venn Diagram and Choropleth Map</a:t>
            </a:r>
          </a:p>
        </p:txBody>
      </p:sp>
      <p:sp>
        <p:nvSpPr>
          <p:cNvPr id="5" name="Slide Number Placeholder 4">
            <a:extLst>
              <a:ext uri="{FF2B5EF4-FFF2-40B4-BE49-F238E27FC236}">
                <a16:creationId xmlns:a16="http://schemas.microsoft.com/office/drawing/2014/main" id="{84957D5A-B23F-2074-9D3C-7A51E1DD6900}"/>
              </a:ext>
            </a:extLst>
          </p:cNvPr>
          <p:cNvSpPr>
            <a:spLocks noGrp="1"/>
          </p:cNvSpPr>
          <p:nvPr>
            <p:ph type="sldNum" sz="quarter" idx="12"/>
          </p:nvPr>
        </p:nvSpPr>
        <p:spPr/>
        <p:txBody>
          <a:bodyPr/>
          <a:lstStyle/>
          <a:p>
            <a:fld id="{0D558541-60C9-42A2-8392-FF12533A6B7A}" type="slidenum">
              <a:rPr lang="en-US" smtClean="0"/>
              <a:pPr/>
              <a:t>41</a:t>
            </a:fld>
            <a:endParaRPr lang="en-US"/>
          </a:p>
        </p:txBody>
      </p:sp>
      <p:sp>
        <p:nvSpPr>
          <p:cNvPr id="6" name="TextBox 5">
            <a:extLst>
              <a:ext uri="{FF2B5EF4-FFF2-40B4-BE49-F238E27FC236}">
                <a16:creationId xmlns:a16="http://schemas.microsoft.com/office/drawing/2014/main" id="{96A253AB-1F63-147C-9013-9919A9F387F4}"/>
              </a:ext>
            </a:extLst>
          </p:cNvPr>
          <p:cNvSpPr txBox="1"/>
          <p:nvPr/>
        </p:nvSpPr>
        <p:spPr>
          <a:xfrm>
            <a:off x="5808050" y="1325933"/>
            <a:ext cx="4580244" cy="1200329"/>
          </a:xfrm>
          <a:prstGeom prst="rect">
            <a:avLst/>
          </a:prstGeom>
          <a:noFill/>
        </p:spPr>
        <p:txBody>
          <a:bodyPr wrap="square" rtlCol="0">
            <a:spAutoFit/>
          </a:bodyPr>
          <a:lstStyle/>
          <a:p>
            <a:r>
              <a:rPr lang="en-US" sz="2400" b="1"/>
              <a:t>Venn Diagram</a:t>
            </a:r>
          </a:p>
          <a:p>
            <a:r>
              <a:rPr lang="en-US" sz="1600"/>
              <a:t>Uses overlapping circles to illustrate the similarities, differences, and relationships between concepts, ideas, categories, or groups.</a:t>
            </a:r>
          </a:p>
        </p:txBody>
      </p:sp>
      <p:sp>
        <p:nvSpPr>
          <p:cNvPr id="7" name="TextBox 6">
            <a:extLst>
              <a:ext uri="{FF2B5EF4-FFF2-40B4-BE49-F238E27FC236}">
                <a16:creationId xmlns:a16="http://schemas.microsoft.com/office/drawing/2014/main" id="{CF1AAB3F-E256-E8A5-85DE-3A5A7BFDEFD8}"/>
              </a:ext>
            </a:extLst>
          </p:cNvPr>
          <p:cNvSpPr txBox="1"/>
          <p:nvPr/>
        </p:nvSpPr>
        <p:spPr>
          <a:xfrm>
            <a:off x="5808050" y="4004427"/>
            <a:ext cx="5904052" cy="1446550"/>
          </a:xfrm>
          <a:prstGeom prst="rect">
            <a:avLst/>
          </a:prstGeom>
          <a:noFill/>
        </p:spPr>
        <p:txBody>
          <a:bodyPr wrap="square" rtlCol="0">
            <a:spAutoFit/>
          </a:bodyPr>
          <a:lstStyle/>
          <a:p>
            <a:r>
              <a:rPr lang="en-US" sz="2400" b="1"/>
              <a:t>Choropleth Map</a:t>
            </a:r>
          </a:p>
          <a:p>
            <a:r>
              <a:rPr lang="en-US" sz="1600"/>
              <a:t>Displays divided geographical areas or regions that are colored, shaded or patterned in relation to a data variable. This provides a way to visualize values over a geographical area, which can show variation or patterns across the displayed location.</a:t>
            </a:r>
          </a:p>
        </p:txBody>
      </p:sp>
      <p:pic>
        <p:nvPicPr>
          <p:cNvPr id="8" name="Picture 7">
            <a:extLst>
              <a:ext uri="{FF2B5EF4-FFF2-40B4-BE49-F238E27FC236}">
                <a16:creationId xmlns:a16="http://schemas.microsoft.com/office/drawing/2014/main" id="{5046CB9F-9AA7-57AE-4232-ACF9FE5286D3}"/>
              </a:ext>
            </a:extLst>
          </p:cNvPr>
          <p:cNvPicPr>
            <a:picLocks noChangeAspect="1"/>
          </p:cNvPicPr>
          <p:nvPr/>
        </p:nvPicPr>
        <p:blipFill>
          <a:blip r:embed="rId3"/>
          <a:stretch>
            <a:fillRect/>
          </a:stretch>
        </p:blipFill>
        <p:spPr>
          <a:xfrm>
            <a:off x="1118956" y="3787142"/>
            <a:ext cx="4368080" cy="2308620"/>
          </a:xfrm>
          <a:prstGeom prst="rect">
            <a:avLst/>
          </a:prstGeom>
        </p:spPr>
      </p:pic>
      <p:pic>
        <p:nvPicPr>
          <p:cNvPr id="9" name="Picture 8">
            <a:extLst>
              <a:ext uri="{FF2B5EF4-FFF2-40B4-BE49-F238E27FC236}">
                <a16:creationId xmlns:a16="http://schemas.microsoft.com/office/drawing/2014/main" id="{0735A235-2395-B8D0-3899-96A1CEABC3CB}"/>
              </a:ext>
            </a:extLst>
          </p:cNvPr>
          <p:cNvPicPr>
            <a:picLocks noChangeAspect="1"/>
          </p:cNvPicPr>
          <p:nvPr/>
        </p:nvPicPr>
        <p:blipFill>
          <a:blip r:embed="rId4"/>
          <a:stretch>
            <a:fillRect/>
          </a:stretch>
        </p:blipFill>
        <p:spPr>
          <a:xfrm>
            <a:off x="1118956" y="1325933"/>
            <a:ext cx="2257077" cy="2057556"/>
          </a:xfrm>
          <a:prstGeom prst="rect">
            <a:avLst/>
          </a:prstGeom>
        </p:spPr>
      </p:pic>
    </p:spTree>
    <p:extLst>
      <p:ext uri="{BB962C8B-B14F-4D97-AF65-F5344CB8AC3E}">
        <p14:creationId xmlns:p14="http://schemas.microsoft.com/office/powerpoint/2010/main" val="41436914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90DDE-50FE-24F6-5021-32B6D8E70D75}"/>
              </a:ext>
            </a:extLst>
          </p:cNvPr>
          <p:cNvSpPr>
            <a:spLocks noGrp="1"/>
          </p:cNvSpPr>
          <p:nvPr>
            <p:ph type="title"/>
          </p:nvPr>
        </p:nvSpPr>
        <p:spPr/>
        <p:txBody>
          <a:bodyPr/>
          <a:lstStyle/>
          <a:p>
            <a:r>
              <a:rPr lang="en-US"/>
              <a:t>Gauge Chart and Heat Map</a:t>
            </a:r>
          </a:p>
        </p:txBody>
      </p:sp>
      <p:sp>
        <p:nvSpPr>
          <p:cNvPr id="5" name="Slide Number Placeholder 4">
            <a:extLst>
              <a:ext uri="{FF2B5EF4-FFF2-40B4-BE49-F238E27FC236}">
                <a16:creationId xmlns:a16="http://schemas.microsoft.com/office/drawing/2014/main" id="{EC026584-0C94-B975-4D52-B5FE77ECFAD1}"/>
              </a:ext>
            </a:extLst>
          </p:cNvPr>
          <p:cNvSpPr>
            <a:spLocks noGrp="1"/>
          </p:cNvSpPr>
          <p:nvPr>
            <p:ph type="sldNum" sz="quarter" idx="12"/>
          </p:nvPr>
        </p:nvSpPr>
        <p:spPr/>
        <p:txBody>
          <a:bodyPr/>
          <a:lstStyle/>
          <a:p>
            <a:fld id="{0D558541-60C9-42A2-8392-FF12533A6B7A}" type="slidenum">
              <a:rPr lang="en-US" smtClean="0"/>
              <a:pPr/>
              <a:t>42</a:t>
            </a:fld>
            <a:endParaRPr lang="en-US"/>
          </a:p>
        </p:txBody>
      </p:sp>
      <p:sp>
        <p:nvSpPr>
          <p:cNvPr id="6" name="Content Placeholder 2">
            <a:extLst>
              <a:ext uri="{FF2B5EF4-FFF2-40B4-BE49-F238E27FC236}">
                <a16:creationId xmlns:a16="http://schemas.microsoft.com/office/drawing/2014/main" id="{3F346B83-D166-074B-2081-DDD9E21A5E74}"/>
              </a:ext>
            </a:extLst>
          </p:cNvPr>
          <p:cNvSpPr txBox="1">
            <a:spLocks/>
          </p:cNvSpPr>
          <p:nvPr/>
        </p:nvSpPr>
        <p:spPr>
          <a:xfrm>
            <a:off x="6305744" y="1143000"/>
            <a:ext cx="5586743" cy="4525963"/>
          </a:xfrm>
          <a:prstGeom prst="rect">
            <a:avLst/>
          </a:prstGeom>
        </p:spPr>
        <p:txBody>
          <a:bodyPr vert="horz" lIns="91440" tIns="45720" rIns="91440" bIns="45720" rtlCol="0">
            <a:noAutofit/>
          </a:bodyPr>
          <a:lstStyle>
            <a:lvl1pPr marL="0" indent="0" algn="l" defTabSz="881615" rtl="0" eaLnBrk="1" latinLnBrk="0" hangingPunct="1">
              <a:lnSpc>
                <a:spcPct val="114000"/>
              </a:lnSpc>
              <a:spcBef>
                <a:spcPts val="964"/>
              </a:spcBef>
              <a:spcAft>
                <a:spcPts val="386"/>
              </a:spcAft>
              <a:buFontTx/>
              <a:buNone/>
              <a:defRPr sz="1736" b="1" i="0" kern="1200">
                <a:solidFill>
                  <a:schemeClr val="tx1"/>
                </a:solidFill>
                <a:latin typeface="+mn-lt"/>
                <a:ea typeface="+mn-ea"/>
                <a:cs typeface="+mn-cs"/>
              </a:defRPr>
            </a:lvl1pPr>
            <a:lvl2pPr marL="8163" indent="0" algn="l" defTabSz="881615" rtl="0" eaLnBrk="1" latinLnBrk="0" hangingPunct="1">
              <a:lnSpc>
                <a:spcPct val="114000"/>
              </a:lnSpc>
              <a:spcBef>
                <a:spcPts val="0"/>
              </a:spcBef>
              <a:spcAft>
                <a:spcPts val="579"/>
              </a:spcAft>
              <a:buFontTx/>
              <a:buNone/>
              <a:tabLst/>
              <a:defRPr sz="1543" b="0" i="0" kern="1200">
                <a:solidFill>
                  <a:schemeClr val="tx1"/>
                </a:solidFill>
                <a:latin typeface="+mn-lt"/>
                <a:ea typeface="+mn-ea"/>
                <a:cs typeface="+mn-cs"/>
              </a:defRPr>
            </a:lvl2pPr>
            <a:lvl3pPr marL="224486" indent="-216322" algn="l" defTabSz="881615" rtl="0" eaLnBrk="1" latinLnBrk="0" hangingPunct="1">
              <a:lnSpc>
                <a:spcPct val="114000"/>
              </a:lnSpc>
              <a:spcBef>
                <a:spcPts val="0"/>
              </a:spcBef>
              <a:spcAft>
                <a:spcPts val="579"/>
              </a:spcAft>
              <a:buClr>
                <a:schemeClr val="tx2"/>
              </a:buClr>
              <a:buFont typeface="Arial" panose="020B0604020202020204" pitchFamily="34" charset="0"/>
              <a:buChar char="•"/>
              <a:tabLst/>
              <a:defRPr sz="1543" b="0" i="0" kern="1200">
                <a:solidFill>
                  <a:schemeClr val="tx1"/>
                </a:solidFill>
                <a:latin typeface="+mn-lt"/>
                <a:ea typeface="+mn-ea"/>
                <a:cs typeface="+mn-cs"/>
              </a:defRPr>
            </a:lvl3pPr>
            <a:lvl4pPr marL="442849" indent="-218363" algn="l" defTabSz="881615" rtl="0" eaLnBrk="1" latinLnBrk="0" hangingPunct="1">
              <a:lnSpc>
                <a:spcPct val="114000"/>
              </a:lnSpc>
              <a:spcBef>
                <a:spcPts val="0"/>
              </a:spcBef>
              <a:spcAft>
                <a:spcPts val="579"/>
              </a:spcAft>
              <a:buClr>
                <a:schemeClr val="tx2"/>
              </a:buClr>
              <a:buFont typeface="Arial" panose="020B0604020202020204" pitchFamily="34" charset="0"/>
              <a:buChar char="•"/>
              <a:tabLst/>
              <a:defRPr sz="1543" b="0" i="0" kern="1200">
                <a:solidFill>
                  <a:schemeClr val="tx1"/>
                </a:solidFill>
                <a:latin typeface="+mn-lt"/>
                <a:ea typeface="+mn-ea"/>
                <a:cs typeface="+mn-cs"/>
              </a:defRPr>
            </a:lvl4pPr>
            <a:lvl5pPr marL="669374" indent="-226527" algn="l" defTabSz="881615" rtl="0" eaLnBrk="1" latinLnBrk="0" hangingPunct="1">
              <a:lnSpc>
                <a:spcPct val="114000"/>
              </a:lnSpc>
              <a:spcBef>
                <a:spcPts val="0"/>
              </a:spcBef>
              <a:spcAft>
                <a:spcPts val="579"/>
              </a:spcAft>
              <a:buClr>
                <a:schemeClr val="tx2"/>
              </a:buClr>
              <a:buFont typeface="Arial" panose="020B0604020202020204" pitchFamily="34" charset="0"/>
              <a:buChar char="•"/>
              <a:tabLst/>
              <a:defRPr sz="1543" b="0" i="0" kern="1200">
                <a:solidFill>
                  <a:schemeClr val="tx1"/>
                </a:solidFill>
                <a:latin typeface="+mn-lt"/>
                <a:ea typeface="+mn-ea"/>
                <a:cs typeface="+mn-cs"/>
              </a:defRPr>
            </a:lvl5pPr>
            <a:lvl6pPr marL="2424441" indent="-220404" algn="l" defTabSz="881615"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6pPr>
            <a:lvl7pPr marL="2865249" indent="-220404" algn="l" defTabSz="881615"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7pPr>
            <a:lvl8pPr marL="3306056" indent="-220404" algn="l" defTabSz="881615"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8pPr>
            <a:lvl9pPr marL="3746864" indent="-220404" algn="l" defTabSz="881615"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9pPr>
          </a:lstStyle>
          <a:p>
            <a:r>
              <a:rPr lang="en-US" sz="2400"/>
              <a:t>Gauge Charts</a:t>
            </a:r>
          </a:p>
          <a:p>
            <a:r>
              <a:rPr lang="en-US" sz="2000" b="0"/>
              <a:t>Defies rules for good data visualization but provide a big visual to balance out text for qualitative data. Now showing average satisfaction rate for repository services. </a:t>
            </a:r>
          </a:p>
          <a:p>
            <a:endParaRPr lang="en-US" sz="1600"/>
          </a:p>
          <a:p>
            <a:r>
              <a:rPr lang="en-US" sz="2400"/>
              <a:t>Heat Map</a:t>
            </a:r>
          </a:p>
          <a:p>
            <a:r>
              <a:rPr lang="en-US" sz="2000" b="0"/>
              <a:t>Graphical representation of data showing relationship between two values using color. Now showing themes from interviews about repository use. </a:t>
            </a:r>
          </a:p>
        </p:txBody>
      </p:sp>
      <p:pic>
        <p:nvPicPr>
          <p:cNvPr id="7" name="Picture 6">
            <a:extLst>
              <a:ext uri="{FF2B5EF4-FFF2-40B4-BE49-F238E27FC236}">
                <a16:creationId xmlns:a16="http://schemas.microsoft.com/office/drawing/2014/main" id="{F3AF54CA-1611-3F37-9681-98A9D983EADB}"/>
              </a:ext>
            </a:extLst>
          </p:cNvPr>
          <p:cNvPicPr>
            <a:picLocks noChangeAspect="1"/>
          </p:cNvPicPr>
          <p:nvPr/>
        </p:nvPicPr>
        <p:blipFill rotWithShape="1">
          <a:blip r:embed="rId3"/>
          <a:srcRect/>
          <a:stretch/>
        </p:blipFill>
        <p:spPr>
          <a:xfrm>
            <a:off x="700567" y="4158753"/>
            <a:ext cx="5185691" cy="1747559"/>
          </a:xfrm>
          <a:prstGeom prst="rect">
            <a:avLst/>
          </a:prstGeom>
        </p:spPr>
      </p:pic>
      <p:grpSp>
        <p:nvGrpSpPr>
          <p:cNvPr id="9" name="Group 8">
            <a:extLst>
              <a:ext uri="{FF2B5EF4-FFF2-40B4-BE49-F238E27FC236}">
                <a16:creationId xmlns:a16="http://schemas.microsoft.com/office/drawing/2014/main" id="{BF5471D8-47CF-4260-79DF-02BC6745A639}"/>
              </a:ext>
            </a:extLst>
          </p:cNvPr>
          <p:cNvGrpSpPr/>
          <p:nvPr/>
        </p:nvGrpSpPr>
        <p:grpSpPr>
          <a:xfrm>
            <a:off x="763896" y="1624521"/>
            <a:ext cx="5059032" cy="1754258"/>
            <a:chOff x="1402845" y="1674743"/>
            <a:chExt cx="5059032" cy="1754258"/>
          </a:xfrm>
        </p:grpSpPr>
        <p:sp>
          <p:nvSpPr>
            <p:cNvPr id="10" name="Rectangle 9">
              <a:extLst>
                <a:ext uri="{FF2B5EF4-FFF2-40B4-BE49-F238E27FC236}">
                  <a16:creationId xmlns:a16="http://schemas.microsoft.com/office/drawing/2014/main" id="{95195F54-971E-11BD-4D81-F581F2DCDFDA}"/>
                </a:ext>
              </a:extLst>
            </p:cNvPr>
            <p:cNvSpPr/>
            <p:nvPr/>
          </p:nvSpPr>
          <p:spPr>
            <a:xfrm>
              <a:off x="1668678" y="1988466"/>
              <a:ext cx="4751415" cy="1440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a:extLst>
                <a:ext uri="{FF2B5EF4-FFF2-40B4-BE49-F238E27FC236}">
                  <a16:creationId xmlns:a16="http://schemas.microsoft.com/office/drawing/2014/main" id="{3B24F8FF-C35F-EA20-A4D8-705B934D5D30}"/>
                </a:ext>
              </a:extLst>
            </p:cNvPr>
            <p:cNvSpPr/>
            <p:nvPr/>
          </p:nvSpPr>
          <p:spPr>
            <a:xfrm>
              <a:off x="1668679" y="1688713"/>
              <a:ext cx="4751413" cy="31649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2" name="Group 11">
              <a:extLst>
                <a:ext uri="{FF2B5EF4-FFF2-40B4-BE49-F238E27FC236}">
                  <a16:creationId xmlns:a16="http://schemas.microsoft.com/office/drawing/2014/main" id="{8A1585CB-2972-177E-C1FC-220528C34000}"/>
                </a:ext>
              </a:extLst>
            </p:cNvPr>
            <p:cNvGrpSpPr/>
            <p:nvPr/>
          </p:nvGrpSpPr>
          <p:grpSpPr>
            <a:xfrm>
              <a:off x="3997984" y="2099685"/>
              <a:ext cx="2095498" cy="1315169"/>
              <a:chOff x="2324101" y="1590324"/>
              <a:chExt cx="2095499" cy="1315169"/>
            </a:xfrm>
          </p:grpSpPr>
          <p:pic>
            <p:nvPicPr>
              <p:cNvPr id="22" name="Picture 21">
                <a:extLst>
                  <a:ext uri="{FF2B5EF4-FFF2-40B4-BE49-F238E27FC236}">
                    <a16:creationId xmlns:a16="http://schemas.microsoft.com/office/drawing/2014/main" id="{6ECECE72-D966-D784-3D58-42DDDF298920}"/>
                  </a:ext>
                </a:extLst>
              </p:cNvPr>
              <p:cNvPicPr>
                <a:picLocks noChangeAspect="1"/>
              </p:cNvPicPr>
              <p:nvPr/>
            </p:nvPicPr>
            <p:blipFill>
              <a:blip r:embed="rId4"/>
              <a:stretch>
                <a:fillRect/>
              </a:stretch>
            </p:blipFill>
            <p:spPr>
              <a:xfrm>
                <a:off x="2324101" y="1689674"/>
                <a:ext cx="2095499" cy="1215819"/>
              </a:xfrm>
              <a:prstGeom prst="rect">
                <a:avLst/>
              </a:prstGeom>
            </p:spPr>
          </p:pic>
          <p:sp>
            <p:nvSpPr>
              <p:cNvPr id="23" name="TextBox 22">
                <a:extLst>
                  <a:ext uri="{FF2B5EF4-FFF2-40B4-BE49-F238E27FC236}">
                    <a16:creationId xmlns:a16="http://schemas.microsoft.com/office/drawing/2014/main" id="{6082B3E3-A1D9-CD04-30FE-AA9E06B4840F}"/>
                  </a:ext>
                </a:extLst>
              </p:cNvPr>
              <p:cNvSpPr txBox="1"/>
              <p:nvPr/>
            </p:nvSpPr>
            <p:spPr>
              <a:xfrm rot="17450997">
                <a:off x="2185841" y="2035923"/>
                <a:ext cx="601884" cy="261610"/>
              </a:xfrm>
              <a:prstGeom prst="rect">
                <a:avLst/>
              </a:prstGeom>
              <a:noFill/>
            </p:spPr>
            <p:txBody>
              <a:bodyPr wrap="square" rtlCol="0">
                <a:spAutoFit/>
              </a:bodyPr>
              <a:lstStyle/>
              <a:p>
                <a:r>
                  <a:rPr lang="en-US" sz="1100"/>
                  <a:t>Poor</a:t>
                </a:r>
              </a:p>
            </p:txBody>
          </p:sp>
          <p:sp>
            <p:nvSpPr>
              <p:cNvPr id="24" name="TextBox 23">
                <a:extLst>
                  <a:ext uri="{FF2B5EF4-FFF2-40B4-BE49-F238E27FC236}">
                    <a16:creationId xmlns:a16="http://schemas.microsoft.com/office/drawing/2014/main" id="{D034C5C4-CF0A-F716-F5C1-A7BF9D83F177}"/>
                  </a:ext>
                </a:extLst>
              </p:cNvPr>
              <p:cNvSpPr txBox="1"/>
              <p:nvPr/>
            </p:nvSpPr>
            <p:spPr>
              <a:xfrm>
                <a:off x="2959504" y="1590324"/>
                <a:ext cx="848567" cy="261610"/>
              </a:xfrm>
              <a:prstGeom prst="rect">
                <a:avLst/>
              </a:prstGeom>
              <a:noFill/>
            </p:spPr>
            <p:txBody>
              <a:bodyPr wrap="square" rtlCol="0">
                <a:spAutoFit/>
              </a:bodyPr>
              <a:lstStyle/>
              <a:p>
                <a:r>
                  <a:rPr lang="en-US" sz="1100"/>
                  <a:t>Neutral</a:t>
                </a:r>
              </a:p>
            </p:txBody>
          </p:sp>
          <p:sp>
            <p:nvSpPr>
              <p:cNvPr id="25" name="TextBox 24">
                <a:extLst>
                  <a:ext uri="{FF2B5EF4-FFF2-40B4-BE49-F238E27FC236}">
                    <a16:creationId xmlns:a16="http://schemas.microsoft.com/office/drawing/2014/main" id="{88B85490-DE00-F2E6-7421-4689310F9C75}"/>
                  </a:ext>
                </a:extLst>
              </p:cNvPr>
              <p:cNvSpPr txBox="1"/>
              <p:nvPr/>
            </p:nvSpPr>
            <p:spPr>
              <a:xfrm rot="4107283">
                <a:off x="3862813" y="2241011"/>
                <a:ext cx="841094" cy="261610"/>
              </a:xfrm>
              <a:prstGeom prst="rect">
                <a:avLst/>
              </a:prstGeom>
              <a:noFill/>
            </p:spPr>
            <p:txBody>
              <a:bodyPr wrap="square" rtlCol="0">
                <a:spAutoFit/>
              </a:bodyPr>
              <a:lstStyle/>
              <a:p>
                <a:r>
                  <a:rPr lang="en-US" sz="1100"/>
                  <a:t>Good</a:t>
                </a:r>
              </a:p>
            </p:txBody>
          </p:sp>
        </p:grpSp>
        <p:grpSp>
          <p:nvGrpSpPr>
            <p:cNvPr id="13" name="Group 12">
              <a:extLst>
                <a:ext uri="{FF2B5EF4-FFF2-40B4-BE49-F238E27FC236}">
                  <a16:creationId xmlns:a16="http://schemas.microsoft.com/office/drawing/2014/main" id="{981E988A-FC5F-05AF-FDE8-493A45BF39C3}"/>
                </a:ext>
              </a:extLst>
            </p:cNvPr>
            <p:cNvGrpSpPr/>
            <p:nvPr/>
          </p:nvGrpSpPr>
          <p:grpSpPr>
            <a:xfrm>
              <a:off x="1752247" y="2082944"/>
              <a:ext cx="2153247" cy="1331909"/>
              <a:chOff x="260431" y="1522803"/>
              <a:chExt cx="2153246" cy="1331909"/>
            </a:xfrm>
          </p:grpSpPr>
          <p:pic>
            <p:nvPicPr>
              <p:cNvPr id="18" name="Picture 17">
                <a:extLst>
                  <a:ext uri="{FF2B5EF4-FFF2-40B4-BE49-F238E27FC236}">
                    <a16:creationId xmlns:a16="http://schemas.microsoft.com/office/drawing/2014/main" id="{C725D1BB-CC66-99BF-1656-81DD73242C37}"/>
                  </a:ext>
                </a:extLst>
              </p:cNvPr>
              <p:cNvPicPr>
                <a:picLocks noChangeAspect="1"/>
              </p:cNvPicPr>
              <p:nvPr/>
            </p:nvPicPr>
            <p:blipFill>
              <a:blip r:embed="rId5"/>
              <a:stretch>
                <a:fillRect/>
              </a:stretch>
            </p:blipFill>
            <p:spPr>
              <a:xfrm>
                <a:off x="260431" y="1560650"/>
                <a:ext cx="2095498" cy="1294062"/>
              </a:xfrm>
              <a:prstGeom prst="rect">
                <a:avLst/>
              </a:prstGeom>
            </p:spPr>
          </p:pic>
          <p:sp>
            <p:nvSpPr>
              <p:cNvPr id="19" name="TextBox 18">
                <a:extLst>
                  <a:ext uri="{FF2B5EF4-FFF2-40B4-BE49-F238E27FC236}">
                    <a16:creationId xmlns:a16="http://schemas.microsoft.com/office/drawing/2014/main" id="{2B8F4C87-50F8-5D22-AD79-76EC87BC4C24}"/>
                  </a:ext>
                </a:extLst>
              </p:cNvPr>
              <p:cNvSpPr txBox="1"/>
              <p:nvPr/>
            </p:nvSpPr>
            <p:spPr>
              <a:xfrm rot="17450997">
                <a:off x="185352" y="1968403"/>
                <a:ext cx="601884" cy="261610"/>
              </a:xfrm>
              <a:prstGeom prst="rect">
                <a:avLst/>
              </a:prstGeom>
              <a:noFill/>
            </p:spPr>
            <p:txBody>
              <a:bodyPr wrap="square" rtlCol="0">
                <a:spAutoFit/>
              </a:bodyPr>
              <a:lstStyle/>
              <a:p>
                <a:r>
                  <a:rPr lang="en-US" sz="1100"/>
                  <a:t>Poor</a:t>
                </a:r>
              </a:p>
            </p:txBody>
          </p:sp>
          <p:sp>
            <p:nvSpPr>
              <p:cNvPr id="20" name="TextBox 19">
                <a:extLst>
                  <a:ext uri="{FF2B5EF4-FFF2-40B4-BE49-F238E27FC236}">
                    <a16:creationId xmlns:a16="http://schemas.microsoft.com/office/drawing/2014/main" id="{CA918D8D-DD88-DA96-A643-C37D52F3A76F}"/>
                  </a:ext>
                </a:extLst>
              </p:cNvPr>
              <p:cNvSpPr txBox="1"/>
              <p:nvPr/>
            </p:nvSpPr>
            <p:spPr>
              <a:xfrm>
                <a:off x="959016" y="1522803"/>
                <a:ext cx="848566" cy="261610"/>
              </a:xfrm>
              <a:prstGeom prst="rect">
                <a:avLst/>
              </a:prstGeom>
              <a:noFill/>
            </p:spPr>
            <p:txBody>
              <a:bodyPr wrap="square" rtlCol="0">
                <a:spAutoFit/>
              </a:bodyPr>
              <a:lstStyle/>
              <a:p>
                <a:r>
                  <a:rPr lang="en-US" sz="1100"/>
                  <a:t>Neutral</a:t>
                </a:r>
              </a:p>
            </p:txBody>
          </p:sp>
          <p:sp>
            <p:nvSpPr>
              <p:cNvPr id="21" name="TextBox 20">
                <a:extLst>
                  <a:ext uri="{FF2B5EF4-FFF2-40B4-BE49-F238E27FC236}">
                    <a16:creationId xmlns:a16="http://schemas.microsoft.com/office/drawing/2014/main" id="{75D3AEBF-E51F-9846-4E8D-A0BCD3F90EFA}"/>
                  </a:ext>
                </a:extLst>
              </p:cNvPr>
              <p:cNvSpPr txBox="1"/>
              <p:nvPr/>
            </p:nvSpPr>
            <p:spPr>
              <a:xfrm rot="4107283">
                <a:off x="1862325" y="2173491"/>
                <a:ext cx="841094" cy="261610"/>
              </a:xfrm>
              <a:prstGeom prst="rect">
                <a:avLst/>
              </a:prstGeom>
              <a:noFill/>
            </p:spPr>
            <p:txBody>
              <a:bodyPr wrap="square" rtlCol="0">
                <a:spAutoFit/>
              </a:bodyPr>
              <a:lstStyle/>
              <a:p>
                <a:r>
                  <a:rPr lang="en-US" sz="1100"/>
                  <a:t>Good</a:t>
                </a:r>
              </a:p>
            </p:txBody>
          </p:sp>
        </p:grpSp>
        <p:sp>
          <p:nvSpPr>
            <p:cNvPr id="14" name="TextBox 13">
              <a:extLst>
                <a:ext uri="{FF2B5EF4-FFF2-40B4-BE49-F238E27FC236}">
                  <a16:creationId xmlns:a16="http://schemas.microsoft.com/office/drawing/2014/main" id="{31CB6D54-61F9-664A-9C7C-6548D78858F8}"/>
                </a:ext>
              </a:extLst>
            </p:cNvPr>
            <p:cNvSpPr txBox="1"/>
            <p:nvPr/>
          </p:nvSpPr>
          <p:spPr>
            <a:xfrm>
              <a:off x="1668678" y="1674743"/>
              <a:ext cx="1716191" cy="369332"/>
            </a:xfrm>
            <a:prstGeom prst="rect">
              <a:avLst/>
            </a:prstGeom>
            <a:noFill/>
          </p:spPr>
          <p:txBody>
            <a:bodyPr wrap="square" rtlCol="0">
              <a:spAutoFit/>
            </a:bodyPr>
            <a:lstStyle/>
            <a:p>
              <a:r>
                <a:rPr lang="en-US" sz="1800" b="1">
                  <a:solidFill>
                    <a:schemeClr val="bg1"/>
                  </a:solidFill>
                  <a:latin typeface="Arial" panose="020B0604020202020204" pitchFamily="34" charset="0"/>
                  <a:cs typeface="Arial" panose="020B0604020202020204" pitchFamily="34" charset="0"/>
                </a:rPr>
                <a:t>Researchers</a:t>
              </a:r>
            </a:p>
          </p:txBody>
        </p:sp>
        <p:sp>
          <p:nvSpPr>
            <p:cNvPr id="15" name="TextBox 14">
              <a:extLst>
                <a:ext uri="{FF2B5EF4-FFF2-40B4-BE49-F238E27FC236}">
                  <a16:creationId xmlns:a16="http://schemas.microsoft.com/office/drawing/2014/main" id="{72074392-3121-C813-110A-B6973E2529E3}"/>
                </a:ext>
              </a:extLst>
            </p:cNvPr>
            <p:cNvSpPr txBox="1"/>
            <p:nvPr/>
          </p:nvSpPr>
          <p:spPr>
            <a:xfrm>
              <a:off x="4272779" y="1691877"/>
              <a:ext cx="1716191" cy="369332"/>
            </a:xfrm>
            <a:prstGeom prst="rect">
              <a:avLst/>
            </a:prstGeom>
            <a:noFill/>
          </p:spPr>
          <p:txBody>
            <a:bodyPr wrap="square" rtlCol="0">
              <a:spAutoFit/>
            </a:bodyPr>
            <a:lstStyle/>
            <a:p>
              <a:r>
                <a:rPr lang="en-US" sz="1800" b="1">
                  <a:solidFill>
                    <a:schemeClr val="bg1"/>
                  </a:solidFill>
                  <a:latin typeface="Arial" panose="020B0604020202020204" pitchFamily="34" charset="0"/>
                  <a:cs typeface="Arial" panose="020B0604020202020204" pitchFamily="34" charset="0"/>
                </a:rPr>
                <a:t>Students</a:t>
              </a:r>
            </a:p>
          </p:txBody>
        </p:sp>
        <p:sp>
          <p:nvSpPr>
            <p:cNvPr id="16" name="TextBox 15">
              <a:extLst>
                <a:ext uri="{FF2B5EF4-FFF2-40B4-BE49-F238E27FC236}">
                  <a16:creationId xmlns:a16="http://schemas.microsoft.com/office/drawing/2014/main" id="{EC433817-E98E-78B7-82FB-6D6C35B26F84}"/>
                </a:ext>
              </a:extLst>
            </p:cNvPr>
            <p:cNvSpPr txBox="1"/>
            <p:nvPr/>
          </p:nvSpPr>
          <p:spPr>
            <a:xfrm>
              <a:off x="3591942" y="2904023"/>
              <a:ext cx="2869935" cy="430887"/>
            </a:xfrm>
            <a:prstGeom prst="rect">
              <a:avLst/>
            </a:prstGeom>
            <a:noFill/>
          </p:spPr>
          <p:txBody>
            <a:bodyPr wrap="square" rtlCol="0">
              <a:spAutoFit/>
            </a:bodyPr>
            <a:lstStyle/>
            <a:p>
              <a:pPr algn="ctr"/>
              <a:r>
                <a:rPr lang="en-US" sz="1100">
                  <a:latin typeface="Arial" panose="020B0604020202020204" pitchFamily="34" charset="0"/>
                  <a:cs typeface="Arial" panose="020B0604020202020204" pitchFamily="34" charset="0"/>
                </a:rPr>
                <a:t>18% </a:t>
              </a:r>
            </a:p>
            <a:p>
              <a:pPr algn="ctr"/>
              <a:r>
                <a:rPr lang="en-US" sz="1100">
                  <a:latin typeface="Arial" panose="020B0604020202020204" pitchFamily="34" charset="0"/>
                  <a:cs typeface="Arial" panose="020B0604020202020204" pitchFamily="34" charset="0"/>
                </a:rPr>
                <a:t>avg satisfaction rate</a:t>
              </a:r>
            </a:p>
          </p:txBody>
        </p:sp>
        <p:sp>
          <p:nvSpPr>
            <p:cNvPr id="17" name="TextBox 16">
              <a:extLst>
                <a:ext uri="{FF2B5EF4-FFF2-40B4-BE49-F238E27FC236}">
                  <a16:creationId xmlns:a16="http://schemas.microsoft.com/office/drawing/2014/main" id="{62087272-4C20-EFC4-3A3D-C0BBF6ACA72A}"/>
                </a:ext>
              </a:extLst>
            </p:cNvPr>
            <p:cNvSpPr txBox="1"/>
            <p:nvPr/>
          </p:nvSpPr>
          <p:spPr>
            <a:xfrm>
              <a:off x="1402845" y="2966941"/>
              <a:ext cx="2869935" cy="430887"/>
            </a:xfrm>
            <a:prstGeom prst="rect">
              <a:avLst/>
            </a:prstGeom>
            <a:noFill/>
          </p:spPr>
          <p:txBody>
            <a:bodyPr wrap="square" rtlCol="0">
              <a:spAutoFit/>
            </a:bodyPr>
            <a:lstStyle/>
            <a:p>
              <a:pPr algn="ctr"/>
              <a:r>
                <a:rPr lang="en-US" sz="1100">
                  <a:latin typeface="Arial" panose="020B0604020202020204" pitchFamily="34" charset="0"/>
                  <a:cs typeface="Arial" panose="020B0604020202020204" pitchFamily="34" charset="0"/>
                </a:rPr>
                <a:t>79% </a:t>
              </a:r>
            </a:p>
            <a:p>
              <a:pPr algn="ctr"/>
              <a:r>
                <a:rPr lang="en-US" sz="1100">
                  <a:latin typeface="Arial" panose="020B0604020202020204" pitchFamily="34" charset="0"/>
                  <a:cs typeface="Arial" panose="020B0604020202020204" pitchFamily="34" charset="0"/>
                </a:rPr>
                <a:t>avg satisfaction rate</a:t>
              </a:r>
            </a:p>
          </p:txBody>
        </p:sp>
      </p:grpSp>
    </p:spTree>
    <p:extLst>
      <p:ext uri="{BB962C8B-B14F-4D97-AF65-F5344CB8AC3E}">
        <p14:creationId xmlns:p14="http://schemas.microsoft.com/office/powerpoint/2010/main" val="40143150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5D56C-DE16-ED2E-5E8A-E3DDBF36EB1E}"/>
              </a:ext>
            </a:extLst>
          </p:cNvPr>
          <p:cNvSpPr>
            <a:spLocks noGrp="1"/>
          </p:cNvSpPr>
          <p:nvPr>
            <p:ph type="title"/>
          </p:nvPr>
        </p:nvSpPr>
        <p:spPr/>
        <p:txBody>
          <a:bodyPr/>
          <a:lstStyle/>
          <a:p>
            <a:r>
              <a:rPr lang="en-US"/>
              <a:t>Timelines and Journey Map</a:t>
            </a:r>
          </a:p>
        </p:txBody>
      </p:sp>
      <p:sp>
        <p:nvSpPr>
          <p:cNvPr id="5" name="Slide Number Placeholder 4">
            <a:extLst>
              <a:ext uri="{FF2B5EF4-FFF2-40B4-BE49-F238E27FC236}">
                <a16:creationId xmlns:a16="http://schemas.microsoft.com/office/drawing/2014/main" id="{02A86DD3-C932-2DBE-EF7A-55F621BF5CF3}"/>
              </a:ext>
            </a:extLst>
          </p:cNvPr>
          <p:cNvSpPr>
            <a:spLocks noGrp="1"/>
          </p:cNvSpPr>
          <p:nvPr>
            <p:ph type="sldNum" sz="quarter" idx="12"/>
          </p:nvPr>
        </p:nvSpPr>
        <p:spPr/>
        <p:txBody>
          <a:bodyPr/>
          <a:lstStyle/>
          <a:p>
            <a:fld id="{0D558541-60C9-42A2-8392-FF12533A6B7A}" type="slidenum">
              <a:rPr lang="en-US" smtClean="0"/>
              <a:pPr/>
              <a:t>43</a:t>
            </a:fld>
            <a:endParaRPr lang="en-US"/>
          </a:p>
        </p:txBody>
      </p:sp>
      <p:sp>
        <p:nvSpPr>
          <p:cNvPr id="6" name="Content Placeholder 2">
            <a:extLst>
              <a:ext uri="{FF2B5EF4-FFF2-40B4-BE49-F238E27FC236}">
                <a16:creationId xmlns:a16="http://schemas.microsoft.com/office/drawing/2014/main" id="{C1BED251-C652-84B7-D760-6D955D783A03}"/>
              </a:ext>
            </a:extLst>
          </p:cNvPr>
          <p:cNvSpPr txBox="1">
            <a:spLocks/>
          </p:cNvSpPr>
          <p:nvPr/>
        </p:nvSpPr>
        <p:spPr>
          <a:xfrm>
            <a:off x="5371567" y="1480765"/>
            <a:ext cx="6454249" cy="4525963"/>
          </a:xfrm>
          <a:prstGeom prst="rect">
            <a:avLst/>
          </a:prstGeom>
        </p:spPr>
        <p:txBody>
          <a:bodyPr vert="horz" lIns="91440" tIns="45720" rIns="91440" bIns="45720" rtlCol="0">
            <a:normAutofit/>
          </a:bodyPr>
          <a:lstStyle>
            <a:lvl1pPr marL="0" indent="0" algn="l" defTabSz="881615" rtl="0" eaLnBrk="1" latinLnBrk="0" hangingPunct="1">
              <a:lnSpc>
                <a:spcPct val="114000"/>
              </a:lnSpc>
              <a:spcBef>
                <a:spcPts val="964"/>
              </a:spcBef>
              <a:spcAft>
                <a:spcPts val="386"/>
              </a:spcAft>
              <a:buFontTx/>
              <a:buNone/>
              <a:defRPr sz="1736" b="1" i="0" kern="1200">
                <a:solidFill>
                  <a:schemeClr val="tx1"/>
                </a:solidFill>
                <a:latin typeface="+mn-lt"/>
                <a:ea typeface="+mn-ea"/>
                <a:cs typeface="+mn-cs"/>
              </a:defRPr>
            </a:lvl1pPr>
            <a:lvl2pPr marL="8163" indent="0" algn="l" defTabSz="881615" rtl="0" eaLnBrk="1" latinLnBrk="0" hangingPunct="1">
              <a:lnSpc>
                <a:spcPct val="114000"/>
              </a:lnSpc>
              <a:spcBef>
                <a:spcPts val="0"/>
              </a:spcBef>
              <a:spcAft>
                <a:spcPts val="579"/>
              </a:spcAft>
              <a:buFontTx/>
              <a:buNone/>
              <a:tabLst/>
              <a:defRPr sz="1543" b="0" i="0" kern="1200">
                <a:solidFill>
                  <a:schemeClr val="tx1"/>
                </a:solidFill>
                <a:latin typeface="+mn-lt"/>
                <a:ea typeface="+mn-ea"/>
                <a:cs typeface="+mn-cs"/>
              </a:defRPr>
            </a:lvl2pPr>
            <a:lvl3pPr marL="224486" indent="-216322" algn="l" defTabSz="881615" rtl="0" eaLnBrk="1" latinLnBrk="0" hangingPunct="1">
              <a:lnSpc>
                <a:spcPct val="114000"/>
              </a:lnSpc>
              <a:spcBef>
                <a:spcPts val="0"/>
              </a:spcBef>
              <a:spcAft>
                <a:spcPts val="579"/>
              </a:spcAft>
              <a:buClr>
                <a:schemeClr val="tx2"/>
              </a:buClr>
              <a:buFont typeface="Arial" panose="020B0604020202020204" pitchFamily="34" charset="0"/>
              <a:buChar char="•"/>
              <a:tabLst/>
              <a:defRPr sz="1543" b="0" i="0" kern="1200">
                <a:solidFill>
                  <a:schemeClr val="tx1"/>
                </a:solidFill>
                <a:latin typeface="+mn-lt"/>
                <a:ea typeface="+mn-ea"/>
                <a:cs typeface="+mn-cs"/>
              </a:defRPr>
            </a:lvl3pPr>
            <a:lvl4pPr marL="442849" indent="-218363" algn="l" defTabSz="881615" rtl="0" eaLnBrk="1" latinLnBrk="0" hangingPunct="1">
              <a:lnSpc>
                <a:spcPct val="114000"/>
              </a:lnSpc>
              <a:spcBef>
                <a:spcPts val="0"/>
              </a:spcBef>
              <a:spcAft>
                <a:spcPts val="579"/>
              </a:spcAft>
              <a:buClr>
                <a:schemeClr val="tx2"/>
              </a:buClr>
              <a:buFont typeface="Arial" panose="020B0604020202020204" pitchFamily="34" charset="0"/>
              <a:buChar char="•"/>
              <a:tabLst/>
              <a:defRPr sz="1543" b="0" i="0" kern="1200">
                <a:solidFill>
                  <a:schemeClr val="tx1"/>
                </a:solidFill>
                <a:latin typeface="+mn-lt"/>
                <a:ea typeface="+mn-ea"/>
                <a:cs typeface="+mn-cs"/>
              </a:defRPr>
            </a:lvl4pPr>
            <a:lvl5pPr marL="669374" indent="-226527" algn="l" defTabSz="881615" rtl="0" eaLnBrk="1" latinLnBrk="0" hangingPunct="1">
              <a:lnSpc>
                <a:spcPct val="114000"/>
              </a:lnSpc>
              <a:spcBef>
                <a:spcPts val="0"/>
              </a:spcBef>
              <a:spcAft>
                <a:spcPts val="579"/>
              </a:spcAft>
              <a:buClr>
                <a:schemeClr val="tx2"/>
              </a:buClr>
              <a:buFont typeface="Arial" panose="020B0604020202020204" pitchFamily="34" charset="0"/>
              <a:buChar char="•"/>
              <a:tabLst/>
              <a:defRPr sz="1543" b="0" i="0" kern="1200">
                <a:solidFill>
                  <a:schemeClr val="tx1"/>
                </a:solidFill>
                <a:latin typeface="+mn-lt"/>
                <a:ea typeface="+mn-ea"/>
                <a:cs typeface="+mn-cs"/>
              </a:defRPr>
            </a:lvl5pPr>
            <a:lvl6pPr marL="2424441" indent="-220404" algn="l" defTabSz="881615"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6pPr>
            <a:lvl7pPr marL="2865249" indent="-220404" algn="l" defTabSz="881615"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7pPr>
            <a:lvl8pPr marL="3306056" indent="-220404" algn="l" defTabSz="881615"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8pPr>
            <a:lvl9pPr marL="3746864" indent="-220404" algn="l" defTabSz="881615"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9pPr>
          </a:lstStyle>
          <a:p>
            <a:r>
              <a:rPr lang="en-US" sz="2400"/>
              <a:t>Timeline</a:t>
            </a:r>
          </a:p>
          <a:p>
            <a:r>
              <a:rPr lang="en-US" sz="2000" b="0"/>
              <a:t>Displays list of events in chronological order, often in a story format. Now showing the history of scholarly communication. </a:t>
            </a:r>
          </a:p>
          <a:p>
            <a:endParaRPr lang="en-US" sz="2400"/>
          </a:p>
          <a:p>
            <a:r>
              <a:rPr lang="en-US" sz="2400"/>
              <a:t>Journey Map</a:t>
            </a:r>
          </a:p>
          <a:p>
            <a:r>
              <a:rPr lang="en-US" sz="2000" b="0"/>
              <a:t>Shows how a person moves through an experience with your organization, and can highlight areas of strength and weakness. Now showing the average rating of user experience with library classes and services. </a:t>
            </a:r>
          </a:p>
        </p:txBody>
      </p:sp>
      <p:pic>
        <p:nvPicPr>
          <p:cNvPr id="7" name="Picture 6">
            <a:extLst>
              <a:ext uri="{FF2B5EF4-FFF2-40B4-BE49-F238E27FC236}">
                <a16:creationId xmlns:a16="http://schemas.microsoft.com/office/drawing/2014/main" id="{C2868C61-7DA0-D913-1F0E-9D6750DA1DB5}"/>
              </a:ext>
            </a:extLst>
          </p:cNvPr>
          <p:cNvPicPr>
            <a:picLocks noChangeAspect="1"/>
          </p:cNvPicPr>
          <p:nvPr/>
        </p:nvPicPr>
        <p:blipFill>
          <a:blip r:embed="rId3"/>
          <a:stretch>
            <a:fillRect/>
          </a:stretch>
        </p:blipFill>
        <p:spPr>
          <a:xfrm>
            <a:off x="996312" y="1275488"/>
            <a:ext cx="3097867" cy="2335771"/>
          </a:xfrm>
          <a:prstGeom prst="rect">
            <a:avLst/>
          </a:prstGeom>
        </p:spPr>
      </p:pic>
      <p:pic>
        <p:nvPicPr>
          <p:cNvPr id="8" name="Picture 7">
            <a:extLst>
              <a:ext uri="{FF2B5EF4-FFF2-40B4-BE49-F238E27FC236}">
                <a16:creationId xmlns:a16="http://schemas.microsoft.com/office/drawing/2014/main" id="{40FC0594-EE1E-8306-1B25-FA8F9B0320E7}"/>
              </a:ext>
            </a:extLst>
          </p:cNvPr>
          <p:cNvPicPr>
            <a:picLocks noChangeAspect="1"/>
          </p:cNvPicPr>
          <p:nvPr/>
        </p:nvPicPr>
        <p:blipFill>
          <a:blip r:embed="rId4"/>
          <a:stretch>
            <a:fillRect/>
          </a:stretch>
        </p:blipFill>
        <p:spPr>
          <a:xfrm>
            <a:off x="682536" y="3743747"/>
            <a:ext cx="4087135" cy="2410162"/>
          </a:xfrm>
          <a:prstGeom prst="rect">
            <a:avLst/>
          </a:prstGeom>
        </p:spPr>
      </p:pic>
    </p:spTree>
    <p:extLst>
      <p:ext uri="{BB962C8B-B14F-4D97-AF65-F5344CB8AC3E}">
        <p14:creationId xmlns:p14="http://schemas.microsoft.com/office/powerpoint/2010/main" val="5358451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164D1-9E15-1E4B-8460-84A8D62AA6D1}"/>
              </a:ext>
            </a:extLst>
          </p:cNvPr>
          <p:cNvSpPr>
            <a:spLocks noGrp="1"/>
          </p:cNvSpPr>
          <p:nvPr>
            <p:ph type="title"/>
          </p:nvPr>
        </p:nvSpPr>
        <p:spPr/>
        <p:txBody>
          <a:bodyPr/>
          <a:lstStyle/>
          <a:p>
            <a:r>
              <a:rPr lang="en-US" err="1"/>
              <a:t>Histomaps</a:t>
            </a:r>
            <a:r>
              <a:rPr lang="en-US"/>
              <a:t> and Call Out Boxes</a:t>
            </a:r>
          </a:p>
        </p:txBody>
      </p:sp>
      <p:sp>
        <p:nvSpPr>
          <p:cNvPr id="5" name="Slide Number Placeholder 4">
            <a:extLst>
              <a:ext uri="{FF2B5EF4-FFF2-40B4-BE49-F238E27FC236}">
                <a16:creationId xmlns:a16="http://schemas.microsoft.com/office/drawing/2014/main" id="{D01597DA-145C-9A02-B605-9EB19B3FEDD5}"/>
              </a:ext>
            </a:extLst>
          </p:cNvPr>
          <p:cNvSpPr>
            <a:spLocks noGrp="1"/>
          </p:cNvSpPr>
          <p:nvPr>
            <p:ph type="sldNum" sz="quarter" idx="12"/>
          </p:nvPr>
        </p:nvSpPr>
        <p:spPr/>
        <p:txBody>
          <a:bodyPr/>
          <a:lstStyle/>
          <a:p>
            <a:fld id="{0D558541-60C9-42A2-8392-FF12533A6B7A}" type="slidenum">
              <a:rPr lang="en-US" smtClean="0"/>
              <a:pPr/>
              <a:t>44</a:t>
            </a:fld>
            <a:endParaRPr lang="en-US"/>
          </a:p>
        </p:txBody>
      </p:sp>
      <p:sp>
        <p:nvSpPr>
          <p:cNvPr id="6" name="Content Placeholder 2">
            <a:extLst>
              <a:ext uri="{FF2B5EF4-FFF2-40B4-BE49-F238E27FC236}">
                <a16:creationId xmlns:a16="http://schemas.microsoft.com/office/drawing/2014/main" id="{53EE6C9F-D61F-8F65-840F-C98CB5B5919C}"/>
              </a:ext>
            </a:extLst>
          </p:cNvPr>
          <p:cNvSpPr txBox="1">
            <a:spLocks/>
          </p:cNvSpPr>
          <p:nvPr/>
        </p:nvSpPr>
        <p:spPr>
          <a:xfrm>
            <a:off x="3367712" y="1744829"/>
            <a:ext cx="5417864" cy="4525963"/>
          </a:xfrm>
          <a:prstGeom prst="rect">
            <a:avLst/>
          </a:prstGeom>
        </p:spPr>
        <p:txBody>
          <a:bodyPr vert="horz" lIns="91440" tIns="45720" rIns="91440" bIns="45720" rtlCol="0">
            <a:noAutofit/>
          </a:bodyPr>
          <a:lstStyle>
            <a:lvl1pPr marL="0" indent="0" algn="l" defTabSz="881615" rtl="0" eaLnBrk="1" latinLnBrk="0" hangingPunct="1">
              <a:lnSpc>
                <a:spcPct val="114000"/>
              </a:lnSpc>
              <a:spcBef>
                <a:spcPts val="964"/>
              </a:spcBef>
              <a:spcAft>
                <a:spcPts val="386"/>
              </a:spcAft>
              <a:buFontTx/>
              <a:buNone/>
              <a:defRPr sz="1736" b="1" i="0" kern="1200">
                <a:solidFill>
                  <a:schemeClr val="tx1"/>
                </a:solidFill>
                <a:latin typeface="+mn-lt"/>
                <a:ea typeface="+mn-ea"/>
                <a:cs typeface="+mn-cs"/>
              </a:defRPr>
            </a:lvl1pPr>
            <a:lvl2pPr marL="8163" indent="0" algn="l" defTabSz="881615" rtl="0" eaLnBrk="1" latinLnBrk="0" hangingPunct="1">
              <a:lnSpc>
                <a:spcPct val="114000"/>
              </a:lnSpc>
              <a:spcBef>
                <a:spcPts val="0"/>
              </a:spcBef>
              <a:spcAft>
                <a:spcPts val="579"/>
              </a:spcAft>
              <a:buFontTx/>
              <a:buNone/>
              <a:tabLst/>
              <a:defRPr sz="1543" b="0" i="0" kern="1200">
                <a:solidFill>
                  <a:schemeClr val="tx1"/>
                </a:solidFill>
                <a:latin typeface="+mn-lt"/>
                <a:ea typeface="+mn-ea"/>
                <a:cs typeface="+mn-cs"/>
              </a:defRPr>
            </a:lvl2pPr>
            <a:lvl3pPr marL="224486" indent="-216322" algn="l" defTabSz="881615" rtl="0" eaLnBrk="1" latinLnBrk="0" hangingPunct="1">
              <a:lnSpc>
                <a:spcPct val="114000"/>
              </a:lnSpc>
              <a:spcBef>
                <a:spcPts val="0"/>
              </a:spcBef>
              <a:spcAft>
                <a:spcPts val="579"/>
              </a:spcAft>
              <a:buClr>
                <a:schemeClr val="tx2"/>
              </a:buClr>
              <a:buFont typeface="Arial" panose="020B0604020202020204" pitchFamily="34" charset="0"/>
              <a:buChar char="•"/>
              <a:tabLst/>
              <a:defRPr sz="1543" b="0" i="0" kern="1200">
                <a:solidFill>
                  <a:schemeClr val="tx1"/>
                </a:solidFill>
                <a:latin typeface="+mn-lt"/>
                <a:ea typeface="+mn-ea"/>
                <a:cs typeface="+mn-cs"/>
              </a:defRPr>
            </a:lvl3pPr>
            <a:lvl4pPr marL="442849" indent="-218363" algn="l" defTabSz="881615" rtl="0" eaLnBrk="1" latinLnBrk="0" hangingPunct="1">
              <a:lnSpc>
                <a:spcPct val="114000"/>
              </a:lnSpc>
              <a:spcBef>
                <a:spcPts val="0"/>
              </a:spcBef>
              <a:spcAft>
                <a:spcPts val="579"/>
              </a:spcAft>
              <a:buClr>
                <a:schemeClr val="tx2"/>
              </a:buClr>
              <a:buFont typeface="Arial" panose="020B0604020202020204" pitchFamily="34" charset="0"/>
              <a:buChar char="•"/>
              <a:tabLst/>
              <a:defRPr sz="1543" b="0" i="0" kern="1200">
                <a:solidFill>
                  <a:schemeClr val="tx1"/>
                </a:solidFill>
                <a:latin typeface="+mn-lt"/>
                <a:ea typeface="+mn-ea"/>
                <a:cs typeface="+mn-cs"/>
              </a:defRPr>
            </a:lvl4pPr>
            <a:lvl5pPr marL="669374" indent="-226527" algn="l" defTabSz="881615" rtl="0" eaLnBrk="1" latinLnBrk="0" hangingPunct="1">
              <a:lnSpc>
                <a:spcPct val="114000"/>
              </a:lnSpc>
              <a:spcBef>
                <a:spcPts val="0"/>
              </a:spcBef>
              <a:spcAft>
                <a:spcPts val="579"/>
              </a:spcAft>
              <a:buClr>
                <a:schemeClr val="tx2"/>
              </a:buClr>
              <a:buFont typeface="Arial" panose="020B0604020202020204" pitchFamily="34" charset="0"/>
              <a:buChar char="•"/>
              <a:tabLst/>
              <a:defRPr sz="1543" b="0" i="0" kern="1200">
                <a:solidFill>
                  <a:schemeClr val="tx1"/>
                </a:solidFill>
                <a:latin typeface="+mn-lt"/>
                <a:ea typeface="+mn-ea"/>
                <a:cs typeface="+mn-cs"/>
              </a:defRPr>
            </a:lvl5pPr>
            <a:lvl6pPr marL="2424441" indent="-220404" algn="l" defTabSz="881615"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6pPr>
            <a:lvl7pPr marL="2865249" indent="-220404" algn="l" defTabSz="881615"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7pPr>
            <a:lvl8pPr marL="3306056" indent="-220404" algn="l" defTabSz="881615"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8pPr>
            <a:lvl9pPr marL="3746864" indent="-220404" algn="l" defTabSz="881615"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9pPr>
          </a:lstStyle>
          <a:p>
            <a:r>
              <a:rPr lang="en-US" sz="2400" err="1"/>
              <a:t>Histomaps</a:t>
            </a:r>
            <a:r>
              <a:rPr lang="en-US" sz="2400"/>
              <a:t>/Stream Maps</a:t>
            </a:r>
          </a:p>
          <a:p>
            <a:r>
              <a:rPr lang="en-US" sz="1600" b="0"/>
              <a:t>Display qualitative data over time. Similar to stacked area graphs. Now showing mentions of major themes from staff survey over 5-year period. </a:t>
            </a:r>
          </a:p>
          <a:p>
            <a:endParaRPr lang="en-US" sz="1600"/>
          </a:p>
          <a:p>
            <a:r>
              <a:rPr lang="en-US" sz="2400"/>
              <a:t>Call Out Boxes/Quotes</a:t>
            </a:r>
          </a:p>
          <a:p>
            <a:r>
              <a:rPr lang="en-US" sz="1600" b="0"/>
              <a:t>Display quotes that emphasize important data. Now showing quotes from the 2019 Library Staff Survey. </a:t>
            </a:r>
          </a:p>
          <a:p>
            <a:endParaRPr lang="en-US" sz="1600"/>
          </a:p>
          <a:p>
            <a:endParaRPr lang="en-US" sz="1600"/>
          </a:p>
          <a:p>
            <a:endParaRPr lang="en-US"/>
          </a:p>
          <a:p>
            <a:endParaRPr lang="en-US"/>
          </a:p>
          <a:p>
            <a:endParaRPr lang="en-US"/>
          </a:p>
          <a:p>
            <a:endParaRPr lang="en-US"/>
          </a:p>
        </p:txBody>
      </p:sp>
      <p:grpSp>
        <p:nvGrpSpPr>
          <p:cNvPr id="7" name="Group 6">
            <a:extLst>
              <a:ext uri="{FF2B5EF4-FFF2-40B4-BE49-F238E27FC236}">
                <a16:creationId xmlns:a16="http://schemas.microsoft.com/office/drawing/2014/main" id="{FA7AFC9F-5F8D-F25E-E19C-F6EF8B6778D5}"/>
              </a:ext>
            </a:extLst>
          </p:cNvPr>
          <p:cNvGrpSpPr/>
          <p:nvPr/>
        </p:nvGrpSpPr>
        <p:grpSpPr>
          <a:xfrm>
            <a:off x="599587" y="940095"/>
            <a:ext cx="2454783" cy="5252876"/>
            <a:chOff x="225665" y="1017916"/>
            <a:chExt cx="2061621" cy="4411568"/>
          </a:xfrm>
        </p:grpSpPr>
        <p:pic>
          <p:nvPicPr>
            <p:cNvPr id="8" name="Picture 7">
              <a:extLst>
                <a:ext uri="{FF2B5EF4-FFF2-40B4-BE49-F238E27FC236}">
                  <a16:creationId xmlns:a16="http://schemas.microsoft.com/office/drawing/2014/main" id="{BC14428E-40E3-FE10-B501-658CEA379F0F}"/>
                </a:ext>
              </a:extLst>
            </p:cNvPr>
            <p:cNvPicPr>
              <a:picLocks noChangeAspect="1"/>
            </p:cNvPicPr>
            <p:nvPr/>
          </p:nvPicPr>
          <p:blipFill>
            <a:blip r:embed="rId3"/>
            <a:stretch>
              <a:fillRect/>
            </a:stretch>
          </p:blipFill>
          <p:spPr>
            <a:xfrm rot="5400000">
              <a:off x="-492101" y="2650097"/>
              <a:ext cx="3497153" cy="2061621"/>
            </a:xfrm>
            <a:prstGeom prst="rect">
              <a:avLst/>
            </a:prstGeom>
          </p:spPr>
        </p:pic>
        <p:sp>
          <p:nvSpPr>
            <p:cNvPr id="9" name="TextBox 8">
              <a:extLst>
                <a:ext uri="{FF2B5EF4-FFF2-40B4-BE49-F238E27FC236}">
                  <a16:creationId xmlns:a16="http://schemas.microsoft.com/office/drawing/2014/main" id="{B022F5C1-17D0-71AA-4A01-98DAE03431E7}"/>
                </a:ext>
              </a:extLst>
            </p:cNvPr>
            <p:cNvSpPr txBox="1"/>
            <p:nvPr/>
          </p:nvSpPr>
          <p:spPr>
            <a:xfrm rot="16200000">
              <a:off x="550933" y="1444589"/>
              <a:ext cx="1137678" cy="284331"/>
            </a:xfrm>
            <a:prstGeom prst="rect">
              <a:avLst/>
            </a:prstGeom>
            <a:noFill/>
          </p:spPr>
          <p:txBody>
            <a:bodyPr wrap="square" rtlCol="0">
              <a:spAutoFit/>
            </a:bodyPr>
            <a:lstStyle/>
            <a:p>
              <a:r>
                <a:rPr lang="en-US" sz="800">
                  <a:solidFill>
                    <a:srgbClr val="4472C4"/>
                  </a:solidFill>
                  <a:latin typeface="Arial" panose="020B0604020202020204" pitchFamily="34" charset="0"/>
                  <a:cs typeface="Arial" panose="020B0604020202020204" pitchFamily="34" charset="0"/>
                </a:rPr>
                <a:t>Professional Development</a:t>
              </a:r>
            </a:p>
          </p:txBody>
        </p:sp>
        <p:sp>
          <p:nvSpPr>
            <p:cNvPr id="10" name="TextBox 9">
              <a:extLst>
                <a:ext uri="{FF2B5EF4-FFF2-40B4-BE49-F238E27FC236}">
                  <a16:creationId xmlns:a16="http://schemas.microsoft.com/office/drawing/2014/main" id="{126EAA56-7E7F-1EEB-6A20-A7690C193E71}"/>
                </a:ext>
              </a:extLst>
            </p:cNvPr>
            <p:cNvSpPr txBox="1"/>
            <p:nvPr/>
          </p:nvSpPr>
          <p:spPr>
            <a:xfrm rot="16200000">
              <a:off x="1017286" y="1633669"/>
              <a:ext cx="858287" cy="180938"/>
            </a:xfrm>
            <a:prstGeom prst="rect">
              <a:avLst/>
            </a:prstGeom>
            <a:noFill/>
          </p:spPr>
          <p:txBody>
            <a:bodyPr wrap="square" rtlCol="0">
              <a:spAutoFit/>
            </a:bodyPr>
            <a:lstStyle/>
            <a:p>
              <a:r>
                <a:rPr lang="en-US" sz="800">
                  <a:solidFill>
                    <a:srgbClr val="ED7D31"/>
                  </a:solidFill>
                  <a:latin typeface="Arial" panose="020B0604020202020204" pitchFamily="34" charset="0"/>
                  <a:cs typeface="Arial" panose="020B0604020202020204" pitchFamily="34" charset="0"/>
                </a:rPr>
                <a:t>Collaboration</a:t>
              </a:r>
            </a:p>
          </p:txBody>
        </p:sp>
        <p:sp>
          <p:nvSpPr>
            <p:cNvPr id="11" name="TextBox 10">
              <a:extLst>
                <a:ext uri="{FF2B5EF4-FFF2-40B4-BE49-F238E27FC236}">
                  <a16:creationId xmlns:a16="http://schemas.microsoft.com/office/drawing/2014/main" id="{D7B354B0-A3F8-878B-3256-CB4045FDA31A}"/>
                </a:ext>
              </a:extLst>
            </p:cNvPr>
            <p:cNvSpPr txBox="1"/>
            <p:nvPr/>
          </p:nvSpPr>
          <p:spPr>
            <a:xfrm rot="16200000">
              <a:off x="1180024" y="1525638"/>
              <a:ext cx="1074347" cy="180938"/>
            </a:xfrm>
            <a:prstGeom prst="rect">
              <a:avLst/>
            </a:prstGeom>
            <a:noFill/>
          </p:spPr>
          <p:txBody>
            <a:bodyPr wrap="square" rtlCol="0">
              <a:spAutoFit/>
            </a:bodyPr>
            <a:lstStyle/>
            <a:p>
              <a:r>
                <a:rPr lang="en-US" sz="800">
                  <a:solidFill>
                    <a:schemeClr val="bg1">
                      <a:lumMod val="65000"/>
                    </a:schemeClr>
                  </a:solidFill>
                  <a:latin typeface="Arial" panose="020B0604020202020204" pitchFamily="34" charset="0"/>
                  <a:cs typeface="Arial" panose="020B0604020202020204" pitchFamily="34" charset="0"/>
                </a:rPr>
                <a:t>Communication</a:t>
              </a:r>
            </a:p>
          </p:txBody>
        </p:sp>
        <p:sp>
          <p:nvSpPr>
            <p:cNvPr id="12" name="TextBox 11">
              <a:extLst>
                <a:ext uri="{FF2B5EF4-FFF2-40B4-BE49-F238E27FC236}">
                  <a16:creationId xmlns:a16="http://schemas.microsoft.com/office/drawing/2014/main" id="{BF953BF0-F964-52CD-13A6-10197F768C6B}"/>
                </a:ext>
              </a:extLst>
            </p:cNvPr>
            <p:cNvSpPr txBox="1"/>
            <p:nvPr/>
          </p:nvSpPr>
          <p:spPr>
            <a:xfrm rot="16200000">
              <a:off x="1473458" y="1527951"/>
              <a:ext cx="1074347" cy="180938"/>
            </a:xfrm>
            <a:prstGeom prst="rect">
              <a:avLst/>
            </a:prstGeom>
            <a:noFill/>
          </p:spPr>
          <p:txBody>
            <a:bodyPr wrap="square" rtlCol="0">
              <a:spAutoFit/>
            </a:bodyPr>
            <a:lstStyle/>
            <a:p>
              <a:r>
                <a:rPr lang="en-US" sz="800">
                  <a:solidFill>
                    <a:srgbClr val="FFC000"/>
                  </a:solidFill>
                  <a:latin typeface="Arial" panose="020B0604020202020204" pitchFamily="34" charset="0"/>
                  <a:cs typeface="Arial" panose="020B0604020202020204" pitchFamily="34" charset="0"/>
                </a:rPr>
                <a:t>Project Management</a:t>
              </a:r>
            </a:p>
          </p:txBody>
        </p:sp>
      </p:grpSp>
      <p:grpSp>
        <p:nvGrpSpPr>
          <p:cNvPr id="13" name="Group 12">
            <a:extLst>
              <a:ext uri="{FF2B5EF4-FFF2-40B4-BE49-F238E27FC236}">
                <a16:creationId xmlns:a16="http://schemas.microsoft.com/office/drawing/2014/main" id="{F71EEB3D-80F8-5196-1F0C-AA4F7E8AE31A}"/>
              </a:ext>
            </a:extLst>
          </p:cNvPr>
          <p:cNvGrpSpPr/>
          <p:nvPr/>
        </p:nvGrpSpPr>
        <p:grpSpPr>
          <a:xfrm>
            <a:off x="8824290" y="1858819"/>
            <a:ext cx="2862195" cy="4231343"/>
            <a:chOff x="6056143" y="1586751"/>
            <a:chExt cx="2862194" cy="4231343"/>
          </a:xfrm>
        </p:grpSpPr>
        <p:sp>
          <p:nvSpPr>
            <p:cNvPr id="14" name="Rectangle 13">
              <a:extLst>
                <a:ext uri="{FF2B5EF4-FFF2-40B4-BE49-F238E27FC236}">
                  <a16:creationId xmlns:a16="http://schemas.microsoft.com/office/drawing/2014/main" id="{43945E94-FCEC-9E64-8591-2DD45BC97495}"/>
                </a:ext>
              </a:extLst>
            </p:cNvPr>
            <p:cNvSpPr/>
            <p:nvPr/>
          </p:nvSpPr>
          <p:spPr>
            <a:xfrm>
              <a:off x="6056143" y="1586751"/>
              <a:ext cx="2861197" cy="42313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TextBox 14">
              <a:extLst>
                <a:ext uri="{FF2B5EF4-FFF2-40B4-BE49-F238E27FC236}">
                  <a16:creationId xmlns:a16="http://schemas.microsoft.com/office/drawing/2014/main" id="{B2550785-4C92-4258-9105-F86FF03A61D0}"/>
                </a:ext>
              </a:extLst>
            </p:cNvPr>
            <p:cNvSpPr txBox="1"/>
            <p:nvPr/>
          </p:nvSpPr>
          <p:spPr>
            <a:xfrm>
              <a:off x="6158754" y="1616107"/>
              <a:ext cx="2759583" cy="1323439"/>
            </a:xfrm>
            <a:prstGeom prst="rect">
              <a:avLst/>
            </a:prstGeom>
            <a:noFill/>
          </p:spPr>
          <p:txBody>
            <a:bodyPr wrap="square" rtlCol="0">
              <a:spAutoFit/>
            </a:bodyPr>
            <a:lstStyle/>
            <a:p>
              <a:r>
                <a:rPr lang="en-US" sz="1600"/>
                <a:t>“We need to focus more on improving our project management skills so that we make better use of everyone’s time.”</a:t>
              </a:r>
            </a:p>
          </p:txBody>
        </p:sp>
        <p:sp>
          <p:nvSpPr>
            <p:cNvPr id="16" name="TextBox 15">
              <a:extLst>
                <a:ext uri="{FF2B5EF4-FFF2-40B4-BE49-F238E27FC236}">
                  <a16:creationId xmlns:a16="http://schemas.microsoft.com/office/drawing/2014/main" id="{2E9ACFB0-2E1A-E3FB-B214-557F244B3985}"/>
                </a:ext>
              </a:extLst>
            </p:cNvPr>
            <p:cNvSpPr txBox="1"/>
            <p:nvPr/>
          </p:nvSpPr>
          <p:spPr>
            <a:xfrm>
              <a:off x="6157758" y="4248530"/>
              <a:ext cx="2759582" cy="1077218"/>
            </a:xfrm>
            <a:prstGeom prst="rect">
              <a:avLst/>
            </a:prstGeom>
            <a:noFill/>
          </p:spPr>
          <p:txBody>
            <a:bodyPr wrap="square" rtlCol="0">
              <a:spAutoFit/>
            </a:bodyPr>
            <a:lstStyle/>
            <a:p>
              <a:r>
                <a:rPr lang="en-US" sz="1600"/>
                <a:t>“I want to improve my skills but don’t feel like my manager is supportive of me.”</a:t>
              </a:r>
            </a:p>
          </p:txBody>
        </p:sp>
        <p:sp>
          <p:nvSpPr>
            <p:cNvPr id="17" name="TextBox 16">
              <a:extLst>
                <a:ext uri="{FF2B5EF4-FFF2-40B4-BE49-F238E27FC236}">
                  <a16:creationId xmlns:a16="http://schemas.microsoft.com/office/drawing/2014/main" id="{1D30266C-F133-F064-3DDB-5A4A1CDC352A}"/>
                </a:ext>
              </a:extLst>
            </p:cNvPr>
            <p:cNvSpPr txBox="1"/>
            <p:nvPr/>
          </p:nvSpPr>
          <p:spPr>
            <a:xfrm>
              <a:off x="6158754" y="3055428"/>
              <a:ext cx="2759582" cy="1077218"/>
            </a:xfrm>
            <a:prstGeom prst="rect">
              <a:avLst/>
            </a:prstGeom>
            <a:noFill/>
          </p:spPr>
          <p:txBody>
            <a:bodyPr wrap="square" rtlCol="0">
              <a:spAutoFit/>
            </a:bodyPr>
            <a:lstStyle/>
            <a:p>
              <a:r>
                <a:rPr lang="en-US" sz="1600"/>
                <a:t>“I enjoy all of the opportunities I have to collaborate with others in the library. “</a:t>
              </a:r>
            </a:p>
          </p:txBody>
        </p:sp>
        <p:sp>
          <p:nvSpPr>
            <p:cNvPr id="18" name="TextBox 17">
              <a:extLst>
                <a:ext uri="{FF2B5EF4-FFF2-40B4-BE49-F238E27FC236}">
                  <a16:creationId xmlns:a16="http://schemas.microsoft.com/office/drawing/2014/main" id="{E9369BE5-D283-391E-E4B7-700164A086C8}"/>
                </a:ext>
              </a:extLst>
            </p:cNvPr>
            <p:cNvSpPr txBox="1"/>
            <p:nvPr/>
          </p:nvSpPr>
          <p:spPr>
            <a:xfrm>
              <a:off x="6771348" y="5310877"/>
              <a:ext cx="2052917" cy="276999"/>
            </a:xfrm>
            <a:prstGeom prst="rect">
              <a:avLst/>
            </a:prstGeom>
            <a:noFill/>
          </p:spPr>
          <p:txBody>
            <a:bodyPr wrap="square" rtlCol="0">
              <a:spAutoFit/>
            </a:bodyPr>
            <a:lstStyle/>
            <a:p>
              <a:r>
                <a:rPr lang="en-US" sz="1200" i="1"/>
                <a:t>Library Staff Survey 2019</a:t>
              </a:r>
            </a:p>
          </p:txBody>
        </p:sp>
      </p:grpSp>
    </p:spTree>
    <p:extLst>
      <p:ext uri="{BB962C8B-B14F-4D97-AF65-F5344CB8AC3E}">
        <p14:creationId xmlns:p14="http://schemas.microsoft.com/office/powerpoint/2010/main" val="34391664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FC0F6-AB53-A7B9-59BF-53347680A563}"/>
              </a:ext>
            </a:extLst>
          </p:cNvPr>
          <p:cNvSpPr>
            <a:spLocks noGrp="1"/>
          </p:cNvSpPr>
          <p:nvPr>
            <p:ph type="title"/>
          </p:nvPr>
        </p:nvSpPr>
        <p:spPr/>
        <p:txBody>
          <a:bodyPr/>
          <a:lstStyle/>
          <a:p>
            <a:r>
              <a:rPr lang="en-US"/>
              <a:t>Word Cloud and Network Map</a:t>
            </a:r>
          </a:p>
        </p:txBody>
      </p:sp>
      <p:sp>
        <p:nvSpPr>
          <p:cNvPr id="5" name="Slide Number Placeholder 4">
            <a:extLst>
              <a:ext uri="{FF2B5EF4-FFF2-40B4-BE49-F238E27FC236}">
                <a16:creationId xmlns:a16="http://schemas.microsoft.com/office/drawing/2014/main" id="{9EB68B92-CBBF-7820-B169-31015F5B64AC}"/>
              </a:ext>
            </a:extLst>
          </p:cNvPr>
          <p:cNvSpPr>
            <a:spLocks noGrp="1"/>
          </p:cNvSpPr>
          <p:nvPr>
            <p:ph type="sldNum" sz="quarter" idx="12"/>
          </p:nvPr>
        </p:nvSpPr>
        <p:spPr/>
        <p:txBody>
          <a:bodyPr/>
          <a:lstStyle/>
          <a:p>
            <a:fld id="{0D558541-60C9-42A2-8392-FF12533A6B7A}" type="slidenum">
              <a:rPr lang="en-US" smtClean="0"/>
              <a:pPr/>
              <a:t>45</a:t>
            </a:fld>
            <a:endParaRPr lang="en-US"/>
          </a:p>
        </p:txBody>
      </p:sp>
      <p:sp>
        <p:nvSpPr>
          <p:cNvPr id="6" name="Content Placeholder 2">
            <a:extLst>
              <a:ext uri="{FF2B5EF4-FFF2-40B4-BE49-F238E27FC236}">
                <a16:creationId xmlns:a16="http://schemas.microsoft.com/office/drawing/2014/main" id="{26CE6A1D-1373-13FE-6545-96A26AD5EFC0}"/>
              </a:ext>
            </a:extLst>
          </p:cNvPr>
          <p:cNvSpPr txBox="1">
            <a:spLocks/>
          </p:cNvSpPr>
          <p:nvPr/>
        </p:nvSpPr>
        <p:spPr>
          <a:xfrm>
            <a:off x="5249502" y="1729279"/>
            <a:ext cx="6594846" cy="4525963"/>
          </a:xfrm>
          <a:prstGeom prst="rect">
            <a:avLst/>
          </a:prstGeom>
        </p:spPr>
        <p:txBody>
          <a:bodyPr vert="horz" lIns="91440" tIns="45720" rIns="91440" bIns="45720" rtlCol="0">
            <a:normAutofit fontScale="92500"/>
          </a:bodyPr>
          <a:lstStyle>
            <a:lvl1pPr marL="0" indent="0" algn="l" defTabSz="881615" rtl="0" eaLnBrk="1" latinLnBrk="0" hangingPunct="1">
              <a:lnSpc>
                <a:spcPct val="114000"/>
              </a:lnSpc>
              <a:spcBef>
                <a:spcPts val="964"/>
              </a:spcBef>
              <a:spcAft>
                <a:spcPts val="386"/>
              </a:spcAft>
              <a:buFontTx/>
              <a:buNone/>
              <a:defRPr sz="1736" b="1" i="0" kern="1200">
                <a:solidFill>
                  <a:schemeClr val="tx1"/>
                </a:solidFill>
                <a:latin typeface="+mn-lt"/>
                <a:ea typeface="+mn-ea"/>
                <a:cs typeface="+mn-cs"/>
              </a:defRPr>
            </a:lvl1pPr>
            <a:lvl2pPr marL="8163" indent="0" algn="l" defTabSz="881615" rtl="0" eaLnBrk="1" latinLnBrk="0" hangingPunct="1">
              <a:lnSpc>
                <a:spcPct val="114000"/>
              </a:lnSpc>
              <a:spcBef>
                <a:spcPts val="0"/>
              </a:spcBef>
              <a:spcAft>
                <a:spcPts val="579"/>
              </a:spcAft>
              <a:buFontTx/>
              <a:buNone/>
              <a:tabLst/>
              <a:defRPr sz="1543" b="0" i="0" kern="1200">
                <a:solidFill>
                  <a:schemeClr val="tx1"/>
                </a:solidFill>
                <a:latin typeface="+mn-lt"/>
                <a:ea typeface="+mn-ea"/>
                <a:cs typeface="+mn-cs"/>
              </a:defRPr>
            </a:lvl2pPr>
            <a:lvl3pPr marL="224486" indent="-216322" algn="l" defTabSz="881615" rtl="0" eaLnBrk="1" latinLnBrk="0" hangingPunct="1">
              <a:lnSpc>
                <a:spcPct val="114000"/>
              </a:lnSpc>
              <a:spcBef>
                <a:spcPts val="0"/>
              </a:spcBef>
              <a:spcAft>
                <a:spcPts val="579"/>
              </a:spcAft>
              <a:buClr>
                <a:schemeClr val="tx2"/>
              </a:buClr>
              <a:buFont typeface="Arial" panose="020B0604020202020204" pitchFamily="34" charset="0"/>
              <a:buChar char="•"/>
              <a:tabLst/>
              <a:defRPr sz="1543" b="0" i="0" kern="1200">
                <a:solidFill>
                  <a:schemeClr val="tx1"/>
                </a:solidFill>
                <a:latin typeface="+mn-lt"/>
                <a:ea typeface="+mn-ea"/>
                <a:cs typeface="+mn-cs"/>
              </a:defRPr>
            </a:lvl3pPr>
            <a:lvl4pPr marL="442849" indent="-218363" algn="l" defTabSz="881615" rtl="0" eaLnBrk="1" latinLnBrk="0" hangingPunct="1">
              <a:lnSpc>
                <a:spcPct val="114000"/>
              </a:lnSpc>
              <a:spcBef>
                <a:spcPts val="0"/>
              </a:spcBef>
              <a:spcAft>
                <a:spcPts val="579"/>
              </a:spcAft>
              <a:buClr>
                <a:schemeClr val="tx2"/>
              </a:buClr>
              <a:buFont typeface="Arial" panose="020B0604020202020204" pitchFamily="34" charset="0"/>
              <a:buChar char="•"/>
              <a:tabLst/>
              <a:defRPr sz="1543" b="0" i="0" kern="1200">
                <a:solidFill>
                  <a:schemeClr val="tx1"/>
                </a:solidFill>
                <a:latin typeface="+mn-lt"/>
                <a:ea typeface="+mn-ea"/>
                <a:cs typeface="+mn-cs"/>
              </a:defRPr>
            </a:lvl4pPr>
            <a:lvl5pPr marL="669374" indent="-226527" algn="l" defTabSz="881615" rtl="0" eaLnBrk="1" latinLnBrk="0" hangingPunct="1">
              <a:lnSpc>
                <a:spcPct val="114000"/>
              </a:lnSpc>
              <a:spcBef>
                <a:spcPts val="0"/>
              </a:spcBef>
              <a:spcAft>
                <a:spcPts val="579"/>
              </a:spcAft>
              <a:buClr>
                <a:schemeClr val="tx2"/>
              </a:buClr>
              <a:buFont typeface="Arial" panose="020B0604020202020204" pitchFamily="34" charset="0"/>
              <a:buChar char="•"/>
              <a:tabLst/>
              <a:defRPr sz="1543" b="0" i="0" kern="1200">
                <a:solidFill>
                  <a:schemeClr val="tx1"/>
                </a:solidFill>
                <a:latin typeface="+mn-lt"/>
                <a:ea typeface="+mn-ea"/>
                <a:cs typeface="+mn-cs"/>
              </a:defRPr>
            </a:lvl5pPr>
            <a:lvl6pPr marL="2424441" indent="-220404" algn="l" defTabSz="881615"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6pPr>
            <a:lvl7pPr marL="2865249" indent="-220404" algn="l" defTabSz="881615"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7pPr>
            <a:lvl8pPr marL="3306056" indent="-220404" algn="l" defTabSz="881615"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8pPr>
            <a:lvl9pPr marL="3746864" indent="-220404" algn="l" defTabSz="881615"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9pPr>
          </a:lstStyle>
          <a:p>
            <a:r>
              <a:rPr lang="en-US" sz="2400"/>
              <a:t>Word Cloud</a:t>
            </a:r>
          </a:p>
          <a:p>
            <a:r>
              <a:rPr lang="en-US" sz="2000" b="0"/>
              <a:t>Displays how frequently words appear in a body of text, by making the size of each word proportional to its frequency. Now showing keywords from documents from a search on democracy. </a:t>
            </a:r>
          </a:p>
          <a:p>
            <a:endParaRPr lang="en-US" sz="1600" b="0"/>
          </a:p>
          <a:p>
            <a:r>
              <a:rPr lang="en-US" sz="2400"/>
              <a:t>Network Map</a:t>
            </a:r>
          </a:p>
          <a:p>
            <a:r>
              <a:rPr lang="en-US" sz="2000" b="0">
                <a:solidFill>
                  <a:srgbClr val="5C5C5C"/>
                </a:solidFill>
              </a:rPr>
              <a:t>Displays relationships between entities. Entities are displayed as round nodes and lines (also called edges) show the relationships between them. Now showing relationships between journals publishing economics themed articles</a:t>
            </a:r>
            <a:r>
              <a:rPr lang="en-US" sz="2000">
                <a:solidFill>
                  <a:srgbClr val="5C5C5C"/>
                </a:solidFill>
              </a:rPr>
              <a:t>. </a:t>
            </a:r>
            <a:endParaRPr lang="en-US" sz="2000"/>
          </a:p>
        </p:txBody>
      </p:sp>
      <p:pic>
        <p:nvPicPr>
          <p:cNvPr id="7" name="Picture 6">
            <a:extLst>
              <a:ext uri="{FF2B5EF4-FFF2-40B4-BE49-F238E27FC236}">
                <a16:creationId xmlns:a16="http://schemas.microsoft.com/office/drawing/2014/main" id="{32FDF634-1128-AF0F-834D-05CE4FF84BD5}"/>
              </a:ext>
            </a:extLst>
          </p:cNvPr>
          <p:cNvPicPr>
            <a:picLocks noChangeAspect="1"/>
          </p:cNvPicPr>
          <p:nvPr/>
        </p:nvPicPr>
        <p:blipFill>
          <a:blip r:embed="rId3"/>
          <a:stretch>
            <a:fillRect/>
          </a:stretch>
        </p:blipFill>
        <p:spPr>
          <a:xfrm>
            <a:off x="662058" y="1202208"/>
            <a:ext cx="3394375" cy="2381284"/>
          </a:xfrm>
          <a:prstGeom prst="rect">
            <a:avLst/>
          </a:prstGeom>
        </p:spPr>
      </p:pic>
      <p:pic>
        <p:nvPicPr>
          <p:cNvPr id="8" name="Picture 7">
            <a:extLst>
              <a:ext uri="{FF2B5EF4-FFF2-40B4-BE49-F238E27FC236}">
                <a16:creationId xmlns:a16="http://schemas.microsoft.com/office/drawing/2014/main" id="{7C69E1E5-448D-2FFA-BA25-1B60A365D2B6}"/>
              </a:ext>
            </a:extLst>
          </p:cNvPr>
          <p:cNvPicPr>
            <a:picLocks noChangeAspect="1"/>
          </p:cNvPicPr>
          <p:nvPr/>
        </p:nvPicPr>
        <p:blipFill>
          <a:blip r:embed="rId4"/>
          <a:stretch>
            <a:fillRect/>
          </a:stretch>
        </p:blipFill>
        <p:spPr>
          <a:xfrm>
            <a:off x="662058" y="3642550"/>
            <a:ext cx="3579202" cy="2635397"/>
          </a:xfrm>
          <a:prstGeom prst="rect">
            <a:avLst/>
          </a:prstGeom>
        </p:spPr>
      </p:pic>
    </p:spTree>
    <p:extLst>
      <p:ext uri="{BB962C8B-B14F-4D97-AF65-F5344CB8AC3E}">
        <p14:creationId xmlns:p14="http://schemas.microsoft.com/office/powerpoint/2010/main" val="9065971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53A94-E97B-3F30-9F4E-9A850DE10EC3}"/>
              </a:ext>
            </a:extLst>
          </p:cNvPr>
          <p:cNvSpPr>
            <a:spLocks noGrp="1"/>
          </p:cNvSpPr>
          <p:nvPr>
            <p:ph type="title"/>
          </p:nvPr>
        </p:nvSpPr>
        <p:spPr/>
        <p:txBody>
          <a:bodyPr/>
          <a:lstStyle/>
          <a:p>
            <a:r>
              <a:rPr lang="en-US"/>
              <a:t>Tables</a:t>
            </a:r>
          </a:p>
        </p:txBody>
      </p:sp>
      <p:sp>
        <p:nvSpPr>
          <p:cNvPr id="3" name="Content Placeholder 2">
            <a:extLst>
              <a:ext uri="{FF2B5EF4-FFF2-40B4-BE49-F238E27FC236}">
                <a16:creationId xmlns:a16="http://schemas.microsoft.com/office/drawing/2014/main" id="{BD1E241F-DC22-7D49-BE62-5A895E2315A1}"/>
              </a:ext>
            </a:extLst>
          </p:cNvPr>
          <p:cNvSpPr>
            <a:spLocks noGrp="1"/>
          </p:cNvSpPr>
          <p:nvPr>
            <p:ph idx="1"/>
          </p:nvPr>
        </p:nvSpPr>
        <p:spPr>
          <a:xfrm>
            <a:off x="468541" y="1334537"/>
            <a:ext cx="11453628" cy="4376468"/>
          </a:xfrm>
        </p:spPr>
        <p:txBody>
          <a:bodyPr/>
          <a:lstStyle/>
          <a:p>
            <a:pPr marL="380990" indent="-380990">
              <a:lnSpc>
                <a:spcPct val="100000"/>
              </a:lnSpc>
              <a:buFont typeface="Arial" panose="020B0604020202020204" pitchFamily="34" charset="0"/>
              <a:buChar char="•"/>
            </a:pPr>
            <a:r>
              <a:rPr lang="en-US" sz="2000" b="0"/>
              <a:t>Title indicating purpose and content</a:t>
            </a:r>
          </a:p>
          <a:p>
            <a:pPr marL="380990" indent="-380990">
              <a:lnSpc>
                <a:spcPct val="100000"/>
              </a:lnSpc>
              <a:buFont typeface="Arial" panose="020B0604020202020204" pitchFamily="34" charset="0"/>
              <a:buChar char="•"/>
            </a:pPr>
            <a:r>
              <a:rPr lang="en-US" sz="2000" b="0"/>
              <a:t>Emphasis on relationships within the data</a:t>
            </a:r>
          </a:p>
          <a:p>
            <a:pPr marL="380990" indent="-380990">
              <a:lnSpc>
                <a:spcPct val="100000"/>
              </a:lnSpc>
              <a:buFont typeface="Arial" panose="020B0604020202020204" pitchFamily="34" charset="0"/>
              <a:buChar char="•"/>
            </a:pPr>
            <a:r>
              <a:rPr lang="en-US" sz="2000" b="0"/>
              <a:t>At least 3 columns</a:t>
            </a:r>
          </a:p>
          <a:p>
            <a:pPr marL="380990" indent="-380990">
              <a:lnSpc>
                <a:spcPct val="100000"/>
              </a:lnSpc>
              <a:buFont typeface="Arial" panose="020B0604020202020204" pitchFamily="34" charset="0"/>
              <a:buChar char="•"/>
            </a:pPr>
            <a:r>
              <a:rPr lang="en-US" sz="2000" b="0"/>
              <a:t>Clear headings</a:t>
            </a:r>
          </a:p>
          <a:p>
            <a:pPr marL="380990" indent="-380990">
              <a:lnSpc>
                <a:spcPct val="100000"/>
              </a:lnSpc>
              <a:buFont typeface="Arial" panose="020B0604020202020204" pitchFamily="34" charset="0"/>
              <a:buChar char="•"/>
            </a:pPr>
            <a:r>
              <a:rPr lang="en-US" sz="2000" b="0"/>
              <a:t>No blank cells</a:t>
            </a:r>
          </a:p>
          <a:p>
            <a:pPr marL="380990" indent="-380990">
              <a:lnSpc>
                <a:spcPct val="100000"/>
              </a:lnSpc>
              <a:buFont typeface="Arial" panose="020B0604020202020204" pitchFamily="34" charset="0"/>
              <a:buChar char="•"/>
            </a:pPr>
            <a:r>
              <a:rPr lang="en-US" sz="2000" b="0"/>
              <a:t>Limited decimals (up to 2)</a:t>
            </a:r>
          </a:p>
          <a:p>
            <a:pPr marL="380990" indent="-380990">
              <a:lnSpc>
                <a:spcPct val="100000"/>
              </a:lnSpc>
              <a:buFont typeface="Arial" panose="020B0604020202020204" pitchFamily="34" charset="0"/>
              <a:buChar char="•"/>
            </a:pPr>
            <a:r>
              <a:rPr lang="en-US" sz="2000" b="0"/>
              <a:t>Decimal alignment</a:t>
            </a:r>
          </a:p>
          <a:p>
            <a:pPr marL="380990" indent="-380990">
              <a:lnSpc>
                <a:spcPct val="100000"/>
              </a:lnSpc>
              <a:buFont typeface="Arial" panose="020B0604020202020204" pitchFamily="34" charset="0"/>
              <a:buChar char="•"/>
            </a:pPr>
            <a:r>
              <a:rPr lang="en-US" sz="2000" b="0"/>
              <a:t>Careful use of footnotes</a:t>
            </a:r>
          </a:p>
          <a:p>
            <a:pPr marL="380990" indent="-380990">
              <a:lnSpc>
                <a:spcPct val="100000"/>
              </a:lnSpc>
              <a:buFont typeface="Arial" panose="020B0604020202020204" pitchFamily="34" charset="0"/>
              <a:buChar char="•"/>
            </a:pPr>
            <a:r>
              <a:rPr lang="en-US" sz="2000" b="0"/>
              <a:t>Indication of the number of cases in the table (</a:t>
            </a:r>
            <a:r>
              <a:rPr lang="en-US" sz="2000" b="0" i="1"/>
              <a:t>n=</a:t>
            </a:r>
            <a:r>
              <a:rPr lang="en-US" sz="2000" b="0"/>
              <a:t>)</a:t>
            </a:r>
          </a:p>
          <a:p>
            <a:pPr marL="1828754" lvl="3">
              <a:lnSpc>
                <a:spcPct val="100000"/>
              </a:lnSpc>
            </a:pPr>
            <a:r>
              <a:rPr lang="en-US" sz="2000"/>
              <a:t>				</a:t>
            </a:r>
            <a:r>
              <a:rPr lang="en-US" sz="2000" i="1"/>
              <a:t>(Wallace&amp; Van Fleet, 2012)</a:t>
            </a:r>
          </a:p>
          <a:p>
            <a:pPr>
              <a:lnSpc>
                <a:spcPct val="100000"/>
              </a:lnSpc>
            </a:pPr>
            <a:endParaRPr lang="en-US" sz="2000"/>
          </a:p>
        </p:txBody>
      </p:sp>
      <p:sp>
        <p:nvSpPr>
          <p:cNvPr id="5" name="Slide Number Placeholder 4">
            <a:extLst>
              <a:ext uri="{FF2B5EF4-FFF2-40B4-BE49-F238E27FC236}">
                <a16:creationId xmlns:a16="http://schemas.microsoft.com/office/drawing/2014/main" id="{400973A3-510E-41A1-7387-E7FB527115A9}"/>
              </a:ext>
            </a:extLst>
          </p:cNvPr>
          <p:cNvSpPr>
            <a:spLocks noGrp="1"/>
          </p:cNvSpPr>
          <p:nvPr>
            <p:ph type="sldNum" sz="quarter" idx="12"/>
          </p:nvPr>
        </p:nvSpPr>
        <p:spPr/>
        <p:txBody>
          <a:bodyPr/>
          <a:lstStyle/>
          <a:p>
            <a:fld id="{0D558541-60C9-42A2-8392-FF12533A6B7A}" type="slidenum">
              <a:rPr lang="en-US" smtClean="0"/>
              <a:pPr/>
              <a:t>46</a:t>
            </a:fld>
            <a:endParaRPr lang="en-US"/>
          </a:p>
        </p:txBody>
      </p:sp>
    </p:spTree>
    <p:extLst>
      <p:ext uri="{BB962C8B-B14F-4D97-AF65-F5344CB8AC3E}">
        <p14:creationId xmlns:p14="http://schemas.microsoft.com/office/powerpoint/2010/main" val="22707802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43E27-C569-E9C5-6F54-73B6CBD2F49B}"/>
              </a:ext>
            </a:extLst>
          </p:cNvPr>
          <p:cNvSpPr>
            <a:spLocks noGrp="1"/>
          </p:cNvSpPr>
          <p:nvPr>
            <p:ph type="title"/>
          </p:nvPr>
        </p:nvSpPr>
        <p:spPr/>
        <p:txBody>
          <a:bodyPr/>
          <a:lstStyle/>
          <a:p>
            <a:r>
              <a:rPr lang="en-US"/>
              <a:t>Resources </a:t>
            </a:r>
          </a:p>
        </p:txBody>
      </p:sp>
      <p:sp>
        <p:nvSpPr>
          <p:cNvPr id="3" name="Content Placeholder 2">
            <a:extLst>
              <a:ext uri="{FF2B5EF4-FFF2-40B4-BE49-F238E27FC236}">
                <a16:creationId xmlns:a16="http://schemas.microsoft.com/office/drawing/2014/main" id="{980D49A9-8CFA-747C-C097-C956FABF8FDD}"/>
              </a:ext>
            </a:extLst>
          </p:cNvPr>
          <p:cNvSpPr>
            <a:spLocks noGrp="1"/>
          </p:cNvSpPr>
          <p:nvPr>
            <p:ph idx="1"/>
          </p:nvPr>
        </p:nvSpPr>
        <p:spPr/>
        <p:txBody>
          <a:bodyPr/>
          <a:lstStyle/>
          <a:p>
            <a:r>
              <a:rPr lang="en-US"/>
              <a:t>Basic and Advanced Excel: </a:t>
            </a:r>
          </a:p>
          <a:p>
            <a:pPr marL="285750" indent="-285750">
              <a:buFont typeface="Arial" panose="020B0604020202020204" pitchFamily="34" charset="0"/>
              <a:buChar char="•"/>
            </a:pPr>
            <a:r>
              <a:rPr lang="en-US" b="0"/>
              <a:t>Gutzman, K. E., Mendoza, A. R., Norton, C., Belter, C., &amp; Soulakis, M. (2024). Charting a New Course Excel Workbook (v9.0.0). DigitalHub. Galter Health Sciences Library &amp; Learning Center. </a:t>
            </a:r>
            <a:r>
              <a:rPr lang="en-US" b="0">
                <a:hlinkClick r:id="rId2"/>
              </a:rPr>
              <a:t>https://doi.org/10.18131/1nan8-mzk41</a:t>
            </a:r>
            <a:endParaRPr lang="en-US" b="0"/>
          </a:p>
          <a:p>
            <a:r>
              <a:rPr lang="en-US"/>
              <a:t>Practice data and examples of charts</a:t>
            </a:r>
          </a:p>
          <a:p>
            <a:pPr marL="285750" indent="-285750">
              <a:buFont typeface="Arial" panose="020B0604020202020204" pitchFamily="34" charset="0"/>
              <a:buChar char="•"/>
            </a:pPr>
            <a:r>
              <a:rPr lang="en-US" b="0"/>
              <a:t>Gutzman, K. E., Mendoza, A. R., Norton, C., &amp; Belter, C. (2021). Hands On Creating Basic Charts (v3.0.0).DigitalHub. Galter Health Sciences Library &amp; Learning Center. </a:t>
            </a:r>
            <a:r>
              <a:rPr lang="en-US" b="0">
                <a:hlinkClick r:id="rId3"/>
              </a:rPr>
              <a:t>https://doi.org/10.18131/g3-69ds-eq61</a:t>
            </a:r>
            <a:endParaRPr lang="en-US"/>
          </a:p>
        </p:txBody>
      </p:sp>
      <p:sp>
        <p:nvSpPr>
          <p:cNvPr id="5" name="Slide Number Placeholder 4">
            <a:extLst>
              <a:ext uri="{FF2B5EF4-FFF2-40B4-BE49-F238E27FC236}">
                <a16:creationId xmlns:a16="http://schemas.microsoft.com/office/drawing/2014/main" id="{EAA92228-C879-C58C-746D-135A58348BF0}"/>
              </a:ext>
            </a:extLst>
          </p:cNvPr>
          <p:cNvSpPr>
            <a:spLocks noGrp="1"/>
          </p:cNvSpPr>
          <p:nvPr>
            <p:ph type="sldNum" sz="quarter" idx="12"/>
          </p:nvPr>
        </p:nvSpPr>
        <p:spPr/>
        <p:txBody>
          <a:bodyPr/>
          <a:lstStyle/>
          <a:p>
            <a:fld id="{0D558541-60C9-42A2-8392-FF12533A6B7A}" type="slidenum">
              <a:rPr lang="en-US" smtClean="0"/>
              <a:pPr/>
              <a:t>47</a:t>
            </a:fld>
            <a:endParaRPr lang="en-US"/>
          </a:p>
        </p:txBody>
      </p:sp>
    </p:spTree>
    <p:extLst>
      <p:ext uri="{BB962C8B-B14F-4D97-AF65-F5344CB8AC3E}">
        <p14:creationId xmlns:p14="http://schemas.microsoft.com/office/powerpoint/2010/main" val="299869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40032-28DC-B17B-CD41-CA6D19960B5D}"/>
              </a:ext>
            </a:extLst>
          </p:cNvPr>
          <p:cNvSpPr>
            <a:spLocks noGrp="1"/>
          </p:cNvSpPr>
          <p:nvPr>
            <p:ph type="ctrTitle"/>
          </p:nvPr>
        </p:nvSpPr>
        <p:spPr/>
        <p:txBody>
          <a:bodyPr/>
          <a:lstStyle/>
          <a:p>
            <a:r>
              <a:rPr lang="en-US" dirty="0"/>
              <a:t>Designing Information Experiences</a:t>
            </a:r>
          </a:p>
        </p:txBody>
      </p:sp>
      <p:sp>
        <p:nvSpPr>
          <p:cNvPr id="3" name="Subtitle 2">
            <a:extLst>
              <a:ext uri="{FF2B5EF4-FFF2-40B4-BE49-F238E27FC236}">
                <a16:creationId xmlns:a16="http://schemas.microsoft.com/office/drawing/2014/main" id="{A179607D-883D-54DB-3739-998DE32EA8C4}"/>
              </a:ext>
            </a:extLst>
          </p:cNvPr>
          <p:cNvSpPr>
            <a:spLocks noGrp="1"/>
          </p:cNvSpPr>
          <p:nvPr>
            <p:ph type="subTitle" idx="1"/>
          </p:nvPr>
        </p:nvSpPr>
        <p:spPr/>
        <p:txBody>
          <a:bodyPr/>
          <a:lstStyle/>
          <a:p>
            <a:r>
              <a:rPr lang="en-US" sz="2000" dirty="0"/>
              <a:t>Using charts, graphs, and visuals to tell compelling stories with your data</a:t>
            </a:r>
          </a:p>
          <a:p>
            <a:endParaRPr lang="en-US" dirty="0"/>
          </a:p>
        </p:txBody>
      </p:sp>
      <p:sp>
        <p:nvSpPr>
          <p:cNvPr id="7" name="Subtitle 5">
            <a:extLst>
              <a:ext uri="{FF2B5EF4-FFF2-40B4-BE49-F238E27FC236}">
                <a16:creationId xmlns:a16="http://schemas.microsoft.com/office/drawing/2014/main" id="{4D5AF717-F6D7-E729-E2E1-D8DBCDF2A831}"/>
              </a:ext>
            </a:extLst>
          </p:cNvPr>
          <p:cNvSpPr txBox="1">
            <a:spLocks/>
          </p:cNvSpPr>
          <p:nvPr/>
        </p:nvSpPr>
        <p:spPr>
          <a:xfrm>
            <a:off x="6770227" y="718496"/>
            <a:ext cx="4923298" cy="2387600"/>
          </a:xfrm>
          <a:prstGeom prst="rect">
            <a:avLst/>
          </a:prstGeom>
        </p:spPr>
        <p:txBody>
          <a:bodyPr vert="horz" lIns="91440" tIns="45720" rIns="91440" bIns="45720" rtlCol="0">
            <a:noAutofit/>
          </a:bodyPr>
          <a:lstStyle>
            <a:lvl1pPr marL="0" indent="0" algn="l" defTabSz="881615" rtl="0" eaLnBrk="1" latinLnBrk="0" hangingPunct="1">
              <a:lnSpc>
                <a:spcPct val="90000"/>
              </a:lnSpc>
              <a:spcBef>
                <a:spcPts val="964"/>
              </a:spcBef>
              <a:spcAft>
                <a:spcPts val="386"/>
              </a:spcAft>
              <a:buFontTx/>
              <a:buNone/>
              <a:defRPr sz="1928" b="0" i="0" kern="1200">
                <a:solidFill>
                  <a:schemeClr val="bg1"/>
                </a:solidFill>
                <a:latin typeface="+mn-lt"/>
                <a:ea typeface="+mn-ea"/>
                <a:cs typeface="+mn-cs"/>
              </a:defRPr>
            </a:lvl1pPr>
            <a:lvl2pPr marL="440808" indent="0" algn="ctr" defTabSz="881615" rtl="0" eaLnBrk="1" latinLnBrk="0" hangingPunct="1">
              <a:lnSpc>
                <a:spcPct val="114000"/>
              </a:lnSpc>
              <a:spcBef>
                <a:spcPts val="0"/>
              </a:spcBef>
              <a:spcAft>
                <a:spcPts val="579"/>
              </a:spcAft>
              <a:buFontTx/>
              <a:buNone/>
              <a:tabLst/>
              <a:defRPr sz="1928" b="0" i="0" kern="1200">
                <a:solidFill>
                  <a:schemeClr val="tx1"/>
                </a:solidFill>
                <a:latin typeface="+mn-lt"/>
                <a:ea typeface="+mn-ea"/>
                <a:cs typeface="+mn-cs"/>
              </a:defRPr>
            </a:lvl2pPr>
            <a:lvl3pPr marL="881615" indent="0" algn="ctr" defTabSz="881615" rtl="0" eaLnBrk="1" latinLnBrk="0" hangingPunct="1">
              <a:lnSpc>
                <a:spcPct val="114000"/>
              </a:lnSpc>
              <a:spcBef>
                <a:spcPts val="0"/>
              </a:spcBef>
              <a:spcAft>
                <a:spcPts val="579"/>
              </a:spcAft>
              <a:buClr>
                <a:schemeClr val="tx2"/>
              </a:buClr>
              <a:buFont typeface="Arial" panose="020B0604020202020204" pitchFamily="34" charset="0"/>
              <a:buNone/>
              <a:tabLst/>
              <a:defRPr sz="1736" b="0" i="0" kern="1200">
                <a:solidFill>
                  <a:schemeClr val="tx1"/>
                </a:solidFill>
                <a:latin typeface="+mn-lt"/>
                <a:ea typeface="+mn-ea"/>
                <a:cs typeface="+mn-cs"/>
              </a:defRPr>
            </a:lvl3pPr>
            <a:lvl4pPr marL="1322423" indent="0" algn="ctr" defTabSz="881615" rtl="0" eaLnBrk="1" latinLnBrk="0" hangingPunct="1">
              <a:lnSpc>
                <a:spcPct val="114000"/>
              </a:lnSpc>
              <a:spcBef>
                <a:spcPts val="0"/>
              </a:spcBef>
              <a:spcAft>
                <a:spcPts val="579"/>
              </a:spcAft>
              <a:buClr>
                <a:schemeClr val="tx2"/>
              </a:buClr>
              <a:buFont typeface="Arial" panose="020B0604020202020204" pitchFamily="34" charset="0"/>
              <a:buNone/>
              <a:tabLst/>
              <a:defRPr sz="1543" b="0" i="0" kern="1200">
                <a:solidFill>
                  <a:schemeClr val="tx1"/>
                </a:solidFill>
                <a:latin typeface="+mn-lt"/>
                <a:ea typeface="+mn-ea"/>
                <a:cs typeface="+mn-cs"/>
              </a:defRPr>
            </a:lvl4pPr>
            <a:lvl5pPr marL="1763230" indent="0" algn="ctr" defTabSz="881615" rtl="0" eaLnBrk="1" latinLnBrk="0" hangingPunct="1">
              <a:lnSpc>
                <a:spcPct val="114000"/>
              </a:lnSpc>
              <a:spcBef>
                <a:spcPts val="0"/>
              </a:spcBef>
              <a:spcAft>
                <a:spcPts val="579"/>
              </a:spcAft>
              <a:buClr>
                <a:schemeClr val="tx2"/>
              </a:buClr>
              <a:buFont typeface="Arial" panose="020B0604020202020204" pitchFamily="34" charset="0"/>
              <a:buNone/>
              <a:tabLst/>
              <a:defRPr sz="1543" b="0" i="0" kern="1200">
                <a:solidFill>
                  <a:schemeClr val="tx1"/>
                </a:solidFill>
                <a:latin typeface="+mn-lt"/>
                <a:ea typeface="+mn-ea"/>
                <a:cs typeface="+mn-cs"/>
              </a:defRPr>
            </a:lvl5pPr>
            <a:lvl6pPr marL="2204038" indent="0" algn="ctr" defTabSz="881615" rtl="0" eaLnBrk="1" latinLnBrk="0" hangingPunct="1">
              <a:lnSpc>
                <a:spcPct val="90000"/>
              </a:lnSpc>
              <a:spcBef>
                <a:spcPts val="482"/>
              </a:spcBef>
              <a:buFont typeface="Arial" panose="020B0604020202020204" pitchFamily="34" charset="0"/>
              <a:buNone/>
              <a:defRPr sz="1543" kern="1200">
                <a:solidFill>
                  <a:schemeClr val="tx1"/>
                </a:solidFill>
                <a:latin typeface="+mn-lt"/>
                <a:ea typeface="+mn-ea"/>
                <a:cs typeface="+mn-cs"/>
              </a:defRPr>
            </a:lvl6pPr>
            <a:lvl7pPr marL="2644845" indent="0" algn="ctr" defTabSz="881615" rtl="0" eaLnBrk="1" latinLnBrk="0" hangingPunct="1">
              <a:lnSpc>
                <a:spcPct val="90000"/>
              </a:lnSpc>
              <a:spcBef>
                <a:spcPts val="482"/>
              </a:spcBef>
              <a:buFont typeface="Arial" panose="020B0604020202020204" pitchFamily="34" charset="0"/>
              <a:buNone/>
              <a:defRPr sz="1543" kern="1200">
                <a:solidFill>
                  <a:schemeClr val="tx1"/>
                </a:solidFill>
                <a:latin typeface="+mn-lt"/>
                <a:ea typeface="+mn-ea"/>
                <a:cs typeface="+mn-cs"/>
              </a:defRPr>
            </a:lvl7pPr>
            <a:lvl8pPr marL="3085653" indent="0" algn="ctr" defTabSz="881615" rtl="0" eaLnBrk="1" latinLnBrk="0" hangingPunct="1">
              <a:lnSpc>
                <a:spcPct val="90000"/>
              </a:lnSpc>
              <a:spcBef>
                <a:spcPts val="482"/>
              </a:spcBef>
              <a:buFont typeface="Arial" panose="020B0604020202020204" pitchFamily="34" charset="0"/>
              <a:buNone/>
              <a:defRPr sz="1543" kern="1200">
                <a:solidFill>
                  <a:schemeClr val="tx1"/>
                </a:solidFill>
                <a:latin typeface="+mn-lt"/>
                <a:ea typeface="+mn-ea"/>
                <a:cs typeface="+mn-cs"/>
              </a:defRPr>
            </a:lvl8pPr>
            <a:lvl9pPr marL="3526460" indent="0" algn="ctr" defTabSz="881615" rtl="0" eaLnBrk="1" latinLnBrk="0" hangingPunct="1">
              <a:lnSpc>
                <a:spcPct val="90000"/>
              </a:lnSpc>
              <a:spcBef>
                <a:spcPts val="482"/>
              </a:spcBef>
              <a:buFont typeface="Arial" panose="020B0604020202020204" pitchFamily="34" charset="0"/>
              <a:buNone/>
              <a:defRPr sz="1543" kern="1200">
                <a:solidFill>
                  <a:schemeClr val="tx1"/>
                </a:solidFill>
                <a:latin typeface="+mn-lt"/>
                <a:ea typeface="+mn-ea"/>
                <a:cs typeface="+mn-cs"/>
              </a:defRPr>
            </a:lvl9pPr>
          </a:lstStyle>
          <a:p>
            <a:r>
              <a:rPr lang="en-US" sz="2800" dirty="0"/>
              <a:t>Clutter and confusion are failures of design, not attributes of information.</a:t>
            </a:r>
          </a:p>
          <a:p>
            <a:pPr algn="r"/>
            <a:r>
              <a:rPr lang="en-US" sz="2400" dirty="0"/>
              <a:t>Edward Tufte</a:t>
            </a:r>
          </a:p>
          <a:p>
            <a:pPr algn="r"/>
            <a:r>
              <a:rPr lang="en-US" sz="1800" i="1" dirty="0"/>
              <a:t>Statistician and Professor</a:t>
            </a:r>
            <a:endParaRPr lang="en-US" sz="1400" i="1" dirty="0"/>
          </a:p>
        </p:txBody>
      </p:sp>
      <p:pic>
        <p:nvPicPr>
          <p:cNvPr id="8" name="Graphic 7" descr="Open quotation mark outline">
            <a:extLst>
              <a:ext uri="{FF2B5EF4-FFF2-40B4-BE49-F238E27FC236}">
                <a16:creationId xmlns:a16="http://schemas.microsoft.com/office/drawing/2014/main" id="{CEF17C5E-E19E-44FB-11A3-84E454E475D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55827" y="207145"/>
            <a:ext cx="914400" cy="914400"/>
          </a:xfrm>
          <a:prstGeom prst="rect">
            <a:avLst/>
          </a:prstGeom>
        </p:spPr>
      </p:pic>
      <p:pic>
        <p:nvPicPr>
          <p:cNvPr id="9" name="Graphic 8" descr="Open quotation mark outline">
            <a:extLst>
              <a:ext uri="{FF2B5EF4-FFF2-40B4-BE49-F238E27FC236}">
                <a16:creationId xmlns:a16="http://schemas.microsoft.com/office/drawing/2014/main" id="{E479FDA0-5AFD-0536-A9AE-155911A23CC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11236325" y="2837505"/>
            <a:ext cx="914400" cy="914400"/>
          </a:xfrm>
          <a:prstGeom prst="rect">
            <a:avLst/>
          </a:prstGeom>
        </p:spPr>
      </p:pic>
    </p:spTree>
    <p:extLst>
      <p:ext uri="{BB962C8B-B14F-4D97-AF65-F5344CB8AC3E}">
        <p14:creationId xmlns:p14="http://schemas.microsoft.com/office/powerpoint/2010/main" val="17695988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5A6FC-C954-CC4B-A98E-AC15DEBB2A55}"/>
              </a:ext>
            </a:extLst>
          </p:cNvPr>
          <p:cNvSpPr>
            <a:spLocks noGrp="1"/>
          </p:cNvSpPr>
          <p:nvPr>
            <p:ph type="title"/>
          </p:nvPr>
        </p:nvSpPr>
        <p:spPr>
          <a:xfrm>
            <a:off x="279947" y="128483"/>
            <a:ext cx="11912053" cy="1143000"/>
          </a:xfrm>
        </p:spPr>
        <p:txBody>
          <a:bodyPr/>
          <a:lstStyle/>
          <a:p>
            <a:r>
              <a:rPr lang="en-US" dirty="0"/>
              <a:t>Lead with Meaning</a:t>
            </a:r>
          </a:p>
        </p:txBody>
      </p:sp>
      <p:sp>
        <p:nvSpPr>
          <p:cNvPr id="5" name="Slide Number Placeholder 4">
            <a:extLst>
              <a:ext uri="{FF2B5EF4-FFF2-40B4-BE49-F238E27FC236}">
                <a16:creationId xmlns:a16="http://schemas.microsoft.com/office/drawing/2014/main" id="{34DBD9A5-0D44-7B07-61D5-A54C6D198F1A}"/>
              </a:ext>
            </a:extLst>
          </p:cNvPr>
          <p:cNvSpPr>
            <a:spLocks noGrp="1"/>
          </p:cNvSpPr>
          <p:nvPr>
            <p:ph type="sldNum" sz="quarter" idx="12"/>
          </p:nvPr>
        </p:nvSpPr>
        <p:spPr/>
        <p:txBody>
          <a:bodyPr/>
          <a:lstStyle/>
          <a:p>
            <a:fld id="{0D558541-60C9-42A2-8392-FF12533A6B7A}" type="slidenum">
              <a:rPr lang="en-US" smtClean="0"/>
              <a:pPr/>
              <a:t>49</a:t>
            </a:fld>
            <a:endParaRPr lang="en-US"/>
          </a:p>
        </p:txBody>
      </p:sp>
      <p:sp>
        <p:nvSpPr>
          <p:cNvPr id="7" name="TextBox 6">
            <a:extLst>
              <a:ext uri="{FF2B5EF4-FFF2-40B4-BE49-F238E27FC236}">
                <a16:creationId xmlns:a16="http://schemas.microsoft.com/office/drawing/2014/main" id="{5B046F7B-FD55-9924-7C00-73056835AAC5}"/>
              </a:ext>
            </a:extLst>
          </p:cNvPr>
          <p:cNvSpPr txBox="1"/>
          <p:nvPr/>
        </p:nvSpPr>
        <p:spPr>
          <a:xfrm>
            <a:off x="1" y="6164694"/>
            <a:ext cx="12192000" cy="307777"/>
          </a:xfrm>
          <a:prstGeom prst="rect">
            <a:avLst/>
          </a:prstGeom>
          <a:noFill/>
        </p:spPr>
        <p:txBody>
          <a:bodyPr wrap="square" rtlCol="0">
            <a:spAutoFit/>
          </a:bodyPr>
          <a:lstStyle/>
          <a:p>
            <a:pPr algn="ctr"/>
            <a:r>
              <a:rPr lang="en-US" sz="1400" dirty="0"/>
              <a:t>Inspired by  Stephanie Evergreen So What? Available at: https://stephanieevergreen.com/so-what/</a:t>
            </a:r>
            <a:endParaRPr lang="en-US" sz="2800" dirty="0"/>
          </a:p>
        </p:txBody>
      </p:sp>
      <p:grpSp>
        <p:nvGrpSpPr>
          <p:cNvPr id="21" name="Group 20">
            <a:extLst>
              <a:ext uri="{FF2B5EF4-FFF2-40B4-BE49-F238E27FC236}">
                <a16:creationId xmlns:a16="http://schemas.microsoft.com/office/drawing/2014/main" id="{DB6DD9CD-F93C-A9F3-120A-E8C9E68642A9}"/>
              </a:ext>
            </a:extLst>
          </p:cNvPr>
          <p:cNvGrpSpPr/>
          <p:nvPr/>
        </p:nvGrpSpPr>
        <p:grpSpPr>
          <a:xfrm>
            <a:off x="3446867" y="1390187"/>
            <a:ext cx="5298266" cy="4442185"/>
            <a:chOff x="1519289" y="1508890"/>
            <a:chExt cx="5298266" cy="4442185"/>
          </a:xfrm>
        </p:grpSpPr>
        <p:sp>
          <p:nvSpPr>
            <p:cNvPr id="19" name="Rectangle: Rounded Corners 18">
              <a:extLst>
                <a:ext uri="{FF2B5EF4-FFF2-40B4-BE49-F238E27FC236}">
                  <a16:creationId xmlns:a16="http://schemas.microsoft.com/office/drawing/2014/main" id="{1773443C-3820-C0E5-5F9B-93F66B5821EC}"/>
                </a:ext>
              </a:extLst>
            </p:cNvPr>
            <p:cNvSpPr/>
            <p:nvPr/>
          </p:nvSpPr>
          <p:spPr>
            <a:xfrm>
              <a:off x="1519289" y="1508890"/>
              <a:ext cx="5127172" cy="4442185"/>
            </a:xfrm>
            <a:prstGeom prst="roundRect">
              <a:avLst>
                <a:gd name="adj" fmla="val 6659"/>
              </a:avLst>
            </a:prstGeom>
            <a:solidFill>
              <a:srgbClr val="4B277E"/>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4" name="Group 13">
              <a:extLst>
                <a:ext uri="{FF2B5EF4-FFF2-40B4-BE49-F238E27FC236}">
                  <a16:creationId xmlns:a16="http://schemas.microsoft.com/office/drawing/2014/main" id="{B3FA88D2-0B64-433B-F4E1-A0357107713B}"/>
                </a:ext>
              </a:extLst>
            </p:cNvPr>
            <p:cNvGrpSpPr/>
            <p:nvPr/>
          </p:nvGrpSpPr>
          <p:grpSpPr>
            <a:xfrm>
              <a:off x="1712660" y="1700655"/>
              <a:ext cx="5104895" cy="4058653"/>
              <a:chOff x="7133226" y="1627208"/>
              <a:chExt cx="5104895" cy="4058653"/>
            </a:xfrm>
          </p:grpSpPr>
          <p:sp>
            <p:nvSpPr>
              <p:cNvPr id="13" name="Rectangle: Rounded Corners 12">
                <a:extLst>
                  <a:ext uri="{FF2B5EF4-FFF2-40B4-BE49-F238E27FC236}">
                    <a16:creationId xmlns:a16="http://schemas.microsoft.com/office/drawing/2014/main" id="{8DB468B8-CE79-EC69-26FF-76240E5A1AC8}"/>
                  </a:ext>
                </a:extLst>
              </p:cNvPr>
              <p:cNvSpPr/>
              <p:nvPr/>
            </p:nvSpPr>
            <p:spPr>
              <a:xfrm>
                <a:off x="7133226" y="1627208"/>
                <a:ext cx="4711122" cy="4058653"/>
              </a:xfrm>
              <a:prstGeom prst="roundRect">
                <a:avLst>
                  <a:gd name="adj" fmla="val 639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a:extLst>
                  <a:ext uri="{FF2B5EF4-FFF2-40B4-BE49-F238E27FC236}">
                    <a16:creationId xmlns:a16="http://schemas.microsoft.com/office/drawing/2014/main" id="{29B19B0D-7A6E-979E-73B7-32F959CDB7F9}"/>
                  </a:ext>
                </a:extLst>
              </p:cNvPr>
              <p:cNvGrpSpPr/>
              <p:nvPr/>
            </p:nvGrpSpPr>
            <p:grpSpPr>
              <a:xfrm>
                <a:off x="7181151" y="1784167"/>
                <a:ext cx="5056970" cy="3640084"/>
                <a:chOff x="251164" y="3320815"/>
                <a:chExt cx="5056970" cy="3640084"/>
              </a:xfrm>
            </p:grpSpPr>
            <p:pic>
              <p:nvPicPr>
                <p:cNvPr id="4" name="Picture 3">
                  <a:extLst>
                    <a:ext uri="{FF2B5EF4-FFF2-40B4-BE49-F238E27FC236}">
                      <a16:creationId xmlns:a16="http://schemas.microsoft.com/office/drawing/2014/main" id="{DA481301-650F-DA05-6FF8-8CBBF6512FCC}"/>
                    </a:ext>
                  </a:extLst>
                </p:cNvPr>
                <p:cNvPicPr>
                  <a:picLocks noChangeAspect="1"/>
                </p:cNvPicPr>
                <p:nvPr/>
              </p:nvPicPr>
              <p:blipFill>
                <a:blip r:embed="rId4"/>
                <a:srcRect l="3068" r="5116"/>
                <a:stretch>
                  <a:fillRect/>
                </a:stretch>
              </p:blipFill>
              <p:spPr>
                <a:xfrm>
                  <a:off x="251164" y="4193894"/>
                  <a:ext cx="4552739" cy="2767005"/>
                </a:xfrm>
                <a:prstGeom prst="rect">
                  <a:avLst/>
                </a:prstGeom>
              </p:spPr>
            </p:pic>
            <p:sp>
              <p:nvSpPr>
                <p:cNvPr id="8" name="TextBox 7">
                  <a:extLst>
                    <a:ext uri="{FF2B5EF4-FFF2-40B4-BE49-F238E27FC236}">
                      <a16:creationId xmlns:a16="http://schemas.microsoft.com/office/drawing/2014/main" id="{2B9AB72D-2A39-0936-BA88-3998D1A79649}"/>
                    </a:ext>
                  </a:extLst>
                </p:cNvPr>
                <p:cNvSpPr txBox="1"/>
                <p:nvPr/>
              </p:nvSpPr>
              <p:spPr>
                <a:xfrm>
                  <a:off x="372188" y="3670674"/>
                  <a:ext cx="4552738" cy="492443"/>
                </a:xfrm>
                <a:prstGeom prst="rect">
                  <a:avLst/>
                </a:prstGeom>
                <a:noFill/>
                <a:ln>
                  <a:noFill/>
                </a:ln>
              </p:spPr>
              <p:txBody>
                <a:bodyPr wrap="square" rtlCol="0">
                  <a:spAutoFit/>
                </a:bodyPr>
                <a:lstStyle/>
                <a:p>
                  <a:r>
                    <a:rPr lang="en-US" sz="1200" dirty="0">
                      <a:solidFill>
                        <a:schemeClr val="bg1">
                          <a:lumMod val="50000"/>
                        </a:schemeClr>
                      </a:solidFill>
                      <a:latin typeface="Arial" panose="020B0604020202020204" pitchFamily="34" charset="0"/>
                      <a:cs typeface="Arial" panose="020B0604020202020204" pitchFamily="34" charset="0"/>
                    </a:rPr>
                    <a:t>Attendees </a:t>
                  </a:r>
                  <a:r>
                    <a:rPr lang="en-US" sz="1200" b="1" dirty="0">
                      <a:solidFill>
                        <a:schemeClr val="bg1">
                          <a:lumMod val="50000"/>
                        </a:schemeClr>
                      </a:solidFill>
                      <a:latin typeface="Arial" panose="020B0604020202020204" pitchFamily="34" charset="0"/>
                      <a:cs typeface="Arial" panose="020B0604020202020204" pitchFamily="34" charset="0"/>
                    </a:rPr>
                    <a:t>scores increase by 72% </a:t>
                  </a:r>
                  <a:r>
                    <a:rPr lang="en-US" sz="1200" dirty="0">
                      <a:solidFill>
                        <a:schemeClr val="bg1">
                          <a:lumMod val="50000"/>
                        </a:schemeClr>
                      </a:solidFill>
                      <a:latin typeface="Arial" panose="020B0604020202020204" pitchFamily="34" charset="0"/>
                      <a:cs typeface="Arial" panose="020B0604020202020204" pitchFamily="34" charset="0"/>
                    </a:rPr>
                    <a:t>on average from</a:t>
                  </a:r>
                </a:p>
                <a:p>
                  <a:r>
                    <a:rPr lang="en-US" sz="1400" b="1" dirty="0">
                      <a:solidFill>
                        <a:srgbClr val="0070C0"/>
                      </a:solidFill>
                      <a:latin typeface="Arial" panose="020B0604020202020204" pitchFamily="34" charset="0"/>
                      <a:cs typeface="Arial" panose="020B0604020202020204" pitchFamily="34" charset="0"/>
                    </a:rPr>
                    <a:t>pre-test</a:t>
                  </a:r>
                  <a:r>
                    <a:rPr lang="en-US" sz="1200" dirty="0">
                      <a:solidFill>
                        <a:srgbClr val="0070C0"/>
                      </a:solidFill>
                      <a:latin typeface="Arial" panose="020B0604020202020204" pitchFamily="34" charset="0"/>
                      <a:cs typeface="Arial" panose="020B0604020202020204" pitchFamily="34" charset="0"/>
                    </a:rPr>
                    <a:t> </a:t>
                  </a:r>
                  <a:r>
                    <a:rPr lang="en-US" sz="1200" dirty="0">
                      <a:solidFill>
                        <a:schemeClr val="bg1">
                          <a:lumMod val="50000"/>
                        </a:schemeClr>
                      </a:solidFill>
                      <a:latin typeface="Arial" panose="020B0604020202020204" pitchFamily="34" charset="0"/>
                      <a:cs typeface="Arial" panose="020B0604020202020204" pitchFamily="34" charset="0"/>
                    </a:rPr>
                    <a:t>to</a:t>
                  </a:r>
                  <a:r>
                    <a:rPr lang="en-US" sz="1200" dirty="0">
                      <a:latin typeface="Arial" panose="020B0604020202020204" pitchFamily="34" charset="0"/>
                      <a:cs typeface="Arial" panose="020B0604020202020204" pitchFamily="34" charset="0"/>
                    </a:rPr>
                    <a:t> </a:t>
                  </a:r>
                  <a:r>
                    <a:rPr lang="en-US" sz="1400" b="1" dirty="0">
                      <a:solidFill>
                        <a:srgbClr val="F1803C"/>
                      </a:solidFill>
                      <a:latin typeface="Arial" panose="020B0604020202020204" pitchFamily="34" charset="0"/>
                      <a:cs typeface="Arial" panose="020B0604020202020204" pitchFamily="34" charset="0"/>
                    </a:rPr>
                    <a:t>post-test</a:t>
                  </a:r>
                  <a:r>
                    <a:rPr lang="en-US" sz="1200" dirty="0">
                      <a:solidFill>
                        <a:srgbClr val="F1803C"/>
                      </a:solidFill>
                      <a:latin typeface="Arial" panose="020B0604020202020204" pitchFamily="34" charset="0"/>
                      <a:cs typeface="Arial" panose="020B0604020202020204" pitchFamily="34" charset="0"/>
                    </a:rPr>
                    <a:t> </a:t>
                  </a:r>
                  <a:r>
                    <a:rPr lang="en-US" sz="1200" dirty="0">
                      <a:solidFill>
                        <a:schemeClr val="bg1">
                          <a:lumMod val="50000"/>
                        </a:schemeClr>
                      </a:solidFill>
                      <a:latin typeface="Arial" panose="020B0604020202020204" pitchFamily="34" charset="0"/>
                      <a:cs typeface="Arial" panose="020B0604020202020204" pitchFamily="34" charset="0"/>
                    </a:rPr>
                    <a:t>in our databases information sessions. </a:t>
                  </a:r>
                </a:p>
              </p:txBody>
            </p:sp>
            <p:sp>
              <p:nvSpPr>
                <p:cNvPr id="9" name="TextBox 8">
                  <a:extLst>
                    <a:ext uri="{FF2B5EF4-FFF2-40B4-BE49-F238E27FC236}">
                      <a16:creationId xmlns:a16="http://schemas.microsoft.com/office/drawing/2014/main" id="{1A0C9A49-326D-95D2-9948-7374B4EB8B0B}"/>
                    </a:ext>
                  </a:extLst>
                </p:cNvPr>
                <p:cNvSpPr txBox="1"/>
                <p:nvPr/>
              </p:nvSpPr>
              <p:spPr>
                <a:xfrm>
                  <a:off x="372188" y="3320815"/>
                  <a:ext cx="4935946" cy="400110"/>
                </a:xfrm>
                <a:prstGeom prst="rect">
                  <a:avLst/>
                </a:prstGeom>
                <a:noFill/>
                <a:ln>
                  <a:noFill/>
                </a:ln>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Our teaching is effective. </a:t>
                  </a:r>
                </a:p>
              </p:txBody>
            </p:sp>
          </p:grpSp>
        </p:grpSp>
      </p:grpSp>
      <p:sp>
        <p:nvSpPr>
          <p:cNvPr id="20" name="Freeform: Shape 19">
            <a:extLst>
              <a:ext uri="{FF2B5EF4-FFF2-40B4-BE49-F238E27FC236}">
                <a16:creationId xmlns:a16="http://schemas.microsoft.com/office/drawing/2014/main" id="{F5E9FD2F-8BB7-E803-9D8B-26CC150C0771}"/>
              </a:ext>
            </a:extLst>
          </p:cNvPr>
          <p:cNvSpPr/>
          <p:nvPr>
            <p:custDataLst>
              <p:tags r:id="rId1"/>
            </p:custDataLst>
          </p:nvPr>
        </p:nvSpPr>
        <p:spPr>
          <a:xfrm rot="17211700" flipV="1">
            <a:off x="2680632" y="2393967"/>
            <a:ext cx="1190283" cy="1520304"/>
          </a:xfrm>
          <a:custGeom>
            <a:avLst/>
            <a:gdLst>
              <a:gd name="connsiteX0" fmla="*/ 216661 w 1367736"/>
              <a:gd name="connsiteY0" fmla="*/ 836412 h 1529952"/>
              <a:gd name="connsiteX1" fmla="*/ 877535 w 1367736"/>
              <a:gd name="connsiteY1" fmla="*/ 222322 h 1529952"/>
              <a:gd name="connsiteX2" fmla="*/ 834476 w 1367736"/>
              <a:gd name="connsiteY2" fmla="*/ 0 h 1529952"/>
              <a:gd name="connsiteX3" fmla="*/ 1367736 w 1367736"/>
              <a:gd name="connsiteY3" fmla="*/ 302212 h 1529952"/>
              <a:gd name="connsiteX4" fmla="*/ 1015590 w 1367736"/>
              <a:gd name="connsiteY4" fmla="*/ 935122 h 1529952"/>
              <a:gd name="connsiteX5" fmla="*/ 973517 w 1367736"/>
              <a:gd name="connsiteY5" fmla="*/ 717891 h 1529952"/>
              <a:gd name="connsiteX6" fmla="*/ 484636 w 1367736"/>
              <a:gd name="connsiteY6" fmla="*/ 1414839 h 1529952"/>
              <a:gd name="connsiteX7" fmla="*/ 463107 w 1367736"/>
              <a:gd name="connsiteY7" fmla="*/ 1529952 h 1529952"/>
              <a:gd name="connsiteX8" fmla="*/ 288813 w 1367736"/>
              <a:gd name="connsiteY8" fmla="*/ 1238828 h 1529952"/>
              <a:gd name="connsiteX9" fmla="*/ 0 w 1367736"/>
              <a:gd name="connsiteY9" fmla="*/ 1408672 h 1529952"/>
              <a:gd name="connsiteX10" fmla="*/ 8435 w 1367736"/>
              <a:gd name="connsiteY10" fmla="*/ 1360556 h 1529952"/>
              <a:gd name="connsiteX11" fmla="*/ 216661 w 1367736"/>
              <a:gd name="connsiteY11" fmla="*/ 836412 h 152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7736" h="1529952">
                <a:moveTo>
                  <a:pt x="216661" y="836412"/>
                </a:moveTo>
                <a:cubicBezTo>
                  <a:pt x="373454" y="579554"/>
                  <a:pt x="599704" y="365095"/>
                  <a:pt x="877535" y="222322"/>
                </a:cubicBezTo>
                <a:lnTo>
                  <a:pt x="834476" y="0"/>
                </a:lnTo>
                <a:lnTo>
                  <a:pt x="1367736" y="302212"/>
                </a:lnTo>
                <a:lnTo>
                  <a:pt x="1015590" y="935122"/>
                </a:lnTo>
                <a:lnTo>
                  <a:pt x="973517" y="717891"/>
                </a:lnTo>
                <a:cubicBezTo>
                  <a:pt x="727456" y="883898"/>
                  <a:pt x="555324" y="1133466"/>
                  <a:pt x="484636" y="1414839"/>
                </a:cubicBezTo>
                <a:lnTo>
                  <a:pt x="463107" y="1529952"/>
                </a:lnTo>
                <a:lnTo>
                  <a:pt x="288813" y="1238828"/>
                </a:lnTo>
                <a:lnTo>
                  <a:pt x="0" y="1408672"/>
                </a:lnTo>
                <a:lnTo>
                  <a:pt x="8435" y="1360556"/>
                </a:lnTo>
                <a:cubicBezTo>
                  <a:pt x="47802" y="1174046"/>
                  <a:pt x="118665" y="996948"/>
                  <a:pt x="216661" y="836412"/>
                </a:cubicBezTo>
                <a:close/>
              </a:path>
            </a:pathLst>
          </a:custGeom>
          <a:solidFill>
            <a:schemeClr val="bg1"/>
          </a:solidFill>
          <a:ln w="12700">
            <a:noFill/>
            <a:prstDash val="solid"/>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kern="0" dirty="0">
              <a:solidFill>
                <a:schemeClr val="tx1"/>
              </a:solidFill>
            </a:endParaRPr>
          </a:p>
        </p:txBody>
      </p:sp>
    </p:spTree>
    <p:extLst>
      <p:ext uri="{BB962C8B-B14F-4D97-AF65-F5344CB8AC3E}">
        <p14:creationId xmlns:p14="http://schemas.microsoft.com/office/powerpoint/2010/main" val="3552508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AAA2C-B9C1-8769-06D1-2806E181446F}"/>
              </a:ext>
            </a:extLst>
          </p:cNvPr>
          <p:cNvSpPr>
            <a:spLocks noGrp="1"/>
          </p:cNvSpPr>
          <p:nvPr>
            <p:ph type="title"/>
          </p:nvPr>
        </p:nvSpPr>
        <p:spPr/>
        <p:txBody>
          <a:bodyPr/>
          <a:lstStyle/>
          <a:p>
            <a:r>
              <a:rPr lang="en-US" dirty="0"/>
              <a:t>Data Structure Matters</a:t>
            </a:r>
          </a:p>
        </p:txBody>
      </p:sp>
      <p:sp>
        <p:nvSpPr>
          <p:cNvPr id="5" name="Slide Number Placeholder 4">
            <a:extLst>
              <a:ext uri="{FF2B5EF4-FFF2-40B4-BE49-F238E27FC236}">
                <a16:creationId xmlns:a16="http://schemas.microsoft.com/office/drawing/2014/main" id="{B3A5860A-7F1A-0CB4-C39C-701DE5CBB326}"/>
              </a:ext>
            </a:extLst>
          </p:cNvPr>
          <p:cNvSpPr>
            <a:spLocks noGrp="1"/>
          </p:cNvSpPr>
          <p:nvPr>
            <p:ph type="sldNum" sz="quarter" idx="12"/>
          </p:nvPr>
        </p:nvSpPr>
        <p:spPr/>
        <p:txBody>
          <a:bodyPr/>
          <a:lstStyle/>
          <a:p>
            <a:fld id="{0D558541-60C9-42A2-8392-FF12533A6B7A}" type="slidenum">
              <a:rPr lang="en-US" smtClean="0"/>
              <a:pPr/>
              <a:t>5</a:t>
            </a:fld>
            <a:endParaRPr lang="en-US"/>
          </a:p>
        </p:txBody>
      </p:sp>
      <p:grpSp>
        <p:nvGrpSpPr>
          <p:cNvPr id="67" name="Group 66">
            <a:extLst>
              <a:ext uri="{FF2B5EF4-FFF2-40B4-BE49-F238E27FC236}">
                <a16:creationId xmlns:a16="http://schemas.microsoft.com/office/drawing/2014/main" id="{201971D5-F4F5-4714-BF0A-9543E9FF6FB4}"/>
              </a:ext>
            </a:extLst>
          </p:cNvPr>
          <p:cNvGrpSpPr/>
          <p:nvPr/>
        </p:nvGrpSpPr>
        <p:grpSpPr>
          <a:xfrm>
            <a:off x="-39856" y="1362920"/>
            <a:ext cx="4233691" cy="5098840"/>
            <a:chOff x="-39856" y="1362920"/>
            <a:chExt cx="4233691" cy="5098840"/>
          </a:xfrm>
        </p:grpSpPr>
        <p:sp>
          <p:nvSpPr>
            <p:cNvPr id="6" name="Rectangle 5">
              <a:extLst>
                <a:ext uri="{FF2B5EF4-FFF2-40B4-BE49-F238E27FC236}">
                  <a16:creationId xmlns:a16="http://schemas.microsoft.com/office/drawing/2014/main" id="{91DA9AFA-0812-B079-39D1-5EC6581EA0B0}"/>
                </a:ext>
              </a:extLst>
            </p:cNvPr>
            <p:cNvSpPr/>
            <p:nvPr/>
          </p:nvSpPr>
          <p:spPr>
            <a:xfrm>
              <a:off x="1358945" y="1362920"/>
              <a:ext cx="2658241" cy="5098840"/>
            </a:xfrm>
            <a:prstGeom prst="rect">
              <a:avLst/>
            </a:prstGeom>
            <a:solidFill>
              <a:schemeClr val="accent1">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defRPr/>
              </a:pPr>
              <a:endParaRPr lang="en-US" kern="0" dirty="0">
                <a:solidFill>
                  <a:schemeClr val="tx1"/>
                </a:solidFill>
              </a:endParaRPr>
            </a:p>
          </p:txBody>
        </p:sp>
        <p:sp>
          <p:nvSpPr>
            <p:cNvPr id="10" name="Rectangle 9">
              <a:extLst>
                <a:ext uri="{FF2B5EF4-FFF2-40B4-BE49-F238E27FC236}">
                  <a16:creationId xmlns:a16="http://schemas.microsoft.com/office/drawing/2014/main" id="{270734A7-2975-8E31-3515-BE31424D9C99}"/>
                </a:ext>
              </a:extLst>
            </p:cNvPr>
            <p:cNvSpPr/>
            <p:nvPr/>
          </p:nvSpPr>
          <p:spPr>
            <a:xfrm>
              <a:off x="195071" y="1891748"/>
              <a:ext cx="3822115" cy="1123042"/>
            </a:xfrm>
            <a:prstGeom prst="rect">
              <a:avLst/>
            </a:prstGeom>
            <a:solidFill>
              <a:schemeClr val="bg1">
                <a:lumMod val="95000"/>
                <a:alpha val="50196"/>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1"/>
                </a:solidFill>
                <a:effectLst/>
                <a:uLnTx/>
                <a:uFillTx/>
              </a:endParaRPr>
            </a:p>
          </p:txBody>
        </p:sp>
        <p:sp>
          <p:nvSpPr>
            <p:cNvPr id="20" name="TextBox 19">
              <a:extLst>
                <a:ext uri="{FF2B5EF4-FFF2-40B4-BE49-F238E27FC236}">
                  <a16:creationId xmlns:a16="http://schemas.microsoft.com/office/drawing/2014/main" id="{D96BC4F7-B15C-1DB6-2C96-A941543D2F20}"/>
                </a:ext>
              </a:extLst>
            </p:cNvPr>
            <p:cNvSpPr txBox="1"/>
            <p:nvPr/>
          </p:nvSpPr>
          <p:spPr>
            <a:xfrm>
              <a:off x="1358945" y="1370331"/>
              <a:ext cx="2618159" cy="424219"/>
            </a:xfrm>
            <a:prstGeom prst="rect">
              <a:avLst/>
            </a:prstGeom>
            <a:noFill/>
          </p:spPr>
          <p:txBody>
            <a:bodyPr wrap="square" rtlCol="0">
              <a:spAutoFit/>
            </a:bodyPr>
            <a:lstStyle/>
            <a:p>
              <a:pPr algn="ctr">
                <a:lnSpc>
                  <a:spcPct val="113000"/>
                </a:lnSpc>
                <a:spcAft>
                  <a:spcPts val="600"/>
                </a:spcAft>
              </a:pPr>
              <a:r>
                <a:rPr lang="en-US" sz="2000" b="1" dirty="0"/>
                <a:t>✓ Consistent</a:t>
              </a:r>
            </a:p>
          </p:txBody>
        </p:sp>
        <p:sp>
          <p:nvSpPr>
            <p:cNvPr id="27" name="Rectangle 26">
              <a:extLst>
                <a:ext uri="{FF2B5EF4-FFF2-40B4-BE49-F238E27FC236}">
                  <a16:creationId xmlns:a16="http://schemas.microsoft.com/office/drawing/2014/main" id="{4AF90B60-4B0F-D854-A11F-E9B266C02545}"/>
                </a:ext>
              </a:extLst>
            </p:cNvPr>
            <p:cNvSpPr/>
            <p:nvPr/>
          </p:nvSpPr>
          <p:spPr>
            <a:xfrm>
              <a:off x="195071" y="3076033"/>
              <a:ext cx="3822115" cy="1051399"/>
            </a:xfrm>
            <a:prstGeom prst="rect">
              <a:avLst/>
            </a:prstGeom>
            <a:solidFill>
              <a:schemeClr val="bg1">
                <a:lumMod val="95000"/>
                <a:alpha val="50196"/>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1"/>
                </a:solidFill>
                <a:effectLst/>
                <a:uLnTx/>
                <a:uFillTx/>
              </a:endParaRPr>
            </a:p>
          </p:txBody>
        </p:sp>
        <p:sp>
          <p:nvSpPr>
            <p:cNvPr id="28" name="Rectangle 27">
              <a:extLst>
                <a:ext uri="{FF2B5EF4-FFF2-40B4-BE49-F238E27FC236}">
                  <a16:creationId xmlns:a16="http://schemas.microsoft.com/office/drawing/2014/main" id="{BF113B99-4FDE-F159-EA72-97CC1EFF48E7}"/>
                </a:ext>
              </a:extLst>
            </p:cNvPr>
            <p:cNvSpPr/>
            <p:nvPr/>
          </p:nvSpPr>
          <p:spPr>
            <a:xfrm>
              <a:off x="195071" y="4203690"/>
              <a:ext cx="3822116" cy="986416"/>
            </a:xfrm>
            <a:prstGeom prst="rect">
              <a:avLst/>
            </a:prstGeom>
            <a:solidFill>
              <a:schemeClr val="bg1">
                <a:lumMod val="95000"/>
                <a:alpha val="50196"/>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1"/>
                </a:solidFill>
                <a:effectLst/>
                <a:uLnTx/>
                <a:uFillTx/>
              </a:endParaRPr>
            </a:p>
          </p:txBody>
        </p:sp>
        <p:sp>
          <p:nvSpPr>
            <p:cNvPr id="29" name="Rectangle 28">
              <a:extLst>
                <a:ext uri="{FF2B5EF4-FFF2-40B4-BE49-F238E27FC236}">
                  <a16:creationId xmlns:a16="http://schemas.microsoft.com/office/drawing/2014/main" id="{246DA010-D299-D735-0857-C9B277BCE345}"/>
                </a:ext>
              </a:extLst>
            </p:cNvPr>
            <p:cNvSpPr/>
            <p:nvPr/>
          </p:nvSpPr>
          <p:spPr>
            <a:xfrm>
              <a:off x="195071" y="5347933"/>
              <a:ext cx="3822115" cy="986416"/>
            </a:xfrm>
            <a:prstGeom prst="rect">
              <a:avLst/>
            </a:prstGeom>
            <a:solidFill>
              <a:schemeClr val="bg1">
                <a:lumMod val="95000"/>
                <a:alpha val="50196"/>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1"/>
                </a:solidFill>
                <a:effectLst/>
                <a:uLnTx/>
                <a:uFillTx/>
              </a:endParaRPr>
            </a:p>
          </p:txBody>
        </p:sp>
        <p:sp>
          <p:nvSpPr>
            <p:cNvPr id="30" name="TextBox 29">
              <a:extLst>
                <a:ext uri="{FF2B5EF4-FFF2-40B4-BE49-F238E27FC236}">
                  <a16:creationId xmlns:a16="http://schemas.microsoft.com/office/drawing/2014/main" id="{0BDDA5F0-DA4E-A38D-EBE7-92AF8BEC23B5}"/>
                </a:ext>
              </a:extLst>
            </p:cNvPr>
            <p:cNvSpPr txBox="1"/>
            <p:nvPr/>
          </p:nvSpPr>
          <p:spPr>
            <a:xfrm>
              <a:off x="213603" y="2236514"/>
              <a:ext cx="1197177" cy="584775"/>
            </a:xfrm>
            <a:prstGeom prst="rect">
              <a:avLst/>
            </a:prstGeom>
            <a:noFill/>
          </p:spPr>
          <p:txBody>
            <a:bodyPr wrap="square" rtlCol="0">
              <a:spAutoFit/>
            </a:bodyPr>
            <a:lstStyle/>
            <a:p>
              <a:pPr algn="ctr"/>
              <a:r>
                <a:rPr lang="en-US" sz="1600" b="1" dirty="0"/>
                <a:t>General</a:t>
              </a:r>
            </a:p>
            <a:p>
              <a:pPr algn="ctr"/>
              <a:r>
                <a:rPr lang="en-US" sz="1600" b="1" dirty="0"/>
                <a:t>Examples </a:t>
              </a:r>
            </a:p>
          </p:txBody>
        </p:sp>
        <p:sp>
          <p:nvSpPr>
            <p:cNvPr id="31" name="TextBox 30">
              <a:extLst>
                <a:ext uri="{FF2B5EF4-FFF2-40B4-BE49-F238E27FC236}">
                  <a16:creationId xmlns:a16="http://schemas.microsoft.com/office/drawing/2014/main" id="{611ACB9C-73E1-A0A1-A8BA-BA39596E5205}"/>
                </a:ext>
              </a:extLst>
            </p:cNvPr>
            <p:cNvSpPr txBox="1"/>
            <p:nvPr/>
          </p:nvSpPr>
          <p:spPr>
            <a:xfrm>
              <a:off x="401523" y="3388761"/>
              <a:ext cx="871199" cy="391069"/>
            </a:xfrm>
            <a:prstGeom prst="rect">
              <a:avLst/>
            </a:prstGeom>
            <a:noFill/>
          </p:spPr>
          <p:txBody>
            <a:bodyPr wrap="square" rtlCol="0">
              <a:spAutoFit/>
            </a:bodyPr>
            <a:lstStyle/>
            <a:p>
              <a:pPr algn="l">
                <a:lnSpc>
                  <a:spcPct val="113000"/>
                </a:lnSpc>
                <a:spcAft>
                  <a:spcPts val="600"/>
                </a:spcAft>
              </a:pPr>
              <a:r>
                <a:rPr lang="en-US" sz="1800" b="1" dirty="0"/>
                <a:t>Excel </a:t>
              </a:r>
            </a:p>
          </p:txBody>
        </p:sp>
        <p:sp>
          <p:nvSpPr>
            <p:cNvPr id="32" name="TextBox 31">
              <a:extLst>
                <a:ext uri="{FF2B5EF4-FFF2-40B4-BE49-F238E27FC236}">
                  <a16:creationId xmlns:a16="http://schemas.microsoft.com/office/drawing/2014/main" id="{226609F1-28A2-D976-F61F-CF42E2A9913D}"/>
                </a:ext>
              </a:extLst>
            </p:cNvPr>
            <p:cNvSpPr txBox="1"/>
            <p:nvPr/>
          </p:nvSpPr>
          <p:spPr>
            <a:xfrm>
              <a:off x="339914" y="4362920"/>
              <a:ext cx="944553" cy="391069"/>
            </a:xfrm>
            <a:prstGeom prst="rect">
              <a:avLst/>
            </a:prstGeom>
            <a:noFill/>
          </p:spPr>
          <p:txBody>
            <a:bodyPr wrap="square" rtlCol="0">
              <a:spAutoFit/>
            </a:bodyPr>
            <a:lstStyle/>
            <a:p>
              <a:pPr algn="l">
                <a:lnSpc>
                  <a:spcPct val="113000"/>
                </a:lnSpc>
                <a:spcAft>
                  <a:spcPts val="600"/>
                </a:spcAft>
              </a:pPr>
              <a:r>
                <a:rPr lang="en-US" sz="1800" b="1" dirty="0"/>
                <a:t>Python</a:t>
              </a:r>
            </a:p>
          </p:txBody>
        </p:sp>
        <p:sp>
          <p:nvSpPr>
            <p:cNvPr id="33" name="TextBox 32">
              <a:extLst>
                <a:ext uri="{FF2B5EF4-FFF2-40B4-BE49-F238E27FC236}">
                  <a16:creationId xmlns:a16="http://schemas.microsoft.com/office/drawing/2014/main" id="{5D6E56A0-52D5-3E8D-D071-BE08C889F78F}"/>
                </a:ext>
              </a:extLst>
            </p:cNvPr>
            <p:cNvSpPr txBox="1"/>
            <p:nvPr/>
          </p:nvSpPr>
          <p:spPr>
            <a:xfrm>
              <a:off x="649417" y="5410526"/>
              <a:ext cx="598140" cy="391069"/>
            </a:xfrm>
            <a:prstGeom prst="rect">
              <a:avLst/>
            </a:prstGeom>
            <a:noFill/>
          </p:spPr>
          <p:txBody>
            <a:bodyPr wrap="square" rtlCol="0">
              <a:spAutoFit/>
            </a:bodyPr>
            <a:lstStyle/>
            <a:p>
              <a:pPr algn="l">
                <a:lnSpc>
                  <a:spcPct val="113000"/>
                </a:lnSpc>
                <a:spcAft>
                  <a:spcPts val="600"/>
                </a:spcAft>
              </a:pPr>
              <a:r>
                <a:rPr lang="en-US" sz="1800" b="1" dirty="0"/>
                <a:t>R</a:t>
              </a:r>
            </a:p>
          </p:txBody>
        </p:sp>
        <p:sp>
          <p:nvSpPr>
            <p:cNvPr id="34" name="TextBox 33">
              <a:extLst>
                <a:ext uri="{FF2B5EF4-FFF2-40B4-BE49-F238E27FC236}">
                  <a16:creationId xmlns:a16="http://schemas.microsoft.com/office/drawing/2014/main" id="{61A1BE86-B674-FD71-A21D-793D877E540E}"/>
                </a:ext>
              </a:extLst>
            </p:cNvPr>
            <p:cNvSpPr txBox="1"/>
            <p:nvPr/>
          </p:nvSpPr>
          <p:spPr>
            <a:xfrm>
              <a:off x="1410780" y="3165604"/>
              <a:ext cx="2783055" cy="938719"/>
            </a:xfrm>
            <a:prstGeom prst="rect">
              <a:avLst/>
            </a:prstGeom>
            <a:noFill/>
          </p:spPr>
          <p:txBody>
            <a:bodyPr wrap="square" rtlCol="0">
              <a:spAutoFit/>
            </a:bodyPr>
            <a:lstStyle/>
            <a:p>
              <a:r>
                <a:rPr lang="en-US" sz="1100" b="1" dirty="0"/>
                <a:t>TEXT() </a:t>
              </a:r>
              <a:r>
                <a:rPr lang="en-US" sz="1100" dirty="0"/>
                <a:t> to standardize dates: </a:t>
              </a:r>
            </a:p>
            <a:p>
              <a:r>
                <a:rPr lang="en-US" sz="1100" dirty="0"/>
                <a:t>=TEXT(A1,"MM/DD/YYYY")</a:t>
              </a:r>
            </a:p>
            <a:p>
              <a:r>
                <a:rPr lang="en-US" sz="1100" b="1" dirty="0"/>
                <a:t>SUBSTITUTE() </a:t>
              </a:r>
              <a:r>
                <a:rPr lang="en-US" sz="1100" dirty="0"/>
                <a:t> to standardize names: =SUBSTITUTE(A1,"HR","Human Resources")</a:t>
              </a:r>
            </a:p>
          </p:txBody>
        </p:sp>
        <p:sp>
          <p:nvSpPr>
            <p:cNvPr id="36" name="TextBox 35">
              <a:extLst>
                <a:ext uri="{FF2B5EF4-FFF2-40B4-BE49-F238E27FC236}">
                  <a16:creationId xmlns:a16="http://schemas.microsoft.com/office/drawing/2014/main" id="{11FFA254-8EBE-A291-644F-E2CD5D1928E4}"/>
                </a:ext>
              </a:extLst>
            </p:cNvPr>
            <p:cNvSpPr txBox="1"/>
            <p:nvPr/>
          </p:nvSpPr>
          <p:spPr>
            <a:xfrm>
              <a:off x="1384704" y="2030929"/>
              <a:ext cx="2577775" cy="830997"/>
            </a:xfrm>
            <a:prstGeom prst="rect">
              <a:avLst/>
            </a:prstGeom>
            <a:noFill/>
          </p:spPr>
          <p:txBody>
            <a:bodyPr wrap="square">
              <a:spAutoFit/>
            </a:bodyPr>
            <a:lstStyle/>
            <a:p>
              <a:r>
                <a:rPr lang="en-US" sz="1200" b="0" i="0" dirty="0">
                  <a:effectLst/>
                </a:rPr>
                <a:t>Same formats, naming conventions, time periods. </a:t>
              </a:r>
              <a:r>
                <a:rPr lang="en-US" sz="1200" b="0" i="1" dirty="0">
                  <a:effectLst/>
                </a:rPr>
                <a:t>Example: 01/02/2025 not a mix of "Jan 2025", "Human Resources" vs. "HR"</a:t>
              </a:r>
              <a:endParaRPr lang="en-US" sz="1200" dirty="0"/>
            </a:p>
          </p:txBody>
        </p:sp>
        <p:sp>
          <p:nvSpPr>
            <p:cNvPr id="38" name="TextBox 37">
              <a:extLst>
                <a:ext uri="{FF2B5EF4-FFF2-40B4-BE49-F238E27FC236}">
                  <a16:creationId xmlns:a16="http://schemas.microsoft.com/office/drawing/2014/main" id="{ED7225CD-B99C-AB05-AC19-B82DFD669BB9}"/>
                </a:ext>
              </a:extLst>
            </p:cNvPr>
            <p:cNvSpPr txBox="1"/>
            <p:nvPr/>
          </p:nvSpPr>
          <p:spPr>
            <a:xfrm>
              <a:off x="1399025" y="4331172"/>
              <a:ext cx="2578079" cy="646331"/>
            </a:xfrm>
            <a:prstGeom prst="rect">
              <a:avLst/>
            </a:prstGeom>
            <a:noFill/>
          </p:spPr>
          <p:txBody>
            <a:bodyPr wrap="square">
              <a:spAutoFit/>
            </a:bodyPr>
            <a:lstStyle/>
            <a:p>
              <a:r>
                <a:rPr lang="en-US" sz="1200" b="0" i="0" dirty="0" err="1">
                  <a:effectLst/>
                </a:rPr>
                <a:t>pd.to_datetime</a:t>
              </a:r>
              <a:r>
                <a:rPr lang="en-US" sz="1200" b="0" i="0" dirty="0">
                  <a:effectLst/>
                </a:rPr>
                <a:t>(</a:t>
              </a:r>
              <a:r>
                <a:rPr lang="en-US" sz="1200" b="0" i="0" dirty="0" err="1">
                  <a:effectLst/>
                </a:rPr>
                <a:t>df</a:t>
              </a:r>
              <a:r>
                <a:rPr lang="en-US" sz="1200" b="0" i="0" dirty="0">
                  <a:effectLst/>
                </a:rPr>
                <a:t>['date'], format='%m/%d/%Y') to standardize dates</a:t>
              </a:r>
              <a:endParaRPr lang="en-US" sz="1200" dirty="0"/>
            </a:p>
          </p:txBody>
        </p:sp>
        <p:sp>
          <p:nvSpPr>
            <p:cNvPr id="40" name="TextBox 39">
              <a:extLst>
                <a:ext uri="{FF2B5EF4-FFF2-40B4-BE49-F238E27FC236}">
                  <a16:creationId xmlns:a16="http://schemas.microsoft.com/office/drawing/2014/main" id="{731A2DBD-B10F-7D2C-D094-72A51848D4AE}"/>
                </a:ext>
              </a:extLst>
            </p:cNvPr>
            <p:cNvSpPr txBox="1"/>
            <p:nvPr/>
          </p:nvSpPr>
          <p:spPr>
            <a:xfrm>
              <a:off x="1358945" y="5478430"/>
              <a:ext cx="2284030" cy="646331"/>
            </a:xfrm>
            <a:prstGeom prst="rect">
              <a:avLst/>
            </a:prstGeom>
            <a:noFill/>
          </p:spPr>
          <p:txBody>
            <a:bodyPr wrap="square">
              <a:spAutoFit/>
            </a:bodyPr>
            <a:lstStyle/>
            <a:p>
              <a:r>
                <a:rPr lang="en-US" sz="1200" b="0" i="0" dirty="0" err="1">
                  <a:effectLst/>
                </a:rPr>
                <a:t>str_replace_all</a:t>
              </a:r>
              <a:r>
                <a:rPr lang="en-US" sz="1200" b="0" i="0" dirty="0">
                  <a:effectLst/>
                </a:rPr>
                <a:t>(department, "HR", "Human Resources") to clean text</a:t>
              </a:r>
              <a:endParaRPr lang="en-US" sz="1200" dirty="0"/>
            </a:p>
          </p:txBody>
        </p:sp>
        <p:sp>
          <p:nvSpPr>
            <p:cNvPr id="65" name="TextBox 64">
              <a:extLst>
                <a:ext uri="{FF2B5EF4-FFF2-40B4-BE49-F238E27FC236}">
                  <a16:creationId xmlns:a16="http://schemas.microsoft.com/office/drawing/2014/main" id="{1E399CB1-359C-32A2-8114-31F2599712A9}"/>
                </a:ext>
              </a:extLst>
            </p:cNvPr>
            <p:cNvSpPr txBox="1"/>
            <p:nvPr/>
          </p:nvSpPr>
          <p:spPr>
            <a:xfrm>
              <a:off x="-39856" y="4652790"/>
              <a:ext cx="1633728" cy="500073"/>
            </a:xfrm>
            <a:prstGeom prst="rect">
              <a:avLst/>
            </a:prstGeom>
            <a:noFill/>
          </p:spPr>
          <p:txBody>
            <a:bodyPr wrap="square" rtlCol="0">
              <a:spAutoFit/>
            </a:bodyPr>
            <a:lstStyle/>
            <a:p>
              <a:pPr algn="ctr">
                <a:lnSpc>
                  <a:spcPct val="113000"/>
                </a:lnSpc>
                <a:spcAft>
                  <a:spcPts val="600"/>
                </a:spcAft>
              </a:pPr>
              <a:r>
                <a:rPr lang="en-US" sz="1200" dirty="0"/>
                <a:t>Pandas, </a:t>
              </a:r>
              <a:r>
                <a:rPr lang="en-US" sz="1200" dirty="0" err="1"/>
                <a:t>Numpy</a:t>
              </a:r>
              <a:r>
                <a:rPr lang="en-US" sz="1200" dirty="0"/>
                <a:t>, </a:t>
              </a:r>
              <a:r>
                <a:rPr lang="en-US" sz="1200" dirty="0" err="1"/>
                <a:t>Scipy</a:t>
              </a:r>
              <a:endParaRPr lang="en-US" sz="1200" dirty="0"/>
            </a:p>
          </p:txBody>
        </p:sp>
        <p:sp>
          <p:nvSpPr>
            <p:cNvPr id="66" name="TextBox 65">
              <a:extLst>
                <a:ext uri="{FF2B5EF4-FFF2-40B4-BE49-F238E27FC236}">
                  <a16:creationId xmlns:a16="http://schemas.microsoft.com/office/drawing/2014/main" id="{28E3A776-C05E-A47C-1C7F-A5B45DB37128}"/>
                </a:ext>
              </a:extLst>
            </p:cNvPr>
            <p:cNvSpPr txBox="1"/>
            <p:nvPr/>
          </p:nvSpPr>
          <p:spPr>
            <a:xfrm>
              <a:off x="218375" y="5709088"/>
              <a:ext cx="1180650" cy="500073"/>
            </a:xfrm>
            <a:prstGeom prst="rect">
              <a:avLst/>
            </a:prstGeom>
            <a:noFill/>
          </p:spPr>
          <p:txBody>
            <a:bodyPr wrap="square" rtlCol="0">
              <a:spAutoFit/>
            </a:bodyPr>
            <a:lstStyle/>
            <a:p>
              <a:pPr algn="ctr">
                <a:lnSpc>
                  <a:spcPct val="113000"/>
                </a:lnSpc>
                <a:spcAft>
                  <a:spcPts val="600"/>
                </a:spcAft>
              </a:pPr>
              <a:r>
                <a:rPr lang="en-US" sz="1200" dirty="0" err="1"/>
                <a:t>Dplyr</a:t>
              </a:r>
              <a:r>
                <a:rPr lang="en-US" sz="1200" dirty="0"/>
                <a:t>, </a:t>
              </a:r>
              <a:r>
                <a:rPr lang="en-US" sz="1200" dirty="0" err="1"/>
                <a:t>tidyr</a:t>
              </a:r>
              <a:r>
                <a:rPr lang="en-US" sz="1200" dirty="0"/>
                <a:t>, </a:t>
              </a:r>
              <a:r>
                <a:rPr lang="en-US" sz="1200" dirty="0" err="1"/>
                <a:t>stringr</a:t>
              </a:r>
              <a:endParaRPr lang="en-US" sz="1200" dirty="0"/>
            </a:p>
          </p:txBody>
        </p:sp>
      </p:grpSp>
    </p:spTree>
    <p:extLst>
      <p:ext uri="{BB962C8B-B14F-4D97-AF65-F5344CB8AC3E}">
        <p14:creationId xmlns:p14="http://schemas.microsoft.com/office/powerpoint/2010/main" val="12113300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347" y="0"/>
            <a:ext cx="11312470" cy="1143000"/>
          </a:xfrm>
        </p:spPr>
        <p:txBody>
          <a:bodyPr/>
          <a:lstStyle/>
          <a:p>
            <a:r>
              <a:rPr lang="en-US" dirty="0"/>
              <a:t>Use Call-Out boxes &amp; Side Bars</a:t>
            </a:r>
            <a:endParaRPr lang="en-CA" dirty="0"/>
          </a:p>
        </p:txBody>
      </p:sp>
      <p:sp>
        <p:nvSpPr>
          <p:cNvPr id="4" name="Slide Number Placeholder 3"/>
          <p:cNvSpPr>
            <a:spLocks noGrp="1"/>
          </p:cNvSpPr>
          <p:nvPr>
            <p:ph type="sldNum" sz="quarter" idx="12"/>
          </p:nvPr>
        </p:nvSpPr>
        <p:spPr>
          <a:xfrm>
            <a:off x="8305799" y="4568668"/>
            <a:ext cx="346745" cy="231266"/>
          </a:xfrm>
          <a:prstGeom prst="rect">
            <a:avLst/>
          </a:prstGeom>
        </p:spPr>
        <p:txBody>
          <a:bodyPr vert="horz" wrap="none" lIns="0" tIns="0" rIns="0" bIns="0" rtlCol="0" anchor="b"/>
          <a:lstStyle>
            <a:defPPr>
              <a:defRPr lang="en-US"/>
            </a:defPPr>
            <a:lvl1pPr marL="0" algn="r" defTabSz="457200" rtl="0" eaLnBrk="1" latinLnBrk="0" hangingPunct="1">
              <a:defRPr sz="1400" kern="1200">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A9B540C-44DA-4F69-89C9-7C84606640D3}" type="slidenum">
              <a:rPr lang="en-US" smtClean="0"/>
              <a:pPr/>
              <a:t>50</a:t>
            </a:fld>
            <a:endParaRPr lang="en-US"/>
          </a:p>
        </p:txBody>
      </p:sp>
      <p:sp>
        <p:nvSpPr>
          <p:cNvPr id="7" name="TextBox 6"/>
          <p:cNvSpPr txBox="1"/>
          <p:nvPr/>
        </p:nvSpPr>
        <p:spPr>
          <a:xfrm>
            <a:off x="0" y="6236350"/>
            <a:ext cx="12192000" cy="307777"/>
          </a:xfrm>
          <a:prstGeom prst="rect">
            <a:avLst/>
          </a:prstGeom>
          <a:noFill/>
        </p:spPr>
        <p:txBody>
          <a:bodyPr wrap="square" rtlCol="0">
            <a:spAutoFit/>
          </a:bodyPr>
          <a:lstStyle/>
          <a:p>
            <a:pPr algn="ctr"/>
            <a:r>
              <a:rPr lang="en-US" sz="1400" dirty="0"/>
              <a:t>Inspired by Stephanie Evergreen. Sidebars are Your Friend. Available at: https://stephanieevergreen.com/sidebars-are-your-friend/</a:t>
            </a:r>
          </a:p>
        </p:txBody>
      </p:sp>
      <p:grpSp>
        <p:nvGrpSpPr>
          <p:cNvPr id="10" name="Group 9">
            <a:extLst>
              <a:ext uri="{FF2B5EF4-FFF2-40B4-BE49-F238E27FC236}">
                <a16:creationId xmlns:a16="http://schemas.microsoft.com/office/drawing/2014/main" id="{7CC78784-39C3-F310-0393-72EB7AAB2871}"/>
              </a:ext>
            </a:extLst>
          </p:cNvPr>
          <p:cNvGrpSpPr/>
          <p:nvPr/>
        </p:nvGrpSpPr>
        <p:grpSpPr>
          <a:xfrm>
            <a:off x="2683789" y="1964982"/>
            <a:ext cx="6196624" cy="3592117"/>
            <a:chOff x="5529943" y="1702853"/>
            <a:chExt cx="6662058" cy="3861924"/>
          </a:xfrm>
        </p:grpSpPr>
        <p:sp>
          <p:nvSpPr>
            <p:cNvPr id="5" name="Rectangle: Rounded Corners 4">
              <a:extLst>
                <a:ext uri="{FF2B5EF4-FFF2-40B4-BE49-F238E27FC236}">
                  <a16:creationId xmlns:a16="http://schemas.microsoft.com/office/drawing/2014/main" id="{578298A8-3D11-A7B1-C579-DE53A25510DC}"/>
                </a:ext>
              </a:extLst>
            </p:cNvPr>
            <p:cNvSpPr/>
            <p:nvPr/>
          </p:nvSpPr>
          <p:spPr>
            <a:xfrm>
              <a:off x="5529943" y="1702853"/>
              <a:ext cx="6662058" cy="3861924"/>
            </a:xfrm>
            <a:prstGeom prst="roundRect">
              <a:avLst>
                <a:gd name="adj" fmla="val 4852"/>
              </a:avLst>
            </a:prstGeom>
            <a:solidFill>
              <a:srgbClr val="4B277E"/>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ectangle: Rounded Corners 8">
              <a:extLst>
                <a:ext uri="{FF2B5EF4-FFF2-40B4-BE49-F238E27FC236}">
                  <a16:creationId xmlns:a16="http://schemas.microsoft.com/office/drawing/2014/main" id="{4476E95A-3EB7-0404-D7EA-88C426355ED9}"/>
                </a:ext>
              </a:extLst>
            </p:cNvPr>
            <p:cNvSpPr/>
            <p:nvPr/>
          </p:nvSpPr>
          <p:spPr>
            <a:xfrm>
              <a:off x="5654842" y="1820091"/>
              <a:ext cx="6432655" cy="3626213"/>
            </a:xfrm>
            <a:prstGeom prst="roundRect">
              <a:avLst>
                <a:gd name="adj" fmla="val 413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3" name="Picture 2">
              <a:extLst>
                <a:ext uri="{FF2B5EF4-FFF2-40B4-BE49-F238E27FC236}">
                  <a16:creationId xmlns:a16="http://schemas.microsoft.com/office/drawing/2014/main" id="{01E9E026-469B-511C-AC13-E8AA604CB144}"/>
                </a:ext>
              </a:extLst>
            </p:cNvPr>
            <p:cNvPicPr>
              <a:picLocks noChangeAspect="1"/>
            </p:cNvPicPr>
            <p:nvPr/>
          </p:nvPicPr>
          <p:blipFill>
            <a:blip r:embed="rId4"/>
            <a:stretch>
              <a:fillRect/>
            </a:stretch>
          </p:blipFill>
          <p:spPr>
            <a:xfrm>
              <a:off x="5938745" y="2002390"/>
              <a:ext cx="6069952" cy="3261614"/>
            </a:xfrm>
            <a:prstGeom prst="rect">
              <a:avLst/>
            </a:prstGeom>
          </p:spPr>
        </p:pic>
      </p:grpSp>
      <p:sp>
        <p:nvSpPr>
          <p:cNvPr id="11" name="Freeform: Shape 10">
            <a:extLst>
              <a:ext uri="{FF2B5EF4-FFF2-40B4-BE49-F238E27FC236}">
                <a16:creationId xmlns:a16="http://schemas.microsoft.com/office/drawing/2014/main" id="{3BDFD092-E24D-60C0-8268-51816F973B7E}"/>
              </a:ext>
            </a:extLst>
          </p:cNvPr>
          <p:cNvSpPr/>
          <p:nvPr>
            <p:custDataLst>
              <p:tags r:id="rId1"/>
            </p:custDataLst>
          </p:nvPr>
        </p:nvSpPr>
        <p:spPr>
          <a:xfrm rot="5400000">
            <a:off x="6953082" y="1755450"/>
            <a:ext cx="1495023" cy="1210411"/>
          </a:xfrm>
          <a:custGeom>
            <a:avLst/>
            <a:gdLst>
              <a:gd name="connsiteX0" fmla="*/ 216661 w 1367736"/>
              <a:gd name="connsiteY0" fmla="*/ 836412 h 1529952"/>
              <a:gd name="connsiteX1" fmla="*/ 877535 w 1367736"/>
              <a:gd name="connsiteY1" fmla="*/ 222322 h 1529952"/>
              <a:gd name="connsiteX2" fmla="*/ 834476 w 1367736"/>
              <a:gd name="connsiteY2" fmla="*/ 0 h 1529952"/>
              <a:gd name="connsiteX3" fmla="*/ 1367736 w 1367736"/>
              <a:gd name="connsiteY3" fmla="*/ 302212 h 1529952"/>
              <a:gd name="connsiteX4" fmla="*/ 1015590 w 1367736"/>
              <a:gd name="connsiteY4" fmla="*/ 935122 h 1529952"/>
              <a:gd name="connsiteX5" fmla="*/ 973517 w 1367736"/>
              <a:gd name="connsiteY5" fmla="*/ 717891 h 1529952"/>
              <a:gd name="connsiteX6" fmla="*/ 484636 w 1367736"/>
              <a:gd name="connsiteY6" fmla="*/ 1414839 h 1529952"/>
              <a:gd name="connsiteX7" fmla="*/ 463107 w 1367736"/>
              <a:gd name="connsiteY7" fmla="*/ 1529952 h 1529952"/>
              <a:gd name="connsiteX8" fmla="*/ 288813 w 1367736"/>
              <a:gd name="connsiteY8" fmla="*/ 1238828 h 1529952"/>
              <a:gd name="connsiteX9" fmla="*/ 0 w 1367736"/>
              <a:gd name="connsiteY9" fmla="*/ 1408672 h 1529952"/>
              <a:gd name="connsiteX10" fmla="*/ 8435 w 1367736"/>
              <a:gd name="connsiteY10" fmla="*/ 1360556 h 1529952"/>
              <a:gd name="connsiteX11" fmla="*/ 216661 w 1367736"/>
              <a:gd name="connsiteY11" fmla="*/ 836412 h 152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7736" h="1529952">
                <a:moveTo>
                  <a:pt x="216661" y="836412"/>
                </a:moveTo>
                <a:cubicBezTo>
                  <a:pt x="373454" y="579554"/>
                  <a:pt x="599704" y="365095"/>
                  <a:pt x="877535" y="222322"/>
                </a:cubicBezTo>
                <a:lnTo>
                  <a:pt x="834476" y="0"/>
                </a:lnTo>
                <a:lnTo>
                  <a:pt x="1367736" y="302212"/>
                </a:lnTo>
                <a:lnTo>
                  <a:pt x="1015590" y="935122"/>
                </a:lnTo>
                <a:lnTo>
                  <a:pt x="973517" y="717891"/>
                </a:lnTo>
                <a:cubicBezTo>
                  <a:pt x="727456" y="883898"/>
                  <a:pt x="555324" y="1133466"/>
                  <a:pt x="484636" y="1414839"/>
                </a:cubicBezTo>
                <a:lnTo>
                  <a:pt x="463107" y="1529952"/>
                </a:lnTo>
                <a:lnTo>
                  <a:pt x="288813" y="1238828"/>
                </a:lnTo>
                <a:lnTo>
                  <a:pt x="0" y="1408672"/>
                </a:lnTo>
                <a:lnTo>
                  <a:pt x="8435" y="1360556"/>
                </a:lnTo>
                <a:cubicBezTo>
                  <a:pt x="47802" y="1174046"/>
                  <a:pt x="118665" y="996948"/>
                  <a:pt x="216661" y="836412"/>
                </a:cubicBezTo>
                <a:close/>
              </a:path>
            </a:pathLst>
          </a:custGeom>
          <a:solidFill>
            <a:schemeClr val="bg1"/>
          </a:solidFill>
          <a:ln w="12700">
            <a:noFill/>
            <a:prstDash val="solid"/>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1"/>
              </a:solidFill>
              <a:effectLst/>
              <a:uLnTx/>
              <a:uFillTx/>
            </a:endParaRPr>
          </a:p>
        </p:txBody>
      </p:sp>
    </p:spTree>
    <p:extLst>
      <p:ext uri="{BB962C8B-B14F-4D97-AF65-F5344CB8AC3E}">
        <p14:creationId xmlns:p14="http://schemas.microsoft.com/office/powerpoint/2010/main" val="23634268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FDA3C-1A6E-8E45-414C-84A264A974D1}"/>
              </a:ext>
            </a:extLst>
          </p:cNvPr>
          <p:cNvSpPr>
            <a:spLocks noGrp="1"/>
          </p:cNvSpPr>
          <p:nvPr>
            <p:ph type="title"/>
          </p:nvPr>
        </p:nvSpPr>
        <p:spPr/>
        <p:txBody>
          <a:bodyPr/>
          <a:lstStyle/>
          <a:p>
            <a:r>
              <a:rPr lang="en-US" dirty="0"/>
              <a:t>Use Informative Labels and Legends</a:t>
            </a:r>
          </a:p>
        </p:txBody>
      </p:sp>
      <p:sp>
        <p:nvSpPr>
          <p:cNvPr id="5" name="Slide Number Placeholder 4">
            <a:extLst>
              <a:ext uri="{FF2B5EF4-FFF2-40B4-BE49-F238E27FC236}">
                <a16:creationId xmlns:a16="http://schemas.microsoft.com/office/drawing/2014/main" id="{280C79EB-64A5-D3FB-B56C-39D1974D4542}"/>
              </a:ext>
            </a:extLst>
          </p:cNvPr>
          <p:cNvSpPr>
            <a:spLocks noGrp="1"/>
          </p:cNvSpPr>
          <p:nvPr>
            <p:ph type="sldNum" sz="quarter" idx="12"/>
          </p:nvPr>
        </p:nvSpPr>
        <p:spPr/>
        <p:txBody>
          <a:bodyPr/>
          <a:lstStyle/>
          <a:p>
            <a:fld id="{0D558541-60C9-42A2-8392-FF12533A6B7A}" type="slidenum">
              <a:rPr lang="en-US" smtClean="0"/>
              <a:pPr/>
              <a:t>51</a:t>
            </a:fld>
            <a:endParaRPr lang="en-US"/>
          </a:p>
        </p:txBody>
      </p:sp>
      <p:sp>
        <p:nvSpPr>
          <p:cNvPr id="7" name="TextBox 6">
            <a:extLst>
              <a:ext uri="{FF2B5EF4-FFF2-40B4-BE49-F238E27FC236}">
                <a16:creationId xmlns:a16="http://schemas.microsoft.com/office/drawing/2014/main" id="{17A89250-404F-1281-B448-A51B53135944}"/>
              </a:ext>
            </a:extLst>
          </p:cNvPr>
          <p:cNvSpPr txBox="1"/>
          <p:nvPr/>
        </p:nvSpPr>
        <p:spPr>
          <a:xfrm>
            <a:off x="0" y="6174798"/>
            <a:ext cx="12192001" cy="307777"/>
          </a:xfrm>
          <a:prstGeom prst="rect">
            <a:avLst/>
          </a:prstGeom>
          <a:noFill/>
        </p:spPr>
        <p:txBody>
          <a:bodyPr wrap="square">
            <a:spAutoFit/>
          </a:bodyPr>
          <a:lstStyle/>
          <a:p>
            <a:pPr algn="ctr"/>
            <a:r>
              <a:rPr lang="en-US" sz="1400" dirty="0"/>
              <a:t>Inspired by Stephanie Evergreen. Use Labels Sparingly. Available at: https://stephanieevergreen.com/labels-are-used-sparingly/</a:t>
            </a:r>
          </a:p>
        </p:txBody>
      </p:sp>
      <p:grpSp>
        <p:nvGrpSpPr>
          <p:cNvPr id="19" name="Group 18">
            <a:extLst>
              <a:ext uri="{FF2B5EF4-FFF2-40B4-BE49-F238E27FC236}">
                <a16:creationId xmlns:a16="http://schemas.microsoft.com/office/drawing/2014/main" id="{1900AB7F-65CC-6576-6334-99322E6D45D9}"/>
              </a:ext>
            </a:extLst>
          </p:cNvPr>
          <p:cNvGrpSpPr/>
          <p:nvPr/>
        </p:nvGrpSpPr>
        <p:grpSpPr>
          <a:xfrm>
            <a:off x="2365791" y="2243846"/>
            <a:ext cx="7075365" cy="3103685"/>
            <a:chOff x="5580512" y="2802186"/>
            <a:chExt cx="6537202" cy="2867614"/>
          </a:xfrm>
        </p:grpSpPr>
        <p:sp>
          <p:nvSpPr>
            <p:cNvPr id="17" name="Rectangle: Rounded Corners 16">
              <a:extLst>
                <a:ext uri="{FF2B5EF4-FFF2-40B4-BE49-F238E27FC236}">
                  <a16:creationId xmlns:a16="http://schemas.microsoft.com/office/drawing/2014/main" id="{58670ACA-54DA-70F8-0281-AE704DF15613}"/>
                </a:ext>
              </a:extLst>
            </p:cNvPr>
            <p:cNvSpPr/>
            <p:nvPr/>
          </p:nvSpPr>
          <p:spPr>
            <a:xfrm>
              <a:off x="5580512" y="2802186"/>
              <a:ext cx="6537202" cy="2867614"/>
            </a:xfrm>
            <a:prstGeom prst="roundRect">
              <a:avLst>
                <a:gd name="adj" fmla="val 6659"/>
              </a:avLst>
            </a:prstGeom>
            <a:solidFill>
              <a:srgbClr val="4B277E"/>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8" name="Rectangle: Rounded Corners 17">
              <a:extLst>
                <a:ext uri="{FF2B5EF4-FFF2-40B4-BE49-F238E27FC236}">
                  <a16:creationId xmlns:a16="http://schemas.microsoft.com/office/drawing/2014/main" id="{693D42F3-DB4C-83EE-0EF5-ED31137F1704}"/>
                </a:ext>
              </a:extLst>
            </p:cNvPr>
            <p:cNvSpPr/>
            <p:nvPr/>
          </p:nvSpPr>
          <p:spPr>
            <a:xfrm>
              <a:off x="5715211" y="2932483"/>
              <a:ext cx="6294874" cy="2608579"/>
            </a:xfrm>
            <a:prstGeom prst="roundRect">
              <a:avLst>
                <a:gd name="adj" fmla="val 413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11" name="Picture 10">
              <a:extLst>
                <a:ext uri="{FF2B5EF4-FFF2-40B4-BE49-F238E27FC236}">
                  <a16:creationId xmlns:a16="http://schemas.microsoft.com/office/drawing/2014/main" id="{D1CF7608-055A-6268-718D-0537B16922A0}"/>
                </a:ext>
              </a:extLst>
            </p:cNvPr>
            <p:cNvPicPr>
              <a:picLocks noChangeAspect="1"/>
            </p:cNvPicPr>
            <p:nvPr/>
          </p:nvPicPr>
          <p:blipFill>
            <a:blip r:embed="rId4"/>
            <a:stretch>
              <a:fillRect/>
            </a:stretch>
          </p:blipFill>
          <p:spPr>
            <a:xfrm>
              <a:off x="5808005" y="2932483"/>
              <a:ext cx="6048144" cy="2519510"/>
            </a:xfrm>
            <a:prstGeom prst="rect">
              <a:avLst/>
            </a:prstGeom>
          </p:spPr>
        </p:pic>
      </p:grpSp>
      <p:sp>
        <p:nvSpPr>
          <p:cNvPr id="21" name="Freeform: Shape 20">
            <a:extLst>
              <a:ext uri="{FF2B5EF4-FFF2-40B4-BE49-F238E27FC236}">
                <a16:creationId xmlns:a16="http://schemas.microsoft.com/office/drawing/2014/main" id="{C5152B44-3731-868A-4D6D-D888BCCB3BD4}"/>
              </a:ext>
            </a:extLst>
          </p:cNvPr>
          <p:cNvSpPr/>
          <p:nvPr>
            <p:custDataLst>
              <p:tags r:id="rId1"/>
            </p:custDataLst>
          </p:nvPr>
        </p:nvSpPr>
        <p:spPr>
          <a:xfrm rot="3894479">
            <a:off x="7298971" y="1471413"/>
            <a:ext cx="1495023" cy="1210411"/>
          </a:xfrm>
          <a:custGeom>
            <a:avLst/>
            <a:gdLst>
              <a:gd name="connsiteX0" fmla="*/ 216661 w 1367736"/>
              <a:gd name="connsiteY0" fmla="*/ 836412 h 1529952"/>
              <a:gd name="connsiteX1" fmla="*/ 877535 w 1367736"/>
              <a:gd name="connsiteY1" fmla="*/ 222322 h 1529952"/>
              <a:gd name="connsiteX2" fmla="*/ 834476 w 1367736"/>
              <a:gd name="connsiteY2" fmla="*/ 0 h 1529952"/>
              <a:gd name="connsiteX3" fmla="*/ 1367736 w 1367736"/>
              <a:gd name="connsiteY3" fmla="*/ 302212 h 1529952"/>
              <a:gd name="connsiteX4" fmla="*/ 1015590 w 1367736"/>
              <a:gd name="connsiteY4" fmla="*/ 935122 h 1529952"/>
              <a:gd name="connsiteX5" fmla="*/ 973517 w 1367736"/>
              <a:gd name="connsiteY5" fmla="*/ 717891 h 1529952"/>
              <a:gd name="connsiteX6" fmla="*/ 484636 w 1367736"/>
              <a:gd name="connsiteY6" fmla="*/ 1414839 h 1529952"/>
              <a:gd name="connsiteX7" fmla="*/ 463107 w 1367736"/>
              <a:gd name="connsiteY7" fmla="*/ 1529952 h 1529952"/>
              <a:gd name="connsiteX8" fmla="*/ 288813 w 1367736"/>
              <a:gd name="connsiteY8" fmla="*/ 1238828 h 1529952"/>
              <a:gd name="connsiteX9" fmla="*/ 0 w 1367736"/>
              <a:gd name="connsiteY9" fmla="*/ 1408672 h 1529952"/>
              <a:gd name="connsiteX10" fmla="*/ 8435 w 1367736"/>
              <a:gd name="connsiteY10" fmla="*/ 1360556 h 1529952"/>
              <a:gd name="connsiteX11" fmla="*/ 216661 w 1367736"/>
              <a:gd name="connsiteY11" fmla="*/ 836412 h 152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7736" h="1529952">
                <a:moveTo>
                  <a:pt x="216661" y="836412"/>
                </a:moveTo>
                <a:cubicBezTo>
                  <a:pt x="373454" y="579554"/>
                  <a:pt x="599704" y="365095"/>
                  <a:pt x="877535" y="222322"/>
                </a:cubicBezTo>
                <a:lnTo>
                  <a:pt x="834476" y="0"/>
                </a:lnTo>
                <a:lnTo>
                  <a:pt x="1367736" y="302212"/>
                </a:lnTo>
                <a:lnTo>
                  <a:pt x="1015590" y="935122"/>
                </a:lnTo>
                <a:lnTo>
                  <a:pt x="973517" y="717891"/>
                </a:lnTo>
                <a:cubicBezTo>
                  <a:pt x="727456" y="883898"/>
                  <a:pt x="555324" y="1133466"/>
                  <a:pt x="484636" y="1414839"/>
                </a:cubicBezTo>
                <a:lnTo>
                  <a:pt x="463107" y="1529952"/>
                </a:lnTo>
                <a:lnTo>
                  <a:pt x="288813" y="1238828"/>
                </a:lnTo>
                <a:lnTo>
                  <a:pt x="0" y="1408672"/>
                </a:lnTo>
                <a:lnTo>
                  <a:pt x="8435" y="1360556"/>
                </a:lnTo>
                <a:cubicBezTo>
                  <a:pt x="47802" y="1174046"/>
                  <a:pt x="118665" y="996948"/>
                  <a:pt x="216661" y="836412"/>
                </a:cubicBezTo>
                <a:close/>
              </a:path>
            </a:pathLst>
          </a:custGeom>
          <a:solidFill>
            <a:schemeClr val="bg1"/>
          </a:solidFill>
          <a:ln w="12700">
            <a:noFill/>
            <a:prstDash val="solid"/>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1"/>
              </a:solidFill>
              <a:effectLst/>
              <a:uLnTx/>
              <a:uFillTx/>
            </a:endParaRPr>
          </a:p>
        </p:txBody>
      </p:sp>
    </p:spTree>
    <p:extLst>
      <p:ext uri="{BB962C8B-B14F-4D97-AF65-F5344CB8AC3E}">
        <p14:creationId xmlns:p14="http://schemas.microsoft.com/office/powerpoint/2010/main" val="41501909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7E6A9-3382-10DE-E3EF-92FC19057A51}"/>
              </a:ext>
            </a:extLst>
          </p:cNvPr>
          <p:cNvSpPr>
            <a:spLocks noGrp="1"/>
          </p:cNvSpPr>
          <p:nvPr>
            <p:ph type="title"/>
          </p:nvPr>
        </p:nvSpPr>
        <p:spPr/>
        <p:txBody>
          <a:bodyPr/>
          <a:lstStyle/>
          <a:p>
            <a:r>
              <a:rPr lang="en-US" dirty="0"/>
              <a:t>Empty Space Isn’t Wasted Space</a:t>
            </a:r>
          </a:p>
        </p:txBody>
      </p:sp>
      <p:sp>
        <p:nvSpPr>
          <p:cNvPr id="5" name="Slide Number Placeholder 4">
            <a:extLst>
              <a:ext uri="{FF2B5EF4-FFF2-40B4-BE49-F238E27FC236}">
                <a16:creationId xmlns:a16="http://schemas.microsoft.com/office/drawing/2014/main" id="{1504CA29-D7B2-C243-8763-46ECC30B4CAC}"/>
              </a:ext>
            </a:extLst>
          </p:cNvPr>
          <p:cNvSpPr>
            <a:spLocks noGrp="1"/>
          </p:cNvSpPr>
          <p:nvPr>
            <p:ph type="sldNum" sz="quarter" idx="12"/>
          </p:nvPr>
        </p:nvSpPr>
        <p:spPr/>
        <p:txBody>
          <a:bodyPr/>
          <a:lstStyle/>
          <a:p>
            <a:fld id="{0D558541-60C9-42A2-8392-FF12533A6B7A}" type="slidenum">
              <a:rPr lang="en-US" smtClean="0"/>
              <a:pPr/>
              <a:t>52</a:t>
            </a:fld>
            <a:endParaRPr lang="en-US"/>
          </a:p>
        </p:txBody>
      </p:sp>
      <p:grpSp>
        <p:nvGrpSpPr>
          <p:cNvPr id="15" name="Group 14">
            <a:extLst>
              <a:ext uri="{FF2B5EF4-FFF2-40B4-BE49-F238E27FC236}">
                <a16:creationId xmlns:a16="http://schemas.microsoft.com/office/drawing/2014/main" id="{BEF215D0-770E-3A58-5CCC-CB16C4F4895B}"/>
              </a:ext>
            </a:extLst>
          </p:cNvPr>
          <p:cNvGrpSpPr/>
          <p:nvPr/>
        </p:nvGrpSpPr>
        <p:grpSpPr>
          <a:xfrm>
            <a:off x="6653424" y="1743052"/>
            <a:ext cx="4812028" cy="3212422"/>
            <a:chOff x="6943986" y="2852382"/>
            <a:chExt cx="4812028" cy="3212422"/>
          </a:xfrm>
        </p:grpSpPr>
        <p:sp>
          <p:nvSpPr>
            <p:cNvPr id="11" name="Rectangle: Rounded Corners 10">
              <a:extLst>
                <a:ext uri="{FF2B5EF4-FFF2-40B4-BE49-F238E27FC236}">
                  <a16:creationId xmlns:a16="http://schemas.microsoft.com/office/drawing/2014/main" id="{D5F8B224-6803-810E-543A-A9CCF37663E1}"/>
                </a:ext>
              </a:extLst>
            </p:cNvPr>
            <p:cNvSpPr/>
            <p:nvPr/>
          </p:nvSpPr>
          <p:spPr>
            <a:xfrm>
              <a:off x="6943986" y="2852382"/>
              <a:ext cx="4812028" cy="3212422"/>
            </a:xfrm>
            <a:prstGeom prst="roundRect">
              <a:avLst>
                <a:gd name="adj" fmla="val 6659"/>
              </a:avLst>
            </a:prstGeom>
            <a:solidFill>
              <a:srgbClr val="4B277E"/>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Rectangle: Rounded Corners 13">
              <a:extLst>
                <a:ext uri="{FF2B5EF4-FFF2-40B4-BE49-F238E27FC236}">
                  <a16:creationId xmlns:a16="http://schemas.microsoft.com/office/drawing/2014/main" id="{8F888D3A-26AF-9E8B-3430-00B1D53E83E9}"/>
                </a:ext>
              </a:extLst>
            </p:cNvPr>
            <p:cNvSpPr/>
            <p:nvPr/>
          </p:nvSpPr>
          <p:spPr>
            <a:xfrm>
              <a:off x="7106081" y="3000689"/>
              <a:ext cx="4488810" cy="2915808"/>
            </a:xfrm>
            <a:prstGeom prst="roundRect">
              <a:avLst>
                <a:gd name="adj" fmla="val 413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7" name="Picture 6">
              <a:extLst>
                <a:ext uri="{FF2B5EF4-FFF2-40B4-BE49-F238E27FC236}">
                  <a16:creationId xmlns:a16="http://schemas.microsoft.com/office/drawing/2014/main" id="{56F64F7B-7EF4-0F9C-F47E-913F376EF072}"/>
                </a:ext>
              </a:extLst>
            </p:cNvPr>
            <p:cNvPicPr>
              <a:picLocks noChangeAspect="1"/>
            </p:cNvPicPr>
            <p:nvPr/>
          </p:nvPicPr>
          <p:blipFill>
            <a:blip r:embed="rId4"/>
            <a:stretch>
              <a:fillRect/>
            </a:stretch>
          </p:blipFill>
          <p:spPr>
            <a:xfrm>
              <a:off x="7452518" y="3088992"/>
              <a:ext cx="3899549" cy="2690597"/>
            </a:xfrm>
            <a:prstGeom prst="rect">
              <a:avLst/>
            </a:prstGeom>
          </p:spPr>
        </p:pic>
      </p:grpSp>
      <p:grpSp>
        <p:nvGrpSpPr>
          <p:cNvPr id="13" name="Group 12">
            <a:extLst>
              <a:ext uri="{FF2B5EF4-FFF2-40B4-BE49-F238E27FC236}">
                <a16:creationId xmlns:a16="http://schemas.microsoft.com/office/drawing/2014/main" id="{5B378C05-C85C-B325-0CA5-8A36AD1ADEDE}"/>
              </a:ext>
            </a:extLst>
          </p:cNvPr>
          <p:cNvGrpSpPr/>
          <p:nvPr/>
        </p:nvGrpSpPr>
        <p:grpSpPr>
          <a:xfrm>
            <a:off x="676108" y="1897607"/>
            <a:ext cx="5554639" cy="2903311"/>
            <a:chOff x="204715" y="3088991"/>
            <a:chExt cx="5554639" cy="2903311"/>
          </a:xfrm>
        </p:grpSpPr>
        <p:sp>
          <p:nvSpPr>
            <p:cNvPr id="10" name="Rectangle: Rounded Corners 9">
              <a:extLst>
                <a:ext uri="{FF2B5EF4-FFF2-40B4-BE49-F238E27FC236}">
                  <a16:creationId xmlns:a16="http://schemas.microsoft.com/office/drawing/2014/main" id="{F43C5735-71D5-BC98-DBC9-0E2816673497}"/>
                </a:ext>
              </a:extLst>
            </p:cNvPr>
            <p:cNvSpPr/>
            <p:nvPr/>
          </p:nvSpPr>
          <p:spPr>
            <a:xfrm>
              <a:off x="204715" y="3088991"/>
              <a:ext cx="5554639" cy="2903311"/>
            </a:xfrm>
            <a:prstGeom prst="roundRect">
              <a:avLst>
                <a:gd name="adj" fmla="val 6659"/>
              </a:avLst>
            </a:prstGeom>
            <a:solidFill>
              <a:srgbClr val="4B277E"/>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2" name="Rectangle: Rounded Corners 11">
              <a:extLst>
                <a:ext uri="{FF2B5EF4-FFF2-40B4-BE49-F238E27FC236}">
                  <a16:creationId xmlns:a16="http://schemas.microsoft.com/office/drawing/2014/main" id="{B43E0EDC-79A7-0CB8-DBA2-BCE617F94696}"/>
                </a:ext>
              </a:extLst>
            </p:cNvPr>
            <p:cNvSpPr/>
            <p:nvPr/>
          </p:nvSpPr>
          <p:spPr>
            <a:xfrm>
              <a:off x="365838" y="3226449"/>
              <a:ext cx="5216097" cy="2586747"/>
            </a:xfrm>
            <a:prstGeom prst="roundRect">
              <a:avLst>
                <a:gd name="adj" fmla="val 413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194" name="Picture 2" descr="8 Tips For TV Dashboard Productivity | VuePilot">
              <a:extLst>
                <a:ext uri="{FF2B5EF4-FFF2-40B4-BE49-F238E27FC236}">
                  <a16:creationId xmlns:a16="http://schemas.microsoft.com/office/drawing/2014/main" id="{BFECCD64-3763-57CE-C177-2C9A7055263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17" t="9042" r="8945" b="7692"/>
            <a:stretch>
              <a:fillRect/>
            </a:stretch>
          </p:blipFill>
          <p:spPr bwMode="auto">
            <a:xfrm>
              <a:off x="435987" y="3309215"/>
              <a:ext cx="5145948" cy="2503982"/>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Freeform: Shape 8">
            <a:extLst>
              <a:ext uri="{FF2B5EF4-FFF2-40B4-BE49-F238E27FC236}">
                <a16:creationId xmlns:a16="http://schemas.microsoft.com/office/drawing/2014/main" id="{EBECB6F7-1F2E-F7E8-F1B6-72791147217D}"/>
              </a:ext>
            </a:extLst>
          </p:cNvPr>
          <p:cNvSpPr/>
          <p:nvPr>
            <p:custDataLst>
              <p:tags r:id="rId1"/>
            </p:custDataLst>
          </p:nvPr>
        </p:nvSpPr>
        <p:spPr>
          <a:xfrm rot="17606736" flipV="1">
            <a:off x="7766018" y="5079949"/>
            <a:ext cx="1495023" cy="1210411"/>
          </a:xfrm>
          <a:custGeom>
            <a:avLst/>
            <a:gdLst>
              <a:gd name="connsiteX0" fmla="*/ 216661 w 1367736"/>
              <a:gd name="connsiteY0" fmla="*/ 836412 h 1529952"/>
              <a:gd name="connsiteX1" fmla="*/ 877535 w 1367736"/>
              <a:gd name="connsiteY1" fmla="*/ 222322 h 1529952"/>
              <a:gd name="connsiteX2" fmla="*/ 834476 w 1367736"/>
              <a:gd name="connsiteY2" fmla="*/ 0 h 1529952"/>
              <a:gd name="connsiteX3" fmla="*/ 1367736 w 1367736"/>
              <a:gd name="connsiteY3" fmla="*/ 302212 h 1529952"/>
              <a:gd name="connsiteX4" fmla="*/ 1015590 w 1367736"/>
              <a:gd name="connsiteY4" fmla="*/ 935122 h 1529952"/>
              <a:gd name="connsiteX5" fmla="*/ 973517 w 1367736"/>
              <a:gd name="connsiteY5" fmla="*/ 717891 h 1529952"/>
              <a:gd name="connsiteX6" fmla="*/ 484636 w 1367736"/>
              <a:gd name="connsiteY6" fmla="*/ 1414839 h 1529952"/>
              <a:gd name="connsiteX7" fmla="*/ 463107 w 1367736"/>
              <a:gd name="connsiteY7" fmla="*/ 1529952 h 1529952"/>
              <a:gd name="connsiteX8" fmla="*/ 288813 w 1367736"/>
              <a:gd name="connsiteY8" fmla="*/ 1238828 h 1529952"/>
              <a:gd name="connsiteX9" fmla="*/ 0 w 1367736"/>
              <a:gd name="connsiteY9" fmla="*/ 1408672 h 1529952"/>
              <a:gd name="connsiteX10" fmla="*/ 8435 w 1367736"/>
              <a:gd name="connsiteY10" fmla="*/ 1360556 h 1529952"/>
              <a:gd name="connsiteX11" fmla="*/ 216661 w 1367736"/>
              <a:gd name="connsiteY11" fmla="*/ 836412 h 152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7736" h="1529952">
                <a:moveTo>
                  <a:pt x="216661" y="836412"/>
                </a:moveTo>
                <a:cubicBezTo>
                  <a:pt x="373454" y="579554"/>
                  <a:pt x="599704" y="365095"/>
                  <a:pt x="877535" y="222322"/>
                </a:cubicBezTo>
                <a:lnTo>
                  <a:pt x="834476" y="0"/>
                </a:lnTo>
                <a:lnTo>
                  <a:pt x="1367736" y="302212"/>
                </a:lnTo>
                <a:lnTo>
                  <a:pt x="1015590" y="935122"/>
                </a:lnTo>
                <a:lnTo>
                  <a:pt x="973517" y="717891"/>
                </a:lnTo>
                <a:cubicBezTo>
                  <a:pt x="727456" y="883898"/>
                  <a:pt x="555324" y="1133466"/>
                  <a:pt x="484636" y="1414839"/>
                </a:cubicBezTo>
                <a:lnTo>
                  <a:pt x="463107" y="1529952"/>
                </a:lnTo>
                <a:lnTo>
                  <a:pt x="288813" y="1238828"/>
                </a:lnTo>
                <a:lnTo>
                  <a:pt x="0" y="1408672"/>
                </a:lnTo>
                <a:lnTo>
                  <a:pt x="8435" y="1360556"/>
                </a:lnTo>
                <a:cubicBezTo>
                  <a:pt x="47802" y="1174046"/>
                  <a:pt x="118665" y="996948"/>
                  <a:pt x="216661" y="836412"/>
                </a:cubicBezTo>
                <a:close/>
              </a:path>
            </a:pathLst>
          </a:custGeom>
          <a:solidFill>
            <a:schemeClr val="bg1"/>
          </a:solidFill>
          <a:ln w="12700">
            <a:noFill/>
            <a:prstDash val="solid"/>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kern="0" dirty="0">
              <a:solidFill>
                <a:schemeClr val="tx1"/>
              </a:solidFill>
            </a:endParaRPr>
          </a:p>
        </p:txBody>
      </p:sp>
    </p:spTree>
    <p:extLst>
      <p:ext uri="{BB962C8B-B14F-4D97-AF65-F5344CB8AC3E}">
        <p14:creationId xmlns:p14="http://schemas.microsoft.com/office/powerpoint/2010/main" val="30182130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8DE8F-96A1-DA8D-6A8D-A200B8856B19}"/>
              </a:ext>
            </a:extLst>
          </p:cNvPr>
          <p:cNvSpPr>
            <a:spLocks noGrp="1"/>
          </p:cNvSpPr>
          <p:nvPr>
            <p:ph type="title"/>
          </p:nvPr>
        </p:nvSpPr>
        <p:spPr/>
        <p:txBody>
          <a:bodyPr/>
          <a:lstStyle/>
          <a:p>
            <a:r>
              <a:rPr lang="en-US" dirty="0"/>
              <a:t>Colors Should Guide, Not Overwhelm</a:t>
            </a:r>
          </a:p>
        </p:txBody>
      </p:sp>
      <p:sp>
        <p:nvSpPr>
          <p:cNvPr id="5" name="Slide Number Placeholder 4">
            <a:extLst>
              <a:ext uri="{FF2B5EF4-FFF2-40B4-BE49-F238E27FC236}">
                <a16:creationId xmlns:a16="http://schemas.microsoft.com/office/drawing/2014/main" id="{0C5CB364-F98E-E273-2529-3E8157B60F85}"/>
              </a:ext>
            </a:extLst>
          </p:cNvPr>
          <p:cNvSpPr>
            <a:spLocks noGrp="1"/>
          </p:cNvSpPr>
          <p:nvPr>
            <p:ph type="sldNum" sz="quarter" idx="12"/>
          </p:nvPr>
        </p:nvSpPr>
        <p:spPr/>
        <p:txBody>
          <a:bodyPr/>
          <a:lstStyle/>
          <a:p>
            <a:fld id="{0D558541-60C9-42A2-8392-FF12533A6B7A}" type="slidenum">
              <a:rPr lang="en-US" smtClean="0"/>
              <a:pPr/>
              <a:t>53</a:t>
            </a:fld>
            <a:endParaRPr lang="en-US"/>
          </a:p>
        </p:txBody>
      </p:sp>
      <p:grpSp>
        <p:nvGrpSpPr>
          <p:cNvPr id="13" name="Group 12">
            <a:extLst>
              <a:ext uri="{FF2B5EF4-FFF2-40B4-BE49-F238E27FC236}">
                <a16:creationId xmlns:a16="http://schemas.microsoft.com/office/drawing/2014/main" id="{16FD3445-E286-7338-544D-E72856D9F66E}"/>
              </a:ext>
            </a:extLst>
          </p:cNvPr>
          <p:cNvGrpSpPr/>
          <p:nvPr/>
        </p:nvGrpSpPr>
        <p:grpSpPr>
          <a:xfrm>
            <a:off x="1227365" y="1733549"/>
            <a:ext cx="9737270" cy="3971926"/>
            <a:chOff x="1492204" y="2171699"/>
            <a:chExt cx="9737270" cy="3971926"/>
          </a:xfrm>
        </p:grpSpPr>
        <p:grpSp>
          <p:nvGrpSpPr>
            <p:cNvPr id="12" name="Group 11">
              <a:extLst>
                <a:ext uri="{FF2B5EF4-FFF2-40B4-BE49-F238E27FC236}">
                  <a16:creationId xmlns:a16="http://schemas.microsoft.com/office/drawing/2014/main" id="{9B4E3731-10BC-3CC0-0EDA-3D0481F7AE9C}"/>
                </a:ext>
              </a:extLst>
            </p:cNvPr>
            <p:cNvGrpSpPr/>
            <p:nvPr/>
          </p:nvGrpSpPr>
          <p:grpSpPr>
            <a:xfrm>
              <a:off x="1492204" y="2171699"/>
              <a:ext cx="9737270" cy="3971926"/>
              <a:chOff x="1492204" y="2161889"/>
              <a:chExt cx="8099209" cy="3303746"/>
            </a:xfrm>
          </p:grpSpPr>
          <p:sp>
            <p:nvSpPr>
              <p:cNvPr id="10" name="Rectangle: Rounded Corners 9">
                <a:extLst>
                  <a:ext uri="{FF2B5EF4-FFF2-40B4-BE49-F238E27FC236}">
                    <a16:creationId xmlns:a16="http://schemas.microsoft.com/office/drawing/2014/main" id="{C121A0D1-0FE9-238A-13B3-ADD6EBDC4312}"/>
                  </a:ext>
                </a:extLst>
              </p:cNvPr>
              <p:cNvSpPr/>
              <p:nvPr/>
            </p:nvSpPr>
            <p:spPr>
              <a:xfrm>
                <a:off x="1492204" y="2161889"/>
                <a:ext cx="8099209" cy="3303746"/>
              </a:xfrm>
              <a:prstGeom prst="roundRect">
                <a:avLst>
                  <a:gd name="adj" fmla="val 6659"/>
                </a:avLst>
              </a:prstGeom>
              <a:solidFill>
                <a:srgbClr val="4B277E"/>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Rounded Corners 10">
                <a:extLst>
                  <a:ext uri="{FF2B5EF4-FFF2-40B4-BE49-F238E27FC236}">
                    <a16:creationId xmlns:a16="http://schemas.microsoft.com/office/drawing/2014/main" id="{66BE3A55-0931-9823-E30E-C1DE5D5B5AB0}"/>
                  </a:ext>
                </a:extLst>
              </p:cNvPr>
              <p:cNvSpPr/>
              <p:nvPr/>
            </p:nvSpPr>
            <p:spPr>
              <a:xfrm>
                <a:off x="1613991" y="2281645"/>
                <a:ext cx="7857333" cy="3039292"/>
              </a:xfrm>
              <a:prstGeom prst="roundRect">
                <a:avLst>
                  <a:gd name="adj" fmla="val 413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pic>
          <p:nvPicPr>
            <p:cNvPr id="7" name="Picture 6">
              <a:extLst>
                <a:ext uri="{FF2B5EF4-FFF2-40B4-BE49-F238E27FC236}">
                  <a16:creationId xmlns:a16="http://schemas.microsoft.com/office/drawing/2014/main" id="{85FA8F82-C730-DE39-2AC4-0CD158EA46C1}"/>
                </a:ext>
              </a:extLst>
            </p:cNvPr>
            <p:cNvPicPr>
              <a:picLocks noChangeAspect="1"/>
            </p:cNvPicPr>
            <p:nvPr/>
          </p:nvPicPr>
          <p:blipFill>
            <a:blip r:embed="rId4"/>
            <a:stretch>
              <a:fillRect/>
            </a:stretch>
          </p:blipFill>
          <p:spPr>
            <a:xfrm>
              <a:off x="1937589" y="2536040"/>
              <a:ext cx="8989231" cy="3366012"/>
            </a:xfrm>
            <a:prstGeom prst="rect">
              <a:avLst/>
            </a:prstGeom>
          </p:spPr>
        </p:pic>
      </p:grpSp>
      <p:sp>
        <p:nvSpPr>
          <p:cNvPr id="9" name="Freeform: Shape 8">
            <a:extLst>
              <a:ext uri="{FF2B5EF4-FFF2-40B4-BE49-F238E27FC236}">
                <a16:creationId xmlns:a16="http://schemas.microsoft.com/office/drawing/2014/main" id="{C2E7C707-0FD9-89C6-CEA7-0711F2A1BFCB}"/>
              </a:ext>
            </a:extLst>
          </p:cNvPr>
          <p:cNvSpPr/>
          <p:nvPr>
            <p:custDataLst>
              <p:tags r:id="rId1"/>
            </p:custDataLst>
          </p:nvPr>
        </p:nvSpPr>
        <p:spPr>
          <a:xfrm rot="17211700" flipV="1">
            <a:off x="705432" y="2668848"/>
            <a:ext cx="1190283" cy="1520304"/>
          </a:xfrm>
          <a:custGeom>
            <a:avLst/>
            <a:gdLst>
              <a:gd name="connsiteX0" fmla="*/ 216661 w 1367736"/>
              <a:gd name="connsiteY0" fmla="*/ 836412 h 1529952"/>
              <a:gd name="connsiteX1" fmla="*/ 877535 w 1367736"/>
              <a:gd name="connsiteY1" fmla="*/ 222322 h 1529952"/>
              <a:gd name="connsiteX2" fmla="*/ 834476 w 1367736"/>
              <a:gd name="connsiteY2" fmla="*/ 0 h 1529952"/>
              <a:gd name="connsiteX3" fmla="*/ 1367736 w 1367736"/>
              <a:gd name="connsiteY3" fmla="*/ 302212 h 1529952"/>
              <a:gd name="connsiteX4" fmla="*/ 1015590 w 1367736"/>
              <a:gd name="connsiteY4" fmla="*/ 935122 h 1529952"/>
              <a:gd name="connsiteX5" fmla="*/ 973517 w 1367736"/>
              <a:gd name="connsiteY5" fmla="*/ 717891 h 1529952"/>
              <a:gd name="connsiteX6" fmla="*/ 484636 w 1367736"/>
              <a:gd name="connsiteY6" fmla="*/ 1414839 h 1529952"/>
              <a:gd name="connsiteX7" fmla="*/ 463107 w 1367736"/>
              <a:gd name="connsiteY7" fmla="*/ 1529952 h 1529952"/>
              <a:gd name="connsiteX8" fmla="*/ 288813 w 1367736"/>
              <a:gd name="connsiteY8" fmla="*/ 1238828 h 1529952"/>
              <a:gd name="connsiteX9" fmla="*/ 0 w 1367736"/>
              <a:gd name="connsiteY9" fmla="*/ 1408672 h 1529952"/>
              <a:gd name="connsiteX10" fmla="*/ 8435 w 1367736"/>
              <a:gd name="connsiteY10" fmla="*/ 1360556 h 1529952"/>
              <a:gd name="connsiteX11" fmla="*/ 216661 w 1367736"/>
              <a:gd name="connsiteY11" fmla="*/ 836412 h 152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7736" h="1529952">
                <a:moveTo>
                  <a:pt x="216661" y="836412"/>
                </a:moveTo>
                <a:cubicBezTo>
                  <a:pt x="373454" y="579554"/>
                  <a:pt x="599704" y="365095"/>
                  <a:pt x="877535" y="222322"/>
                </a:cubicBezTo>
                <a:lnTo>
                  <a:pt x="834476" y="0"/>
                </a:lnTo>
                <a:lnTo>
                  <a:pt x="1367736" y="302212"/>
                </a:lnTo>
                <a:lnTo>
                  <a:pt x="1015590" y="935122"/>
                </a:lnTo>
                <a:lnTo>
                  <a:pt x="973517" y="717891"/>
                </a:lnTo>
                <a:cubicBezTo>
                  <a:pt x="727456" y="883898"/>
                  <a:pt x="555324" y="1133466"/>
                  <a:pt x="484636" y="1414839"/>
                </a:cubicBezTo>
                <a:lnTo>
                  <a:pt x="463107" y="1529952"/>
                </a:lnTo>
                <a:lnTo>
                  <a:pt x="288813" y="1238828"/>
                </a:lnTo>
                <a:lnTo>
                  <a:pt x="0" y="1408672"/>
                </a:lnTo>
                <a:lnTo>
                  <a:pt x="8435" y="1360556"/>
                </a:lnTo>
                <a:cubicBezTo>
                  <a:pt x="47802" y="1174046"/>
                  <a:pt x="118665" y="996948"/>
                  <a:pt x="216661" y="836412"/>
                </a:cubicBezTo>
                <a:close/>
              </a:path>
            </a:pathLst>
          </a:custGeom>
          <a:solidFill>
            <a:schemeClr val="bg1"/>
          </a:solidFill>
          <a:ln w="12700">
            <a:noFill/>
            <a:prstDash val="solid"/>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kern="0" dirty="0">
              <a:solidFill>
                <a:schemeClr val="tx1"/>
              </a:solidFill>
            </a:endParaRPr>
          </a:p>
        </p:txBody>
      </p:sp>
    </p:spTree>
    <p:extLst>
      <p:ext uri="{BB962C8B-B14F-4D97-AF65-F5344CB8AC3E}">
        <p14:creationId xmlns:p14="http://schemas.microsoft.com/office/powerpoint/2010/main" val="13785074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4CFFA-A4AF-B5CC-74BE-A2C403A8A606}"/>
              </a:ext>
            </a:extLst>
          </p:cNvPr>
          <p:cNvSpPr>
            <a:spLocks noGrp="1"/>
          </p:cNvSpPr>
          <p:nvPr>
            <p:ph type="title"/>
          </p:nvPr>
        </p:nvSpPr>
        <p:spPr/>
        <p:txBody>
          <a:bodyPr/>
          <a:lstStyle/>
          <a:p>
            <a:r>
              <a:rPr lang="en-US" sz="3200" dirty="0"/>
              <a:t>Try different kinds of charts</a:t>
            </a:r>
            <a:endParaRPr lang="en-US" dirty="0"/>
          </a:p>
        </p:txBody>
      </p:sp>
      <p:sp>
        <p:nvSpPr>
          <p:cNvPr id="5" name="Slide Number Placeholder 4">
            <a:extLst>
              <a:ext uri="{FF2B5EF4-FFF2-40B4-BE49-F238E27FC236}">
                <a16:creationId xmlns:a16="http://schemas.microsoft.com/office/drawing/2014/main" id="{90285B8E-EFB6-8C3D-4F8C-679086EB45C0}"/>
              </a:ext>
            </a:extLst>
          </p:cNvPr>
          <p:cNvSpPr>
            <a:spLocks noGrp="1"/>
          </p:cNvSpPr>
          <p:nvPr>
            <p:ph type="sldNum" sz="quarter" idx="12"/>
          </p:nvPr>
        </p:nvSpPr>
        <p:spPr/>
        <p:txBody>
          <a:bodyPr/>
          <a:lstStyle/>
          <a:p>
            <a:fld id="{0D558541-60C9-42A2-8392-FF12533A6B7A}" type="slidenum">
              <a:rPr lang="en-US" smtClean="0"/>
              <a:pPr/>
              <a:t>54</a:t>
            </a:fld>
            <a:endParaRPr lang="en-US"/>
          </a:p>
        </p:txBody>
      </p:sp>
      <p:sp>
        <p:nvSpPr>
          <p:cNvPr id="7" name="TextBox 6">
            <a:extLst>
              <a:ext uri="{FF2B5EF4-FFF2-40B4-BE49-F238E27FC236}">
                <a16:creationId xmlns:a16="http://schemas.microsoft.com/office/drawing/2014/main" id="{521AFBED-EB99-A742-D25C-C51241AD1D84}"/>
              </a:ext>
            </a:extLst>
          </p:cNvPr>
          <p:cNvSpPr txBox="1"/>
          <p:nvPr/>
        </p:nvSpPr>
        <p:spPr>
          <a:xfrm>
            <a:off x="347652" y="6261264"/>
            <a:ext cx="12250141" cy="676980"/>
          </a:xfrm>
          <a:prstGeom prst="rect">
            <a:avLst/>
          </a:prstGeom>
          <a:noFill/>
        </p:spPr>
        <p:txBody>
          <a:bodyPr wrap="square">
            <a:spAutoFit/>
          </a:bodyPr>
          <a:lstStyle/>
          <a:p>
            <a:r>
              <a:rPr lang="en-US" sz="1400" dirty="0"/>
              <a:t>Inspired by Stephanie Evergreen. You Just Need More Chart Choices. Available at: </a:t>
            </a:r>
            <a:r>
              <a:rPr lang="en-US" sz="1400" dirty="0">
                <a:hlinkClick r:id="rId4"/>
              </a:rPr>
              <a:t>https://stephanieevergreen.com/you-just-need-more-chart-choices/</a:t>
            </a:r>
            <a:endParaRPr lang="en-US" sz="1400" dirty="0"/>
          </a:p>
          <a:p>
            <a:endParaRPr lang="en-US" dirty="0"/>
          </a:p>
        </p:txBody>
      </p:sp>
      <p:grpSp>
        <p:nvGrpSpPr>
          <p:cNvPr id="23" name="Group 22">
            <a:extLst>
              <a:ext uri="{FF2B5EF4-FFF2-40B4-BE49-F238E27FC236}">
                <a16:creationId xmlns:a16="http://schemas.microsoft.com/office/drawing/2014/main" id="{D3453E2A-F15B-BFE6-2FAA-8C00CE055798}"/>
              </a:ext>
            </a:extLst>
          </p:cNvPr>
          <p:cNvGrpSpPr/>
          <p:nvPr/>
        </p:nvGrpSpPr>
        <p:grpSpPr>
          <a:xfrm>
            <a:off x="359379" y="1513980"/>
            <a:ext cx="5244020" cy="4677573"/>
            <a:chOff x="545051" y="1513980"/>
            <a:chExt cx="5244020" cy="4677573"/>
          </a:xfrm>
        </p:grpSpPr>
        <p:grpSp>
          <p:nvGrpSpPr>
            <p:cNvPr id="18" name="Group 17">
              <a:extLst>
                <a:ext uri="{FF2B5EF4-FFF2-40B4-BE49-F238E27FC236}">
                  <a16:creationId xmlns:a16="http://schemas.microsoft.com/office/drawing/2014/main" id="{BDD439B1-EDD3-1325-EFF6-81270B738BBB}"/>
                </a:ext>
              </a:extLst>
            </p:cNvPr>
            <p:cNvGrpSpPr/>
            <p:nvPr/>
          </p:nvGrpSpPr>
          <p:grpSpPr>
            <a:xfrm>
              <a:off x="545051" y="1513980"/>
              <a:ext cx="5244020" cy="4677573"/>
              <a:chOff x="530213" y="1513980"/>
              <a:chExt cx="5244020" cy="4677573"/>
            </a:xfrm>
          </p:grpSpPr>
          <p:sp>
            <p:nvSpPr>
              <p:cNvPr id="16" name="Rectangle: Rounded Corners 15">
                <a:extLst>
                  <a:ext uri="{FF2B5EF4-FFF2-40B4-BE49-F238E27FC236}">
                    <a16:creationId xmlns:a16="http://schemas.microsoft.com/office/drawing/2014/main" id="{DFD87860-F1F7-1556-2F9D-ED8915A1106D}"/>
                  </a:ext>
                </a:extLst>
              </p:cNvPr>
              <p:cNvSpPr/>
              <p:nvPr/>
            </p:nvSpPr>
            <p:spPr>
              <a:xfrm>
                <a:off x="530213" y="1513980"/>
                <a:ext cx="5244020" cy="4677573"/>
              </a:xfrm>
              <a:prstGeom prst="roundRect">
                <a:avLst>
                  <a:gd name="adj" fmla="val 3808"/>
                </a:avLst>
              </a:prstGeom>
              <a:solidFill>
                <a:srgbClr val="4B277E"/>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Rounded Corners 16">
                <a:extLst>
                  <a:ext uri="{FF2B5EF4-FFF2-40B4-BE49-F238E27FC236}">
                    <a16:creationId xmlns:a16="http://schemas.microsoft.com/office/drawing/2014/main" id="{87858607-D6FC-772E-F3A9-51993A35D812}"/>
                  </a:ext>
                </a:extLst>
              </p:cNvPr>
              <p:cNvSpPr/>
              <p:nvPr/>
            </p:nvSpPr>
            <p:spPr>
              <a:xfrm>
                <a:off x="685799" y="1638300"/>
                <a:ext cx="4962525" cy="4400550"/>
              </a:xfrm>
              <a:prstGeom prst="roundRect">
                <a:avLst>
                  <a:gd name="adj" fmla="val 219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pic>
          <p:nvPicPr>
            <p:cNvPr id="10" name="Picture 9">
              <a:extLst>
                <a:ext uri="{FF2B5EF4-FFF2-40B4-BE49-F238E27FC236}">
                  <a16:creationId xmlns:a16="http://schemas.microsoft.com/office/drawing/2014/main" id="{967360BA-A779-F95C-7B75-E0E7F67EEB19}"/>
                </a:ext>
              </a:extLst>
            </p:cNvPr>
            <p:cNvPicPr>
              <a:picLocks noChangeAspect="1"/>
            </p:cNvPicPr>
            <p:nvPr/>
          </p:nvPicPr>
          <p:blipFill>
            <a:blip r:embed="rId5"/>
            <a:srcRect l="10964" t="6544" r="59647" b="33532"/>
            <a:stretch>
              <a:fillRect/>
            </a:stretch>
          </p:blipFill>
          <p:spPr>
            <a:xfrm>
              <a:off x="795388" y="1843136"/>
              <a:ext cx="2447835" cy="2680267"/>
            </a:xfrm>
            <a:prstGeom prst="rect">
              <a:avLst/>
            </a:prstGeom>
          </p:spPr>
        </p:pic>
        <p:pic>
          <p:nvPicPr>
            <p:cNvPr id="11" name="Picture 10">
              <a:extLst>
                <a:ext uri="{FF2B5EF4-FFF2-40B4-BE49-F238E27FC236}">
                  <a16:creationId xmlns:a16="http://schemas.microsoft.com/office/drawing/2014/main" id="{48017B92-6F53-C4EE-F3CD-A23B04B659FB}"/>
                </a:ext>
              </a:extLst>
            </p:cNvPr>
            <p:cNvPicPr>
              <a:picLocks noChangeAspect="1"/>
            </p:cNvPicPr>
            <p:nvPr/>
          </p:nvPicPr>
          <p:blipFill>
            <a:blip r:embed="rId5"/>
            <a:srcRect l="1008" t="65086" r="77255" b="2094"/>
            <a:stretch>
              <a:fillRect/>
            </a:stretch>
          </p:blipFill>
          <p:spPr>
            <a:xfrm>
              <a:off x="1170379" y="4397441"/>
              <a:ext cx="1753382" cy="1421735"/>
            </a:xfrm>
            <a:prstGeom prst="rect">
              <a:avLst/>
            </a:prstGeom>
          </p:spPr>
        </p:pic>
        <p:pic>
          <p:nvPicPr>
            <p:cNvPr id="12" name="Picture 11">
              <a:extLst>
                <a:ext uri="{FF2B5EF4-FFF2-40B4-BE49-F238E27FC236}">
                  <a16:creationId xmlns:a16="http://schemas.microsoft.com/office/drawing/2014/main" id="{DC5AB66C-1E94-D968-3B5C-B2B7E8C72FFA}"/>
                </a:ext>
              </a:extLst>
            </p:cNvPr>
            <p:cNvPicPr>
              <a:picLocks noChangeAspect="1"/>
            </p:cNvPicPr>
            <p:nvPr/>
          </p:nvPicPr>
          <p:blipFill>
            <a:blip r:embed="rId5"/>
            <a:srcRect l="60789" t="6507" r="12892" b="34337"/>
            <a:stretch>
              <a:fillRect/>
            </a:stretch>
          </p:blipFill>
          <p:spPr>
            <a:xfrm>
              <a:off x="3167061" y="1870409"/>
              <a:ext cx="2175440" cy="2625720"/>
            </a:xfrm>
            <a:prstGeom prst="rect">
              <a:avLst/>
            </a:prstGeom>
          </p:spPr>
        </p:pic>
        <p:pic>
          <p:nvPicPr>
            <p:cNvPr id="13" name="Picture 12">
              <a:extLst>
                <a:ext uri="{FF2B5EF4-FFF2-40B4-BE49-F238E27FC236}">
                  <a16:creationId xmlns:a16="http://schemas.microsoft.com/office/drawing/2014/main" id="{7A3CF614-0E1F-D284-5180-79D7F2F2C8B0}"/>
                </a:ext>
              </a:extLst>
            </p:cNvPr>
            <p:cNvPicPr>
              <a:picLocks noChangeAspect="1"/>
            </p:cNvPicPr>
            <p:nvPr/>
          </p:nvPicPr>
          <p:blipFill>
            <a:blip r:embed="rId5"/>
            <a:srcRect l="51791" t="65663" r="29409" b="4375"/>
            <a:stretch>
              <a:fillRect/>
            </a:stretch>
          </p:blipFill>
          <p:spPr>
            <a:xfrm>
              <a:off x="3615183" y="4377892"/>
              <a:ext cx="1661181" cy="1421736"/>
            </a:xfrm>
            <a:prstGeom prst="rect">
              <a:avLst/>
            </a:prstGeom>
          </p:spPr>
        </p:pic>
      </p:grpSp>
      <p:grpSp>
        <p:nvGrpSpPr>
          <p:cNvPr id="22" name="Group 21">
            <a:extLst>
              <a:ext uri="{FF2B5EF4-FFF2-40B4-BE49-F238E27FC236}">
                <a16:creationId xmlns:a16="http://schemas.microsoft.com/office/drawing/2014/main" id="{CB457DFD-4AE7-535A-A9E1-3654CD4CF04A}"/>
              </a:ext>
            </a:extLst>
          </p:cNvPr>
          <p:cNvGrpSpPr/>
          <p:nvPr/>
        </p:nvGrpSpPr>
        <p:grpSpPr>
          <a:xfrm>
            <a:off x="5846699" y="1789114"/>
            <a:ext cx="6048015" cy="4164526"/>
            <a:chOff x="5929819" y="1756312"/>
            <a:chExt cx="6048015" cy="4164526"/>
          </a:xfrm>
        </p:grpSpPr>
        <p:grpSp>
          <p:nvGrpSpPr>
            <p:cNvPr id="19" name="Group 18">
              <a:extLst>
                <a:ext uri="{FF2B5EF4-FFF2-40B4-BE49-F238E27FC236}">
                  <a16:creationId xmlns:a16="http://schemas.microsoft.com/office/drawing/2014/main" id="{00649605-8B6A-9C78-1EFC-7E3798A606BC}"/>
                </a:ext>
              </a:extLst>
            </p:cNvPr>
            <p:cNvGrpSpPr/>
            <p:nvPr/>
          </p:nvGrpSpPr>
          <p:grpSpPr>
            <a:xfrm>
              <a:off x="5929819" y="1756312"/>
              <a:ext cx="6048015" cy="4164526"/>
              <a:chOff x="530213" y="1513980"/>
              <a:chExt cx="5244020" cy="4677573"/>
            </a:xfrm>
          </p:grpSpPr>
          <p:sp>
            <p:nvSpPr>
              <p:cNvPr id="20" name="Rectangle: Rounded Corners 19">
                <a:extLst>
                  <a:ext uri="{FF2B5EF4-FFF2-40B4-BE49-F238E27FC236}">
                    <a16:creationId xmlns:a16="http://schemas.microsoft.com/office/drawing/2014/main" id="{76C1E06D-387E-A60D-F16F-7FD7EE6DEC05}"/>
                  </a:ext>
                </a:extLst>
              </p:cNvPr>
              <p:cNvSpPr/>
              <p:nvPr/>
            </p:nvSpPr>
            <p:spPr>
              <a:xfrm>
                <a:off x="530213" y="1513980"/>
                <a:ext cx="5244020" cy="4677573"/>
              </a:xfrm>
              <a:prstGeom prst="roundRect">
                <a:avLst>
                  <a:gd name="adj" fmla="val 3808"/>
                </a:avLst>
              </a:prstGeom>
              <a:solidFill>
                <a:srgbClr val="4B277E"/>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ectangle: Rounded Corners 20">
                <a:extLst>
                  <a:ext uri="{FF2B5EF4-FFF2-40B4-BE49-F238E27FC236}">
                    <a16:creationId xmlns:a16="http://schemas.microsoft.com/office/drawing/2014/main" id="{B74B8D8D-AD12-5C94-F3BA-22C5D5D94B04}"/>
                  </a:ext>
                </a:extLst>
              </p:cNvPr>
              <p:cNvSpPr/>
              <p:nvPr/>
            </p:nvSpPr>
            <p:spPr>
              <a:xfrm>
                <a:off x="685799" y="1669053"/>
                <a:ext cx="4962525" cy="4369797"/>
              </a:xfrm>
              <a:prstGeom prst="roundRect">
                <a:avLst>
                  <a:gd name="adj" fmla="val 219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pic>
          <p:nvPicPr>
            <p:cNvPr id="15" name="Picture 14">
              <a:extLst>
                <a:ext uri="{FF2B5EF4-FFF2-40B4-BE49-F238E27FC236}">
                  <a16:creationId xmlns:a16="http://schemas.microsoft.com/office/drawing/2014/main" id="{F817EC30-F0DD-29FA-D0FB-B8A901AE08CA}"/>
                </a:ext>
              </a:extLst>
            </p:cNvPr>
            <p:cNvPicPr>
              <a:picLocks noChangeAspect="1"/>
            </p:cNvPicPr>
            <p:nvPr/>
          </p:nvPicPr>
          <p:blipFill>
            <a:blip r:embed="rId6"/>
            <a:stretch>
              <a:fillRect/>
            </a:stretch>
          </p:blipFill>
          <p:spPr>
            <a:xfrm>
              <a:off x="6281994" y="2146829"/>
              <a:ext cx="5486071" cy="3638055"/>
            </a:xfrm>
            <a:prstGeom prst="rect">
              <a:avLst/>
            </a:prstGeom>
          </p:spPr>
        </p:pic>
      </p:grpSp>
      <p:sp>
        <p:nvSpPr>
          <p:cNvPr id="24" name="Freeform: Shape 23">
            <a:extLst>
              <a:ext uri="{FF2B5EF4-FFF2-40B4-BE49-F238E27FC236}">
                <a16:creationId xmlns:a16="http://schemas.microsoft.com/office/drawing/2014/main" id="{1F7FB7FE-F390-FAEB-99EE-1E401E42363D}"/>
              </a:ext>
            </a:extLst>
          </p:cNvPr>
          <p:cNvSpPr/>
          <p:nvPr>
            <p:custDataLst>
              <p:tags r:id="rId1"/>
            </p:custDataLst>
          </p:nvPr>
        </p:nvSpPr>
        <p:spPr>
          <a:xfrm rot="2811700">
            <a:off x="5113114" y="1864515"/>
            <a:ext cx="1495023" cy="1210411"/>
          </a:xfrm>
          <a:custGeom>
            <a:avLst/>
            <a:gdLst>
              <a:gd name="connsiteX0" fmla="*/ 216661 w 1367736"/>
              <a:gd name="connsiteY0" fmla="*/ 836412 h 1529952"/>
              <a:gd name="connsiteX1" fmla="*/ 877535 w 1367736"/>
              <a:gd name="connsiteY1" fmla="*/ 222322 h 1529952"/>
              <a:gd name="connsiteX2" fmla="*/ 834476 w 1367736"/>
              <a:gd name="connsiteY2" fmla="*/ 0 h 1529952"/>
              <a:gd name="connsiteX3" fmla="*/ 1367736 w 1367736"/>
              <a:gd name="connsiteY3" fmla="*/ 302212 h 1529952"/>
              <a:gd name="connsiteX4" fmla="*/ 1015590 w 1367736"/>
              <a:gd name="connsiteY4" fmla="*/ 935122 h 1529952"/>
              <a:gd name="connsiteX5" fmla="*/ 973517 w 1367736"/>
              <a:gd name="connsiteY5" fmla="*/ 717891 h 1529952"/>
              <a:gd name="connsiteX6" fmla="*/ 484636 w 1367736"/>
              <a:gd name="connsiteY6" fmla="*/ 1414839 h 1529952"/>
              <a:gd name="connsiteX7" fmla="*/ 463107 w 1367736"/>
              <a:gd name="connsiteY7" fmla="*/ 1529952 h 1529952"/>
              <a:gd name="connsiteX8" fmla="*/ 288813 w 1367736"/>
              <a:gd name="connsiteY8" fmla="*/ 1238828 h 1529952"/>
              <a:gd name="connsiteX9" fmla="*/ 0 w 1367736"/>
              <a:gd name="connsiteY9" fmla="*/ 1408672 h 1529952"/>
              <a:gd name="connsiteX10" fmla="*/ 8435 w 1367736"/>
              <a:gd name="connsiteY10" fmla="*/ 1360556 h 1529952"/>
              <a:gd name="connsiteX11" fmla="*/ 216661 w 1367736"/>
              <a:gd name="connsiteY11" fmla="*/ 836412 h 152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7736" h="1529952">
                <a:moveTo>
                  <a:pt x="216661" y="836412"/>
                </a:moveTo>
                <a:cubicBezTo>
                  <a:pt x="373454" y="579554"/>
                  <a:pt x="599704" y="365095"/>
                  <a:pt x="877535" y="222322"/>
                </a:cubicBezTo>
                <a:lnTo>
                  <a:pt x="834476" y="0"/>
                </a:lnTo>
                <a:lnTo>
                  <a:pt x="1367736" y="302212"/>
                </a:lnTo>
                <a:lnTo>
                  <a:pt x="1015590" y="935122"/>
                </a:lnTo>
                <a:lnTo>
                  <a:pt x="973517" y="717891"/>
                </a:lnTo>
                <a:cubicBezTo>
                  <a:pt x="727456" y="883898"/>
                  <a:pt x="555324" y="1133466"/>
                  <a:pt x="484636" y="1414839"/>
                </a:cubicBezTo>
                <a:lnTo>
                  <a:pt x="463107" y="1529952"/>
                </a:lnTo>
                <a:lnTo>
                  <a:pt x="288813" y="1238828"/>
                </a:lnTo>
                <a:lnTo>
                  <a:pt x="0" y="1408672"/>
                </a:lnTo>
                <a:lnTo>
                  <a:pt x="8435" y="1360556"/>
                </a:lnTo>
                <a:cubicBezTo>
                  <a:pt x="47802" y="1174046"/>
                  <a:pt x="118665" y="996948"/>
                  <a:pt x="216661" y="836412"/>
                </a:cubicBezTo>
                <a:close/>
              </a:path>
            </a:pathLst>
          </a:custGeom>
          <a:solidFill>
            <a:schemeClr val="bg1"/>
          </a:solidFill>
          <a:ln w="12700">
            <a:noFill/>
            <a:prstDash val="solid"/>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kern="0" dirty="0">
              <a:solidFill>
                <a:schemeClr val="tx1"/>
              </a:solidFill>
            </a:endParaRPr>
          </a:p>
        </p:txBody>
      </p:sp>
    </p:spTree>
    <p:extLst>
      <p:ext uri="{BB962C8B-B14F-4D97-AF65-F5344CB8AC3E}">
        <p14:creationId xmlns:p14="http://schemas.microsoft.com/office/powerpoint/2010/main" val="27235423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70BF8-837F-C2CC-05F6-E4FCF20BB0A7}"/>
              </a:ext>
            </a:extLst>
          </p:cNvPr>
          <p:cNvSpPr>
            <a:spLocks noGrp="1"/>
          </p:cNvSpPr>
          <p:nvPr>
            <p:ph type="title"/>
          </p:nvPr>
        </p:nvSpPr>
        <p:spPr/>
        <p:txBody>
          <a:bodyPr/>
          <a:lstStyle/>
          <a:p>
            <a:r>
              <a:rPr lang="en-US" dirty="0"/>
              <a:t>Transform Raw Numbers into Actionable Insights</a:t>
            </a:r>
          </a:p>
        </p:txBody>
      </p:sp>
      <p:sp>
        <p:nvSpPr>
          <p:cNvPr id="5" name="Slide Number Placeholder 4">
            <a:extLst>
              <a:ext uri="{FF2B5EF4-FFF2-40B4-BE49-F238E27FC236}">
                <a16:creationId xmlns:a16="http://schemas.microsoft.com/office/drawing/2014/main" id="{58721497-730A-A2C3-32F4-4AD0300A1B96}"/>
              </a:ext>
            </a:extLst>
          </p:cNvPr>
          <p:cNvSpPr>
            <a:spLocks noGrp="1"/>
          </p:cNvSpPr>
          <p:nvPr>
            <p:ph type="sldNum" sz="quarter" idx="12"/>
          </p:nvPr>
        </p:nvSpPr>
        <p:spPr/>
        <p:txBody>
          <a:bodyPr/>
          <a:lstStyle/>
          <a:p>
            <a:fld id="{0D558541-60C9-42A2-8392-FF12533A6B7A}" type="slidenum">
              <a:rPr lang="en-US" smtClean="0"/>
              <a:pPr/>
              <a:t>55</a:t>
            </a:fld>
            <a:endParaRPr lang="en-US"/>
          </a:p>
        </p:txBody>
      </p:sp>
      <p:grpSp>
        <p:nvGrpSpPr>
          <p:cNvPr id="34" name="Group 33">
            <a:extLst>
              <a:ext uri="{FF2B5EF4-FFF2-40B4-BE49-F238E27FC236}">
                <a16:creationId xmlns:a16="http://schemas.microsoft.com/office/drawing/2014/main" id="{5A78C44D-DC17-4A4D-A515-890B2D104AA3}"/>
              </a:ext>
            </a:extLst>
          </p:cNvPr>
          <p:cNvGrpSpPr/>
          <p:nvPr/>
        </p:nvGrpSpPr>
        <p:grpSpPr>
          <a:xfrm>
            <a:off x="268643" y="2178757"/>
            <a:ext cx="11614062" cy="2691437"/>
            <a:chOff x="211755" y="1771483"/>
            <a:chExt cx="11614062" cy="2691437"/>
          </a:xfrm>
        </p:grpSpPr>
        <p:sp>
          <p:nvSpPr>
            <p:cNvPr id="10" name="Rectangle: Rounded Corners 9">
              <a:extLst>
                <a:ext uri="{FF2B5EF4-FFF2-40B4-BE49-F238E27FC236}">
                  <a16:creationId xmlns:a16="http://schemas.microsoft.com/office/drawing/2014/main" id="{236E3AC9-8610-745F-22CF-D640D9BBAEAD}"/>
                </a:ext>
              </a:extLst>
            </p:cNvPr>
            <p:cNvSpPr/>
            <p:nvPr/>
          </p:nvSpPr>
          <p:spPr>
            <a:xfrm>
              <a:off x="304378" y="2223435"/>
              <a:ext cx="3686477" cy="2233061"/>
            </a:xfrm>
            <a:prstGeom prst="roundRect">
              <a:avLst>
                <a:gd name="adj" fmla="val 3184"/>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Rectangle 30">
              <a:extLst>
                <a:ext uri="{FF2B5EF4-FFF2-40B4-BE49-F238E27FC236}">
                  <a16:creationId xmlns:a16="http://schemas.microsoft.com/office/drawing/2014/main" id="{8AB167DB-054E-C987-BE3F-1BFDDAF839D3}"/>
                </a:ext>
              </a:extLst>
            </p:cNvPr>
            <p:cNvSpPr/>
            <p:nvPr/>
          </p:nvSpPr>
          <p:spPr>
            <a:xfrm>
              <a:off x="304377" y="1771483"/>
              <a:ext cx="3686478" cy="54371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2" name="TextBox 11">
              <a:extLst>
                <a:ext uri="{FF2B5EF4-FFF2-40B4-BE49-F238E27FC236}">
                  <a16:creationId xmlns:a16="http://schemas.microsoft.com/office/drawing/2014/main" id="{3DF5C550-5AA6-7322-1650-E20BB6BA7E54}"/>
                </a:ext>
              </a:extLst>
            </p:cNvPr>
            <p:cNvSpPr txBox="1"/>
            <p:nvPr/>
          </p:nvSpPr>
          <p:spPr>
            <a:xfrm>
              <a:off x="211755" y="1877597"/>
              <a:ext cx="3798351" cy="2523768"/>
            </a:xfrm>
            <a:prstGeom prst="rect">
              <a:avLst/>
            </a:prstGeom>
            <a:noFill/>
          </p:spPr>
          <p:txBody>
            <a:bodyPr wrap="square">
              <a:spAutoFit/>
            </a:bodyPr>
            <a:lstStyle/>
            <a:p>
              <a:pPr algn="ctr"/>
              <a:r>
                <a:rPr lang="en-US" sz="1800" b="1" dirty="0">
                  <a:solidFill>
                    <a:schemeClr val="bg1"/>
                  </a:solidFill>
                </a:rPr>
                <a:t>When Raw Numbers Feel Abstract</a:t>
              </a:r>
            </a:p>
            <a:p>
              <a:endParaRPr lang="en-US" sz="1200" b="1" dirty="0"/>
            </a:p>
            <a:p>
              <a:pPr marL="173038" indent="-115888">
                <a:buFont typeface="Arial" panose="020B0604020202020204" pitchFamily="34" charset="0"/>
                <a:buChar char="•"/>
              </a:pPr>
              <a:r>
                <a:rPr lang="en-US" sz="1600" b="1" dirty="0"/>
                <a:t>Convert to percentages or ratios</a:t>
              </a:r>
              <a:r>
                <a:rPr lang="en-US" sz="1600" dirty="0"/>
                <a:t> - </a:t>
              </a:r>
              <a:r>
                <a:rPr lang="en-US" sz="1600" i="1" dirty="0"/>
                <a:t>"45% market share" vs. "450,000 customers"</a:t>
              </a:r>
              <a:endParaRPr lang="en-US" sz="1600" dirty="0"/>
            </a:p>
            <a:p>
              <a:pPr marL="173038" indent="-115888">
                <a:buFont typeface="Arial" panose="020B0604020202020204" pitchFamily="34" charset="0"/>
                <a:buChar char="•"/>
              </a:pPr>
              <a:r>
                <a:rPr lang="en-US" sz="1600" b="1" dirty="0"/>
                <a:t>Show change over time instead of snapshots</a:t>
              </a:r>
              <a:r>
                <a:rPr lang="en-US" sz="1600" dirty="0"/>
                <a:t> - </a:t>
              </a:r>
              <a:r>
                <a:rPr lang="en-US" sz="1600" i="1" dirty="0"/>
                <a:t>"Sales up 15%" vs. "Sales = $2.3M"</a:t>
              </a:r>
              <a:endParaRPr lang="en-US" sz="1600" dirty="0"/>
            </a:p>
            <a:p>
              <a:pPr marL="173038" indent="-115888">
                <a:buFont typeface="Arial" panose="020B0604020202020204" pitchFamily="34" charset="0"/>
                <a:buChar char="•"/>
              </a:pPr>
              <a:r>
                <a:rPr lang="en-US" sz="1600" b="1" dirty="0"/>
                <a:t>Use familiar units</a:t>
              </a:r>
              <a:r>
                <a:rPr lang="en-US" sz="1600" dirty="0"/>
                <a:t> - </a:t>
              </a:r>
              <a:r>
                <a:rPr lang="en-US" sz="1600" i="1" dirty="0"/>
                <a:t>"$12 per day" vs. "$4,380 per year"</a:t>
              </a:r>
              <a:endParaRPr lang="en-US" sz="1600" dirty="0"/>
            </a:p>
          </p:txBody>
        </p:sp>
        <p:sp>
          <p:nvSpPr>
            <p:cNvPr id="15" name="Rectangle: Rounded Corners 14">
              <a:extLst>
                <a:ext uri="{FF2B5EF4-FFF2-40B4-BE49-F238E27FC236}">
                  <a16:creationId xmlns:a16="http://schemas.microsoft.com/office/drawing/2014/main" id="{1FABA660-E823-8A01-19A2-A496AD9111A7}"/>
                </a:ext>
              </a:extLst>
            </p:cNvPr>
            <p:cNvSpPr/>
            <p:nvPr/>
          </p:nvSpPr>
          <p:spPr>
            <a:xfrm>
              <a:off x="4251170" y="2223436"/>
              <a:ext cx="3686477" cy="2233060"/>
            </a:xfrm>
            <a:prstGeom prst="roundRect">
              <a:avLst>
                <a:gd name="adj" fmla="val 3184"/>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6" name="Rectangle: Rounded Corners 15">
              <a:extLst>
                <a:ext uri="{FF2B5EF4-FFF2-40B4-BE49-F238E27FC236}">
                  <a16:creationId xmlns:a16="http://schemas.microsoft.com/office/drawing/2014/main" id="{C6AAB297-C43A-9426-59CD-7EAA1FD4ACE6}"/>
                </a:ext>
              </a:extLst>
            </p:cNvPr>
            <p:cNvSpPr/>
            <p:nvPr/>
          </p:nvSpPr>
          <p:spPr>
            <a:xfrm>
              <a:off x="8139340" y="2201631"/>
              <a:ext cx="3686477" cy="2254865"/>
            </a:xfrm>
            <a:prstGeom prst="roundRect">
              <a:avLst>
                <a:gd name="adj" fmla="val 3184"/>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ectangle 31">
              <a:extLst>
                <a:ext uri="{FF2B5EF4-FFF2-40B4-BE49-F238E27FC236}">
                  <a16:creationId xmlns:a16="http://schemas.microsoft.com/office/drawing/2014/main" id="{BB5F6DAD-8465-CC2F-C049-969BB22A4F97}"/>
                </a:ext>
              </a:extLst>
            </p:cNvPr>
            <p:cNvSpPr/>
            <p:nvPr/>
          </p:nvSpPr>
          <p:spPr>
            <a:xfrm>
              <a:off x="4255592" y="1781107"/>
              <a:ext cx="3686478" cy="54371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ectangle 32">
              <a:extLst>
                <a:ext uri="{FF2B5EF4-FFF2-40B4-BE49-F238E27FC236}">
                  <a16:creationId xmlns:a16="http://schemas.microsoft.com/office/drawing/2014/main" id="{176E2EEF-9D97-D10D-199F-CD19D7005244}"/>
                </a:ext>
              </a:extLst>
            </p:cNvPr>
            <p:cNvSpPr/>
            <p:nvPr/>
          </p:nvSpPr>
          <p:spPr>
            <a:xfrm>
              <a:off x="8139339" y="1782917"/>
              <a:ext cx="3686478" cy="54371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8" name="TextBox 17">
              <a:extLst>
                <a:ext uri="{FF2B5EF4-FFF2-40B4-BE49-F238E27FC236}">
                  <a16:creationId xmlns:a16="http://schemas.microsoft.com/office/drawing/2014/main" id="{6E19F99F-796A-93F0-23E0-E89EED1A97B8}"/>
                </a:ext>
              </a:extLst>
            </p:cNvPr>
            <p:cNvSpPr txBox="1"/>
            <p:nvPr/>
          </p:nvSpPr>
          <p:spPr>
            <a:xfrm>
              <a:off x="4248168" y="1887222"/>
              <a:ext cx="3650361" cy="2092881"/>
            </a:xfrm>
            <a:prstGeom prst="rect">
              <a:avLst/>
            </a:prstGeom>
            <a:noFill/>
          </p:spPr>
          <p:txBody>
            <a:bodyPr wrap="square">
              <a:spAutoFit/>
            </a:bodyPr>
            <a:lstStyle/>
            <a:p>
              <a:pPr algn="ctr"/>
              <a:r>
                <a:rPr lang="en-US" sz="1800" b="1" dirty="0">
                  <a:solidFill>
                    <a:schemeClr val="bg1"/>
                  </a:solidFill>
                </a:rPr>
                <a:t>When Comparisons Are Difficult</a:t>
              </a:r>
            </a:p>
            <a:p>
              <a:pPr algn="ctr"/>
              <a:endParaRPr lang="en-US" sz="1600" b="1" dirty="0"/>
            </a:p>
            <a:p>
              <a:pPr marL="115888" indent="-115888">
                <a:buFont typeface="Arial" panose="020B0604020202020204" pitchFamily="34" charset="0"/>
                <a:buChar char="•"/>
              </a:pPr>
              <a:r>
                <a:rPr lang="en-US" sz="1600" b="1" dirty="0"/>
                <a:t>Create rankings or categories </a:t>
              </a:r>
              <a:r>
                <a:rPr lang="en-US" sz="1600" dirty="0"/>
                <a:t>- "Top performer" vs. "scored 847 points"</a:t>
              </a:r>
            </a:p>
            <a:p>
              <a:pPr marL="115888" indent="-115888">
                <a:buFont typeface="Arial" panose="020B0604020202020204" pitchFamily="34" charset="0"/>
                <a:buChar char="•"/>
              </a:pPr>
              <a:r>
                <a:rPr lang="en-US" sz="1600" b="1" dirty="0"/>
                <a:t>Show relative to benchmark </a:t>
              </a:r>
              <a:r>
                <a:rPr lang="en-US" sz="1600" dirty="0"/>
                <a:t>- "20% above average" vs. "3.2 rating"</a:t>
              </a:r>
            </a:p>
            <a:p>
              <a:pPr marL="115888" indent="-115888">
                <a:buFont typeface="Arial" panose="020B0604020202020204" pitchFamily="34" charset="0"/>
                <a:buChar char="•"/>
              </a:pPr>
              <a:r>
                <a:rPr lang="en-US" sz="1600" b="1" dirty="0"/>
                <a:t>Normalize by population</a:t>
              </a:r>
              <a:r>
                <a:rPr lang="en-US" sz="1600" dirty="0"/>
                <a:t> - "5 per 1,000 residents" vs. "500 total cases"</a:t>
              </a:r>
            </a:p>
          </p:txBody>
        </p:sp>
        <p:sp>
          <p:nvSpPr>
            <p:cNvPr id="7" name="TextBox 6">
              <a:extLst>
                <a:ext uri="{FF2B5EF4-FFF2-40B4-BE49-F238E27FC236}">
                  <a16:creationId xmlns:a16="http://schemas.microsoft.com/office/drawing/2014/main" id="{A5226B95-0C0B-9D1F-3D12-BAA6E6D8FFC0}"/>
                </a:ext>
              </a:extLst>
            </p:cNvPr>
            <p:cNvSpPr txBox="1"/>
            <p:nvPr/>
          </p:nvSpPr>
          <p:spPr>
            <a:xfrm>
              <a:off x="8197962" y="1877597"/>
              <a:ext cx="3483671" cy="2585323"/>
            </a:xfrm>
            <a:prstGeom prst="rect">
              <a:avLst/>
            </a:prstGeom>
            <a:noFill/>
          </p:spPr>
          <p:txBody>
            <a:bodyPr wrap="square">
              <a:spAutoFit/>
            </a:bodyPr>
            <a:lstStyle/>
            <a:p>
              <a:pPr algn="ctr"/>
              <a:r>
                <a:rPr lang="en-US" sz="1800" b="1" dirty="0">
                  <a:solidFill>
                    <a:schemeClr val="bg1"/>
                  </a:solidFill>
                </a:rPr>
                <a:t>When Precision Overwhelms</a:t>
              </a:r>
            </a:p>
            <a:p>
              <a:endParaRPr lang="en-US" sz="1600" b="1" dirty="0"/>
            </a:p>
            <a:p>
              <a:pPr marL="115888" indent="-115888">
                <a:buFont typeface="Arial" panose="020B0604020202020204" pitchFamily="34" charset="0"/>
                <a:buChar char="•"/>
              </a:pPr>
              <a:r>
                <a:rPr lang="en-US" sz="1600" b="1" dirty="0"/>
                <a:t>Round to meaningful digits - </a:t>
              </a:r>
              <a:r>
                <a:rPr lang="en-US" sz="1600" dirty="0"/>
                <a:t>"About $50K" vs. "$49,847.23"</a:t>
              </a:r>
            </a:p>
            <a:p>
              <a:pPr marL="115888" indent="-115888">
                <a:buFont typeface="Arial" panose="020B0604020202020204" pitchFamily="34" charset="0"/>
                <a:buChar char="•"/>
              </a:pPr>
              <a:r>
                <a:rPr lang="en-US" sz="1600" b="1" dirty="0"/>
                <a:t>Group into categories - </a:t>
              </a:r>
              <a:r>
                <a:rPr lang="en-US" sz="1600" dirty="0"/>
                <a:t>"High/Medium/Low risk" vs. "Risk scores 1-100"</a:t>
              </a:r>
            </a:p>
            <a:p>
              <a:pPr marL="115888" indent="-115888">
                <a:buFont typeface="Arial" panose="020B0604020202020204" pitchFamily="34" charset="0"/>
                <a:buChar char="•"/>
              </a:pPr>
              <a:r>
                <a:rPr lang="en-US" sz="1600" b="1" dirty="0"/>
                <a:t>Focus on top performers + "other" - </a:t>
              </a:r>
              <a:r>
                <a:rPr lang="en-US" sz="1600" dirty="0"/>
                <a:t>"Show top 5 + Other" vs. "Show all 47 items"</a:t>
              </a:r>
            </a:p>
          </p:txBody>
        </p:sp>
      </p:grpSp>
    </p:spTree>
    <p:extLst>
      <p:ext uri="{BB962C8B-B14F-4D97-AF65-F5344CB8AC3E}">
        <p14:creationId xmlns:p14="http://schemas.microsoft.com/office/powerpoint/2010/main" val="16870837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21EB95-4911-7932-EBB9-5D439991F7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A496CF-C8F2-6E92-F838-25051594A331}"/>
              </a:ext>
            </a:extLst>
          </p:cNvPr>
          <p:cNvSpPr>
            <a:spLocks noGrp="1"/>
          </p:cNvSpPr>
          <p:nvPr>
            <p:ph type="title"/>
          </p:nvPr>
        </p:nvSpPr>
        <p:spPr/>
        <p:txBody>
          <a:bodyPr/>
          <a:lstStyle/>
          <a:p>
            <a:r>
              <a:rPr lang="en-US" sz="2800" dirty="0"/>
              <a:t>Example of Transforming Numbers</a:t>
            </a:r>
            <a:endParaRPr lang="en-US" dirty="0"/>
          </a:p>
        </p:txBody>
      </p:sp>
      <p:sp>
        <p:nvSpPr>
          <p:cNvPr id="5" name="Slide Number Placeholder 4">
            <a:extLst>
              <a:ext uri="{FF2B5EF4-FFF2-40B4-BE49-F238E27FC236}">
                <a16:creationId xmlns:a16="http://schemas.microsoft.com/office/drawing/2014/main" id="{52710555-62A7-FCB1-A778-1B51FA24A17C}"/>
              </a:ext>
            </a:extLst>
          </p:cNvPr>
          <p:cNvSpPr>
            <a:spLocks noGrp="1"/>
          </p:cNvSpPr>
          <p:nvPr>
            <p:ph type="sldNum" sz="quarter" idx="12"/>
          </p:nvPr>
        </p:nvSpPr>
        <p:spPr>
          <a:xfrm>
            <a:off x="11346640" y="6573749"/>
            <a:ext cx="497708" cy="275167"/>
          </a:xfrm>
        </p:spPr>
        <p:txBody>
          <a:bodyPr/>
          <a:lstStyle/>
          <a:p>
            <a:fld id="{0D558541-60C9-42A2-8392-FF12533A6B7A}" type="slidenum">
              <a:rPr lang="en-US" smtClean="0"/>
              <a:pPr/>
              <a:t>56</a:t>
            </a:fld>
            <a:endParaRPr lang="en-US"/>
          </a:p>
        </p:txBody>
      </p:sp>
      <p:pic>
        <p:nvPicPr>
          <p:cNvPr id="29" name="Picture 4">
            <a:extLst>
              <a:ext uri="{FF2B5EF4-FFF2-40B4-BE49-F238E27FC236}">
                <a16:creationId xmlns:a16="http://schemas.microsoft.com/office/drawing/2014/main" id="{298A976B-ECB0-58F2-BCAC-115C63BDAC3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6500"/>
          <a:stretch>
            <a:fillRect/>
          </a:stretch>
        </p:blipFill>
        <p:spPr bwMode="auto">
          <a:xfrm>
            <a:off x="6781480" y="17966"/>
            <a:ext cx="5038331" cy="636986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E978DFA-643D-B2EA-9C94-A82FCF4D2046}"/>
              </a:ext>
            </a:extLst>
          </p:cNvPr>
          <p:cNvSpPr txBox="1"/>
          <p:nvPr/>
        </p:nvSpPr>
        <p:spPr>
          <a:xfrm>
            <a:off x="2224585" y="5535753"/>
            <a:ext cx="4695669" cy="738664"/>
          </a:xfrm>
          <a:prstGeom prst="rect">
            <a:avLst/>
          </a:prstGeom>
          <a:noFill/>
        </p:spPr>
        <p:txBody>
          <a:bodyPr wrap="square" rtlCol="0">
            <a:spAutoFit/>
          </a:bodyPr>
          <a:lstStyle/>
          <a:p>
            <a:pPr algn="r"/>
            <a:r>
              <a:rPr lang="en-US" sz="1400" b="1" dirty="0"/>
              <a:t>Source: </a:t>
            </a:r>
            <a:r>
              <a:rPr lang="en-US" sz="1400" dirty="0"/>
              <a:t>Brenner, H. (2002). Long-term survival rates of cancer patients achieved by the end of the 20th century: a period analysis. The Lancet, 360, pp. 1131-1135​.</a:t>
            </a:r>
            <a:endParaRPr lang="en-US" sz="2000" dirty="0"/>
          </a:p>
        </p:txBody>
      </p:sp>
    </p:spTree>
    <p:extLst>
      <p:ext uri="{BB962C8B-B14F-4D97-AF65-F5344CB8AC3E}">
        <p14:creationId xmlns:p14="http://schemas.microsoft.com/office/powerpoint/2010/main" val="11990126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A2E5B-51D2-C4B9-B0C2-2899FC759517}"/>
            </a:ext>
          </a:extLst>
        </p:cNvPr>
        <p:cNvGrpSpPr/>
        <p:nvPr/>
      </p:nvGrpSpPr>
      <p:grpSpPr>
        <a:xfrm>
          <a:off x="0" y="0"/>
          <a:ext cx="0" cy="0"/>
          <a:chOff x="0" y="0"/>
          <a:chExt cx="0" cy="0"/>
        </a:xfrm>
      </p:grpSpPr>
      <p:sp>
        <p:nvSpPr>
          <p:cNvPr id="30" name="Rectangle 29">
            <a:extLst>
              <a:ext uri="{FF2B5EF4-FFF2-40B4-BE49-F238E27FC236}">
                <a16:creationId xmlns:a16="http://schemas.microsoft.com/office/drawing/2014/main" id="{B2258960-CEBE-F4F4-0AC6-5A793878D26E}"/>
              </a:ext>
            </a:extLst>
          </p:cNvPr>
          <p:cNvSpPr/>
          <p:nvPr/>
        </p:nvSpPr>
        <p:spPr>
          <a:xfrm>
            <a:off x="1946932" y="2760029"/>
            <a:ext cx="3248224" cy="306215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1E817085-DA88-3750-F003-D334AE1FCFF1}"/>
              </a:ext>
            </a:extLst>
          </p:cNvPr>
          <p:cNvSpPr>
            <a:spLocks noGrp="1"/>
          </p:cNvSpPr>
          <p:nvPr>
            <p:ph type="title"/>
          </p:nvPr>
        </p:nvSpPr>
        <p:spPr/>
        <p:txBody>
          <a:bodyPr/>
          <a:lstStyle/>
          <a:p>
            <a:r>
              <a:rPr lang="en-US" sz="2800" dirty="0"/>
              <a:t>Example of Transforming Numbers</a:t>
            </a:r>
            <a:endParaRPr lang="en-US" dirty="0"/>
          </a:p>
        </p:txBody>
      </p:sp>
      <p:sp>
        <p:nvSpPr>
          <p:cNvPr id="5" name="Slide Number Placeholder 4">
            <a:extLst>
              <a:ext uri="{FF2B5EF4-FFF2-40B4-BE49-F238E27FC236}">
                <a16:creationId xmlns:a16="http://schemas.microsoft.com/office/drawing/2014/main" id="{F128763C-AB72-8761-3AC4-C2FE17595311}"/>
              </a:ext>
            </a:extLst>
          </p:cNvPr>
          <p:cNvSpPr>
            <a:spLocks noGrp="1"/>
          </p:cNvSpPr>
          <p:nvPr>
            <p:ph type="sldNum" sz="quarter" idx="12"/>
          </p:nvPr>
        </p:nvSpPr>
        <p:spPr>
          <a:xfrm>
            <a:off x="11346640" y="6573749"/>
            <a:ext cx="497708" cy="275167"/>
          </a:xfrm>
        </p:spPr>
        <p:txBody>
          <a:bodyPr/>
          <a:lstStyle/>
          <a:p>
            <a:fld id="{0D558541-60C9-42A2-8392-FF12533A6B7A}" type="slidenum">
              <a:rPr lang="en-US" smtClean="0"/>
              <a:pPr/>
              <a:t>57</a:t>
            </a:fld>
            <a:endParaRPr lang="en-US"/>
          </a:p>
        </p:txBody>
      </p:sp>
      <p:sp>
        <p:nvSpPr>
          <p:cNvPr id="20" name="Content Placeholder 19">
            <a:extLst>
              <a:ext uri="{FF2B5EF4-FFF2-40B4-BE49-F238E27FC236}">
                <a16:creationId xmlns:a16="http://schemas.microsoft.com/office/drawing/2014/main" id="{2C41ACBD-C571-9C1A-2AF1-F8425D6B740C}"/>
              </a:ext>
            </a:extLst>
          </p:cNvPr>
          <p:cNvSpPr>
            <a:spLocks noGrp="1"/>
          </p:cNvSpPr>
          <p:nvPr>
            <p:ph idx="1"/>
          </p:nvPr>
        </p:nvSpPr>
        <p:spPr>
          <a:xfrm>
            <a:off x="1967727" y="2781415"/>
            <a:ext cx="3199016" cy="4376468"/>
          </a:xfrm>
        </p:spPr>
        <p:txBody>
          <a:bodyPr/>
          <a:lstStyle/>
          <a:p>
            <a:pPr>
              <a:lnSpc>
                <a:spcPct val="100000"/>
              </a:lnSpc>
              <a:spcBef>
                <a:spcPts val="600"/>
              </a:spcBef>
              <a:spcAft>
                <a:spcPts val="0"/>
              </a:spcAft>
            </a:pPr>
            <a:r>
              <a:rPr lang="en-US" sz="1400" dirty="0"/>
              <a:t>Insights: </a:t>
            </a:r>
          </a:p>
          <a:p>
            <a:pPr marL="285750" indent="-285750">
              <a:lnSpc>
                <a:spcPct val="100000"/>
              </a:lnSpc>
              <a:spcBef>
                <a:spcPts val="600"/>
              </a:spcBef>
              <a:spcAft>
                <a:spcPts val="0"/>
              </a:spcAft>
              <a:buFont typeface="Arial" panose="020B0604020202020204" pitchFamily="34" charset="0"/>
              <a:buChar char="•"/>
            </a:pPr>
            <a:r>
              <a:rPr lang="en-US" sz="1200" dirty="0"/>
              <a:t>Success stories</a:t>
            </a:r>
            <a:r>
              <a:rPr lang="en-US" sz="1200" b="0" dirty="0"/>
              <a:t>. Prostate and thyroid cancers stand out with exceptional survival rates - prostate at 98.8% at 5 years and thyroid at 96%. </a:t>
            </a:r>
          </a:p>
          <a:p>
            <a:pPr marL="285750" indent="-285750">
              <a:lnSpc>
                <a:spcPct val="100000"/>
              </a:lnSpc>
              <a:spcBef>
                <a:spcPts val="600"/>
              </a:spcBef>
              <a:spcAft>
                <a:spcPts val="0"/>
              </a:spcAft>
              <a:buFont typeface="Arial" panose="020B0604020202020204" pitchFamily="34" charset="0"/>
              <a:buChar char="•"/>
            </a:pPr>
            <a:r>
              <a:rPr lang="en-US" sz="1200" dirty="0"/>
              <a:t>The Pancreatic Challenge</a:t>
            </a:r>
            <a:r>
              <a:rPr lang="en-US" sz="1200" b="0" dirty="0"/>
              <a:t>.  Pancreas cancer shows devastatingly low survival rates (4% at 5 years, dropping to 2.7% at 20 years), highlighting one of oncology's most urgent challenges.</a:t>
            </a:r>
          </a:p>
          <a:p>
            <a:pPr marL="285750" indent="-285750">
              <a:lnSpc>
                <a:spcPct val="100000"/>
              </a:lnSpc>
              <a:spcBef>
                <a:spcPts val="600"/>
              </a:spcBef>
              <a:spcAft>
                <a:spcPts val="0"/>
              </a:spcAft>
              <a:buFont typeface="Arial" panose="020B0604020202020204" pitchFamily="34" charset="0"/>
              <a:buChar char="•"/>
            </a:pPr>
            <a:r>
              <a:rPr lang="en-US" sz="1200" dirty="0"/>
              <a:t>Brain Cancers</a:t>
            </a:r>
            <a:r>
              <a:rPr lang="en-US" sz="1200" b="0" dirty="0"/>
              <a:t>.  Show consistently low survival rates (32% at 5 years), highlighting the challenges of treating central nervous system malignancies.</a:t>
            </a:r>
          </a:p>
        </p:txBody>
      </p:sp>
      <p:sp>
        <p:nvSpPr>
          <p:cNvPr id="13" name="TextBox 12">
            <a:extLst>
              <a:ext uri="{FF2B5EF4-FFF2-40B4-BE49-F238E27FC236}">
                <a16:creationId xmlns:a16="http://schemas.microsoft.com/office/drawing/2014/main" id="{318D4BEB-D0A2-7550-1C7F-9643FDD53CAC}"/>
              </a:ext>
            </a:extLst>
          </p:cNvPr>
          <p:cNvSpPr txBox="1"/>
          <p:nvPr/>
        </p:nvSpPr>
        <p:spPr>
          <a:xfrm>
            <a:off x="1314693" y="1986732"/>
            <a:ext cx="4505085" cy="615553"/>
          </a:xfrm>
          <a:prstGeom prst="rect">
            <a:avLst/>
          </a:prstGeom>
          <a:noFill/>
        </p:spPr>
        <p:txBody>
          <a:bodyPr wrap="square">
            <a:spAutoFit/>
          </a:bodyPr>
          <a:lstStyle/>
          <a:p>
            <a:pPr algn="ctr"/>
            <a:r>
              <a:rPr lang="en-US" sz="1800" b="1" dirty="0"/>
              <a:t>From Diagnosis to 20 Years Later: </a:t>
            </a:r>
          </a:p>
          <a:p>
            <a:pPr algn="ctr"/>
            <a:r>
              <a:rPr lang="en-US" sz="1600" i="1" dirty="0"/>
              <a:t>How Cancer Survival Rankings Evolve</a:t>
            </a:r>
            <a:endParaRPr lang="en-US" sz="1800" i="1" dirty="0"/>
          </a:p>
        </p:txBody>
      </p:sp>
      <p:grpSp>
        <p:nvGrpSpPr>
          <p:cNvPr id="4" name="Group 3">
            <a:extLst>
              <a:ext uri="{FF2B5EF4-FFF2-40B4-BE49-F238E27FC236}">
                <a16:creationId xmlns:a16="http://schemas.microsoft.com/office/drawing/2014/main" id="{B8BA95C8-DF48-27E9-7FB7-C661B8E10E14}"/>
              </a:ext>
            </a:extLst>
          </p:cNvPr>
          <p:cNvGrpSpPr/>
          <p:nvPr/>
        </p:nvGrpSpPr>
        <p:grpSpPr>
          <a:xfrm>
            <a:off x="5500023" y="1235500"/>
            <a:ext cx="4283195" cy="5204803"/>
            <a:chOff x="7565396" y="420500"/>
            <a:chExt cx="4599041" cy="5588608"/>
          </a:xfrm>
        </p:grpSpPr>
        <p:grpSp>
          <p:nvGrpSpPr>
            <p:cNvPr id="25" name="Group 24">
              <a:extLst>
                <a:ext uri="{FF2B5EF4-FFF2-40B4-BE49-F238E27FC236}">
                  <a16:creationId xmlns:a16="http://schemas.microsoft.com/office/drawing/2014/main" id="{C5A11CBB-376A-F73D-7D10-ED24519A5157}"/>
                </a:ext>
              </a:extLst>
            </p:cNvPr>
            <p:cNvGrpSpPr/>
            <p:nvPr/>
          </p:nvGrpSpPr>
          <p:grpSpPr>
            <a:xfrm>
              <a:off x="7565396" y="670056"/>
              <a:ext cx="4599041" cy="5339052"/>
              <a:chOff x="5359462" y="1661679"/>
              <a:chExt cx="4599041" cy="5339052"/>
            </a:xfrm>
          </p:grpSpPr>
          <p:sp>
            <p:nvSpPr>
              <p:cNvPr id="24" name="Rectangle 23">
                <a:extLst>
                  <a:ext uri="{FF2B5EF4-FFF2-40B4-BE49-F238E27FC236}">
                    <a16:creationId xmlns:a16="http://schemas.microsoft.com/office/drawing/2014/main" id="{2A03A44E-C01E-D73B-5C8B-9B376E7799DE}"/>
                  </a:ext>
                </a:extLst>
              </p:cNvPr>
              <p:cNvSpPr/>
              <p:nvPr/>
            </p:nvSpPr>
            <p:spPr>
              <a:xfrm>
                <a:off x="5623124" y="1661679"/>
                <a:ext cx="3416170" cy="618494"/>
              </a:xfrm>
              <a:prstGeom prst="rect">
                <a:avLst/>
              </a:prstGeom>
              <a:solidFill>
                <a:schemeClr val="bg1">
                  <a:lumMod val="50000"/>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TextBox 7">
                <a:extLst>
                  <a:ext uri="{FF2B5EF4-FFF2-40B4-BE49-F238E27FC236}">
                    <a16:creationId xmlns:a16="http://schemas.microsoft.com/office/drawing/2014/main" id="{A041A4C4-56E9-E192-856F-2C3D0DF6FB13}"/>
                  </a:ext>
                </a:extLst>
              </p:cNvPr>
              <p:cNvSpPr txBox="1"/>
              <p:nvPr/>
            </p:nvSpPr>
            <p:spPr>
              <a:xfrm>
                <a:off x="6469236" y="1720509"/>
                <a:ext cx="846610" cy="553998"/>
              </a:xfrm>
              <a:prstGeom prst="rect">
                <a:avLst/>
              </a:prstGeom>
              <a:noFill/>
            </p:spPr>
            <p:txBody>
              <a:bodyPr wrap="square" rtlCol="0">
                <a:spAutoFit/>
              </a:bodyPr>
              <a:lstStyle/>
              <a:p>
                <a:pPr algn="ctr"/>
                <a:r>
                  <a:rPr lang="en-US" sz="1800" b="1" dirty="0"/>
                  <a:t>5</a:t>
                </a:r>
                <a:r>
                  <a:rPr lang="en-US" sz="1400" b="1" dirty="0"/>
                  <a:t> </a:t>
                </a:r>
              </a:p>
              <a:p>
                <a:pPr algn="ctr"/>
                <a:r>
                  <a:rPr lang="en-US" sz="1100" b="1" i="1" dirty="0"/>
                  <a:t>years</a:t>
                </a:r>
              </a:p>
            </p:txBody>
          </p:sp>
          <p:pic>
            <p:nvPicPr>
              <p:cNvPr id="18" name="Picture 17" descr="A chart of the different types of diseases&#10;&#10;AI-generated content may be incorrect.">
                <a:extLst>
                  <a:ext uri="{FF2B5EF4-FFF2-40B4-BE49-F238E27FC236}">
                    <a16:creationId xmlns:a16="http://schemas.microsoft.com/office/drawing/2014/main" id="{0729DA2D-CBF1-E794-84A3-013A1E4A2415}"/>
                  </a:ext>
                </a:extLst>
              </p:cNvPr>
              <p:cNvPicPr>
                <a:picLocks noChangeAspect="1"/>
              </p:cNvPicPr>
              <p:nvPr/>
            </p:nvPicPr>
            <p:blipFill>
              <a:blip r:embed="rId3"/>
              <a:stretch>
                <a:fillRect/>
              </a:stretch>
            </p:blipFill>
            <p:spPr>
              <a:xfrm>
                <a:off x="5359462" y="2297166"/>
                <a:ext cx="4599041" cy="4703565"/>
              </a:xfrm>
              <a:prstGeom prst="rect">
                <a:avLst/>
              </a:prstGeom>
            </p:spPr>
          </p:pic>
          <p:sp>
            <p:nvSpPr>
              <p:cNvPr id="21" name="TextBox 20">
                <a:extLst>
                  <a:ext uri="{FF2B5EF4-FFF2-40B4-BE49-F238E27FC236}">
                    <a16:creationId xmlns:a16="http://schemas.microsoft.com/office/drawing/2014/main" id="{F89020D0-E049-268D-C3C6-43354FA78D17}"/>
                  </a:ext>
                </a:extLst>
              </p:cNvPr>
              <p:cNvSpPr txBox="1"/>
              <p:nvPr/>
            </p:nvSpPr>
            <p:spPr>
              <a:xfrm>
                <a:off x="7235677" y="1721913"/>
                <a:ext cx="846610" cy="553998"/>
              </a:xfrm>
              <a:prstGeom prst="rect">
                <a:avLst/>
              </a:prstGeom>
              <a:noFill/>
            </p:spPr>
            <p:txBody>
              <a:bodyPr wrap="square" rtlCol="0">
                <a:spAutoFit/>
              </a:bodyPr>
              <a:lstStyle/>
              <a:p>
                <a:pPr algn="ctr"/>
                <a:r>
                  <a:rPr lang="en-US" sz="1800" b="1" dirty="0"/>
                  <a:t>10</a:t>
                </a:r>
                <a:r>
                  <a:rPr lang="en-US" sz="1400" b="1" dirty="0"/>
                  <a:t> </a:t>
                </a:r>
              </a:p>
              <a:p>
                <a:pPr algn="ctr"/>
                <a:r>
                  <a:rPr lang="en-US" sz="1100" b="1" i="1" dirty="0"/>
                  <a:t>years</a:t>
                </a:r>
              </a:p>
            </p:txBody>
          </p:sp>
          <p:sp>
            <p:nvSpPr>
              <p:cNvPr id="22" name="TextBox 21">
                <a:extLst>
                  <a:ext uri="{FF2B5EF4-FFF2-40B4-BE49-F238E27FC236}">
                    <a16:creationId xmlns:a16="http://schemas.microsoft.com/office/drawing/2014/main" id="{9F3EDCBF-5BF7-C3F1-52AC-0D9D465CD855}"/>
                  </a:ext>
                </a:extLst>
              </p:cNvPr>
              <p:cNvSpPr txBox="1"/>
              <p:nvPr/>
            </p:nvSpPr>
            <p:spPr>
              <a:xfrm>
                <a:off x="7975475" y="1733002"/>
                <a:ext cx="846610" cy="553998"/>
              </a:xfrm>
              <a:prstGeom prst="rect">
                <a:avLst/>
              </a:prstGeom>
              <a:noFill/>
            </p:spPr>
            <p:txBody>
              <a:bodyPr wrap="square" rtlCol="0">
                <a:spAutoFit/>
              </a:bodyPr>
              <a:lstStyle/>
              <a:p>
                <a:pPr algn="ctr"/>
                <a:r>
                  <a:rPr lang="en-US" sz="1800" b="1" dirty="0"/>
                  <a:t>15</a:t>
                </a:r>
                <a:r>
                  <a:rPr lang="en-US" sz="1400" b="1" dirty="0"/>
                  <a:t> </a:t>
                </a:r>
              </a:p>
              <a:p>
                <a:pPr algn="ctr"/>
                <a:r>
                  <a:rPr lang="en-US" sz="1100" b="1" i="1" dirty="0"/>
                  <a:t>years</a:t>
                </a:r>
              </a:p>
            </p:txBody>
          </p:sp>
          <p:sp>
            <p:nvSpPr>
              <p:cNvPr id="23" name="TextBox 22">
                <a:extLst>
                  <a:ext uri="{FF2B5EF4-FFF2-40B4-BE49-F238E27FC236}">
                    <a16:creationId xmlns:a16="http://schemas.microsoft.com/office/drawing/2014/main" id="{E28CFBBD-6619-321C-6924-1836AFA40795}"/>
                  </a:ext>
                </a:extLst>
              </p:cNvPr>
              <p:cNvSpPr txBox="1"/>
              <p:nvPr/>
            </p:nvSpPr>
            <p:spPr>
              <a:xfrm>
                <a:off x="8768559" y="1722836"/>
                <a:ext cx="846610" cy="553998"/>
              </a:xfrm>
              <a:prstGeom prst="rect">
                <a:avLst/>
              </a:prstGeom>
              <a:noFill/>
            </p:spPr>
            <p:txBody>
              <a:bodyPr wrap="square" rtlCol="0">
                <a:spAutoFit/>
              </a:bodyPr>
              <a:lstStyle/>
              <a:p>
                <a:pPr algn="ctr"/>
                <a:r>
                  <a:rPr lang="en-US" sz="1800" b="1" dirty="0"/>
                  <a:t>20</a:t>
                </a:r>
                <a:r>
                  <a:rPr lang="en-US" sz="1400" b="1" dirty="0"/>
                  <a:t> </a:t>
                </a:r>
              </a:p>
              <a:p>
                <a:pPr algn="ctr"/>
                <a:r>
                  <a:rPr lang="en-US" sz="1100" b="1" i="1" dirty="0"/>
                  <a:t>years</a:t>
                </a:r>
              </a:p>
            </p:txBody>
          </p:sp>
        </p:grpSp>
        <p:sp>
          <p:nvSpPr>
            <p:cNvPr id="28" name="Isosceles Triangle 27">
              <a:extLst>
                <a:ext uri="{FF2B5EF4-FFF2-40B4-BE49-F238E27FC236}">
                  <a16:creationId xmlns:a16="http://schemas.microsoft.com/office/drawing/2014/main" id="{A517046A-4017-7CA0-BE56-4790A756B949}"/>
                </a:ext>
              </a:extLst>
            </p:cNvPr>
            <p:cNvSpPr/>
            <p:nvPr/>
          </p:nvSpPr>
          <p:spPr>
            <a:xfrm rot="5400000">
              <a:off x="11144824" y="520499"/>
              <a:ext cx="1082841" cy="882843"/>
            </a:xfrm>
            <a:prstGeom prst="triangle">
              <a:avLst/>
            </a:prstGeom>
            <a:solidFill>
              <a:schemeClr val="bg1">
                <a:lumMod val="50000"/>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 name="TextBox 5">
            <a:extLst>
              <a:ext uri="{FF2B5EF4-FFF2-40B4-BE49-F238E27FC236}">
                <a16:creationId xmlns:a16="http://schemas.microsoft.com/office/drawing/2014/main" id="{DA65143A-EFC8-2DCA-2906-C8C8A74BA12F}"/>
              </a:ext>
            </a:extLst>
          </p:cNvPr>
          <p:cNvSpPr txBox="1"/>
          <p:nvPr/>
        </p:nvSpPr>
        <p:spPr>
          <a:xfrm>
            <a:off x="9357982" y="5332307"/>
            <a:ext cx="1988658" cy="1107996"/>
          </a:xfrm>
          <a:prstGeom prst="rect">
            <a:avLst/>
          </a:prstGeom>
          <a:noFill/>
        </p:spPr>
        <p:txBody>
          <a:bodyPr wrap="square" rtlCol="0">
            <a:spAutoFit/>
          </a:bodyPr>
          <a:lstStyle/>
          <a:p>
            <a:r>
              <a:rPr lang="en-US" sz="1100" b="1" dirty="0"/>
              <a:t>Source: </a:t>
            </a:r>
            <a:r>
              <a:rPr lang="en-US" sz="1100" dirty="0"/>
              <a:t>Brenner, H. (2002). Long-term survival rates of cancer patients achieved by the end of the 20th century: a period analysis. The Lancet, 360, pp. 1131-1135​.</a:t>
            </a:r>
            <a:endParaRPr lang="en-US" sz="1600" dirty="0"/>
          </a:p>
        </p:txBody>
      </p:sp>
    </p:spTree>
    <p:extLst>
      <p:ext uri="{BB962C8B-B14F-4D97-AF65-F5344CB8AC3E}">
        <p14:creationId xmlns:p14="http://schemas.microsoft.com/office/powerpoint/2010/main" val="17479351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1F0D13-93FC-7580-1349-C567A6F936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07AEA2-B887-2861-1F5A-3F26BA4FB978}"/>
              </a:ext>
            </a:extLst>
          </p:cNvPr>
          <p:cNvSpPr>
            <a:spLocks noGrp="1"/>
          </p:cNvSpPr>
          <p:nvPr>
            <p:ph type="title"/>
          </p:nvPr>
        </p:nvSpPr>
        <p:spPr/>
        <p:txBody>
          <a:bodyPr/>
          <a:lstStyle/>
          <a:p>
            <a:r>
              <a:rPr lang="en-US" dirty="0"/>
              <a:t>Present One Big Idea at a Time</a:t>
            </a:r>
          </a:p>
        </p:txBody>
      </p:sp>
      <p:sp>
        <p:nvSpPr>
          <p:cNvPr id="5" name="Slide Number Placeholder 4">
            <a:extLst>
              <a:ext uri="{FF2B5EF4-FFF2-40B4-BE49-F238E27FC236}">
                <a16:creationId xmlns:a16="http://schemas.microsoft.com/office/drawing/2014/main" id="{A75E47D0-58E6-D949-5DF4-DC9AE348ED03}"/>
              </a:ext>
            </a:extLst>
          </p:cNvPr>
          <p:cNvSpPr>
            <a:spLocks noGrp="1"/>
          </p:cNvSpPr>
          <p:nvPr>
            <p:ph type="sldNum" sz="quarter" idx="12"/>
          </p:nvPr>
        </p:nvSpPr>
        <p:spPr/>
        <p:txBody>
          <a:bodyPr/>
          <a:lstStyle/>
          <a:p>
            <a:fld id="{0D558541-60C9-42A2-8392-FF12533A6B7A}" type="slidenum">
              <a:rPr lang="en-US" smtClean="0"/>
              <a:pPr/>
              <a:t>58</a:t>
            </a:fld>
            <a:endParaRPr lang="en-US"/>
          </a:p>
        </p:txBody>
      </p:sp>
      <p:sp>
        <p:nvSpPr>
          <p:cNvPr id="11" name="TextBox 10">
            <a:extLst>
              <a:ext uri="{FF2B5EF4-FFF2-40B4-BE49-F238E27FC236}">
                <a16:creationId xmlns:a16="http://schemas.microsoft.com/office/drawing/2014/main" id="{5BE89324-8751-311D-CB38-27858BAB7F91}"/>
              </a:ext>
            </a:extLst>
          </p:cNvPr>
          <p:cNvSpPr txBox="1"/>
          <p:nvPr/>
        </p:nvSpPr>
        <p:spPr>
          <a:xfrm>
            <a:off x="410257" y="1415733"/>
            <a:ext cx="6376624" cy="4154727"/>
          </a:xfrm>
          <a:prstGeom prst="rect">
            <a:avLst/>
          </a:prstGeom>
          <a:noFill/>
        </p:spPr>
        <p:txBody>
          <a:bodyPr wrap="square">
            <a:spAutoFit/>
          </a:bodyPr>
          <a:lstStyle/>
          <a:p>
            <a:r>
              <a:rPr lang="en-US" sz="2400" b="1" dirty="0"/>
              <a:t>Focus on Insights:</a:t>
            </a:r>
          </a:p>
          <a:p>
            <a:pPr marL="342900" indent="-342900">
              <a:buFont typeface="Arial" panose="020B0604020202020204" pitchFamily="34" charset="0"/>
              <a:buChar char="•"/>
            </a:pPr>
            <a:r>
              <a:rPr lang="en-US" sz="2400" dirty="0"/>
              <a:t>Every visualization should answer one primary question or make one key point. </a:t>
            </a:r>
          </a:p>
          <a:p>
            <a:pPr marL="342900" indent="-342900">
              <a:buFont typeface="Arial" panose="020B0604020202020204" pitchFamily="34" charset="0"/>
              <a:buChar char="•"/>
            </a:pPr>
            <a:r>
              <a:rPr lang="en-US" dirty="0"/>
              <a:t>Your goal isn't to show all your data, it's to communicate insights that drive action.</a:t>
            </a:r>
          </a:p>
          <a:p>
            <a:endParaRPr lang="en-US" sz="2400" dirty="0"/>
          </a:p>
          <a:p>
            <a:r>
              <a:rPr lang="en-US" sz="2400" b="1" dirty="0"/>
              <a:t>Strategies include: </a:t>
            </a:r>
          </a:p>
          <a:p>
            <a:pPr marL="342900" indent="-342900">
              <a:buFont typeface="Arial" panose="020B0604020202020204" pitchFamily="34" charset="0"/>
              <a:buChar char="•"/>
            </a:pPr>
            <a:r>
              <a:rPr lang="en-US" sz="2400" b="1" dirty="0"/>
              <a:t>Use multiple simple charts</a:t>
            </a:r>
            <a:r>
              <a:rPr lang="en-US" sz="2400" dirty="0"/>
              <a:t> instead of one complex chart.</a:t>
            </a:r>
          </a:p>
          <a:p>
            <a:pPr marL="342900" indent="-342900">
              <a:buFont typeface="Arial" panose="020B0604020202020204" pitchFamily="34" charset="0"/>
              <a:buChar char="•"/>
            </a:pPr>
            <a:r>
              <a:rPr lang="en-US" sz="2400" b="1" dirty="0"/>
              <a:t>Gray out supporting data. </a:t>
            </a:r>
            <a:r>
              <a:rPr lang="en-US" sz="2400" dirty="0"/>
              <a:t>Keep context but don't let it compete for attention.</a:t>
            </a:r>
          </a:p>
        </p:txBody>
      </p:sp>
      <p:pic>
        <p:nvPicPr>
          <p:cNvPr id="13" name="Picture 2" descr="U.S., China and Russia are seen as top threats across multiple countries">
            <a:extLst>
              <a:ext uri="{FF2B5EF4-FFF2-40B4-BE49-F238E27FC236}">
                <a16:creationId xmlns:a16="http://schemas.microsoft.com/office/drawing/2014/main" id="{0F7F9425-9AB1-7EE0-B408-439A5BEFC9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001" y="571500"/>
            <a:ext cx="4383347" cy="499896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AC936424-2E2E-72E6-972C-45E2314F4599}"/>
              </a:ext>
            </a:extLst>
          </p:cNvPr>
          <p:cNvSpPr txBox="1"/>
          <p:nvPr/>
        </p:nvSpPr>
        <p:spPr>
          <a:xfrm>
            <a:off x="7592291" y="5849326"/>
            <a:ext cx="4332632" cy="1008674"/>
          </a:xfrm>
          <a:prstGeom prst="rect">
            <a:avLst/>
          </a:prstGeom>
          <a:noFill/>
        </p:spPr>
        <p:txBody>
          <a:bodyPr wrap="square" rtlCol="0">
            <a:spAutoFit/>
          </a:bodyPr>
          <a:lstStyle/>
          <a:p>
            <a:pPr>
              <a:lnSpc>
                <a:spcPct val="113000"/>
              </a:lnSpc>
              <a:spcAft>
                <a:spcPts val="600"/>
              </a:spcAft>
            </a:pPr>
            <a:r>
              <a:rPr lang="en-US" sz="1100" dirty="0"/>
              <a:t>See: </a:t>
            </a:r>
            <a:r>
              <a:rPr lang="en-US" sz="1100" dirty="0">
                <a:hlinkClick r:id="rId4"/>
              </a:rPr>
              <a:t>https://www.pewresearch.org/global/2025/07/08/people-in-many-countries-consider-the-u-s-an-important-ally-others-see-it-as-a-top-threat/pg_2025-07-08_allies-threats_0_03/</a:t>
            </a:r>
            <a:endParaRPr lang="en-US" sz="1100" dirty="0"/>
          </a:p>
          <a:p>
            <a:pPr algn="l">
              <a:lnSpc>
                <a:spcPct val="113000"/>
              </a:lnSpc>
              <a:spcAft>
                <a:spcPts val="600"/>
              </a:spcAft>
            </a:pPr>
            <a:endParaRPr lang="en-US" sz="1600" dirty="0"/>
          </a:p>
        </p:txBody>
      </p:sp>
    </p:spTree>
    <p:extLst>
      <p:ext uri="{BB962C8B-B14F-4D97-AF65-F5344CB8AC3E}">
        <p14:creationId xmlns:p14="http://schemas.microsoft.com/office/powerpoint/2010/main" val="34681900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B119BB88-E944-D3E4-5C9D-74457B23E08D}"/>
              </a:ext>
            </a:extLst>
          </p:cNvPr>
          <p:cNvPicPr>
            <a:picLocks noGrp="1" noChangeAspect="1"/>
          </p:cNvPicPr>
          <p:nvPr>
            <p:ph idx="1"/>
          </p:nvPr>
        </p:nvPicPr>
        <p:blipFill>
          <a:blip r:embed="rId3"/>
          <a:srcRect t="25685" b="61509"/>
          <a:stretch>
            <a:fillRect/>
          </a:stretch>
        </p:blipFill>
        <p:spPr>
          <a:xfrm>
            <a:off x="3072700" y="1775046"/>
            <a:ext cx="4562752" cy="573618"/>
          </a:xfrm>
        </p:spPr>
      </p:pic>
      <p:sp>
        <p:nvSpPr>
          <p:cNvPr id="5" name="Slide Number Placeholder 4">
            <a:extLst>
              <a:ext uri="{FF2B5EF4-FFF2-40B4-BE49-F238E27FC236}">
                <a16:creationId xmlns:a16="http://schemas.microsoft.com/office/drawing/2014/main" id="{5C22DD24-C448-EF73-A5F6-258CECCF00A5}"/>
              </a:ext>
            </a:extLst>
          </p:cNvPr>
          <p:cNvSpPr>
            <a:spLocks noGrp="1"/>
          </p:cNvSpPr>
          <p:nvPr>
            <p:ph type="sldNum" sz="quarter" idx="12"/>
          </p:nvPr>
        </p:nvSpPr>
        <p:spPr/>
        <p:txBody>
          <a:bodyPr/>
          <a:lstStyle/>
          <a:p>
            <a:fld id="{0D558541-60C9-42A2-8392-FF12533A6B7A}" type="slidenum">
              <a:rPr lang="en-US" smtClean="0"/>
              <a:pPr/>
              <a:t>59</a:t>
            </a:fld>
            <a:endParaRPr lang="en-US"/>
          </a:p>
        </p:txBody>
      </p:sp>
      <p:pic>
        <p:nvPicPr>
          <p:cNvPr id="7" name="Picture 6">
            <a:extLst>
              <a:ext uri="{FF2B5EF4-FFF2-40B4-BE49-F238E27FC236}">
                <a16:creationId xmlns:a16="http://schemas.microsoft.com/office/drawing/2014/main" id="{D4ADFFA8-60C2-F68E-572F-86F92CF39A29}"/>
              </a:ext>
            </a:extLst>
          </p:cNvPr>
          <p:cNvPicPr>
            <a:picLocks noChangeAspect="1"/>
          </p:cNvPicPr>
          <p:nvPr/>
        </p:nvPicPr>
        <p:blipFill>
          <a:blip r:embed="rId3"/>
          <a:srcRect b="77862"/>
          <a:stretch>
            <a:fillRect/>
          </a:stretch>
        </p:blipFill>
        <p:spPr>
          <a:xfrm>
            <a:off x="3068772" y="761090"/>
            <a:ext cx="4557155" cy="997037"/>
          </a:xfrm>
          <a:prstGeom prst="rect">
            <a:avLst/>
          </a:prstGeom>
        </p:spPr>
      </p:pic>
      <p:grpSp>
        <p:nvGrpSpPr>
          <p:cNvPr id="67" name="Group 66">
            <a:extLst>
              <a:ext uri="{FF2B5EF4-FFF2-40B4-BE49-F238E27FC236}">
                <a16:creationId xmlns:a16="http://schemas.microsoft.com/office/drawing/2014/main" id="{A6A823CE-6F6F-47F1-1B85-88747A29EF33}"/>
              </a:ext>
            </a:extLst>
          </p:cNvPr>
          <p:cNvGrpSpPr/>
          <p:nvPr/>
        </p:nvGrpSpPr>
        <p:grpSpPr>
          <a:xfrm>
            <a:off x="3068772" y="2851024"/>
            <a:ext cx="4752822" cy="2012857"/>
            <a:chOff x="7233529" y="1855325"/>
            <a:chExt cx="4752822" cy="2012857"/>
          </a:xfrm>
        </p:grpSpPr>
        <p:pic>
          <p:nvPicPr>
            <p:cNvPr id="16" name="Picture 15">
              <a:extLst>
                <a:ext uri="{FF2B5EF4-FFF2-40B4-BE49-F238E27FC236}">
                  <a16:creationId xmlns:a16="http://schemas.microsoft.com/office/drawing/2014/main" id="{5A8AA575-D14C-07B3-F97A-9C42FD2C47AA}"/>
                </a:ext>
              </a:extLst>
            </p:cNvPr>
            <p:cNvPicPr>
              <a:picLocks noChangeAspect="1"/>
            </p:cNvPicPr>
            <p:nvPr/>
          </p:nvPicPr>
          <p:blipFill>
            <a:blip r:embed="rId4"/>
            <a:stretch>
              <a:fillRect/>
            </a:stretch>
          </p:blipFill>
          <p:spPr>
            <a:xfrm>
              <a:off x="7515813" y="1855325"/>
              <a:ext cx="4264771" cy="228620"/>
            </a:xfrm>
            <a:prstGeom prst="rect">
              <a:avLst/>
            </a:prstGeom>
          </p:spPr>
        </p:pic>
        <p:pic>
          <p:nvPicPr>
            <p:cNvPr id="18" name="Picture 17">
              <a:extLst>
                <a:ext uri="{FF2B5EF4-FFF2-40B4-BE49-F238E27FC236}">
                  <a16:creationId xmlns:a16="http://schemas.microsoft.com/office/drawing/2014/main" id="{E48A1157-A8CA-DFBF-3D7A-AA755F503841}"/>
                </a:ext>
              </a:extLst>
            </p:cNvPr>
            <p:cNvPicPr>
              <a:picLocks noChangeAspect="1"/>
            </p:cNvPicPr>
            <p:nvPr/>
          </p:nvPicPr>
          <p:blipFill>
            <a:blip r:embed="rId5"/>
            <a:stretch>
              <a:fillRect/>
            </a:stretch>
          </p:blipFill>
          <p:spPr>
            <a:xfrm>
              <a:off x="7345360" y="2043034"/>
              <a:ext cx="4489809" cy="205758"/>
            </a:xfrm>
            <a:prstGeom prst="rect">
              <a:avLst/>
            </a:prstGeom>
          </p:spPr>
        </p:pic>
        <p:pic>
          <p:nvPicPr>
            <p:cNvPr id="20" name="Picture 19">
              <a:extLst>
                <a:ext uri="{FF2B5EF4-FFF2-40B4-BE49-F238E27FC236}">
                  <a16:creationId xmlns:a16="http://schemas.microsoft.com/office/drawing/2014/main" id="{C324A724-C6A9-8534-DB35-38A7955C4776}"/>
                </a:ext>
              </a:extLst>
            </p:cNvPr>
            <p:cNvPicPr>
              <a:picLocks noChangeAspect="1"/>
            </p:cNvPicPr>
            <p:nvPr/>
          </p:nvPicPr>
          <p:blipFill>
            <a:blip r:embed="rId6"/>
            <a:stretch>
              <a:fillRect/>
            </a:stretch>
          </p:blipFill>
          <p:spPr>
            <a:xfrm>
              <a:off x="7338016" y="2247324"/>
              <a:ext cx="4365570" cy="160034"/>
            </a:xfrm>
            <a:prstGeom prst="rect">
              <a:avLst/>
            </a:prstGeom>
          </p:spPr>
        </p:pic>
        <p:pic>
          <p:nvPicPr>
            <p:cNvPr id="22" name="Picture 21">
              <a:extLst>
                <a:ext uri="{FF2B5EF4-FFF2-40B4-BE49-F238E27FC236}">
                  <a16:creationId xmlns:a16="http://schemas.microsoft.com/office/drawing/2014/main" id="{83CCF58E-40AA-5268-3F86-E87F760BA045}"/>
                </a:ext>
              </a:extLst>
            </p:cNvPr>
            <p:cNvPicPr>
              <a:picLocks noChangeAspect="1"/>
            </p:cNvPicPr>
            <p:nvPr/>
          </p:nvPicPr>
          <p:blipFill>
            <a:blip r:embed="rId7"/>
            <a:stretch>
              <a:fillRect/>
            </a:stretch>
          </p:blipFill>
          <p:spPr>
            <a:xfrm>
              <a:off x="7240872" y="2391094"/>
              <a:ext cx="4539711" cy="205758"/>
            </a:xfrm>
            <a:prstGeom prst="rect">
              <a:avLst/>
            </a:prstGeom>
          </p:spPr>
        </p:pic>
        <p:pic>
          <p:nvPicPr>
            <p:cNvPr id="24" name="Picture 23">
              <a:extLst>
                <a:ext uri="{FF2B5EF4-FFF2-40B4-BE49-F238E27FC236}">
                  <a16:creationId xmlns:a16="http://schemas.microsoft.com/office/drawing/2014/main" id="{E759E58D-2611-1DD0-1ECA-9B739C9C9CEC}"/>
                </a:ext>
              </a:extLst>
            </p:cNvPr>
            <p:cNvPicPr>
              <a:picLocks noChangeAspect="1"/>
            </p:cNvPicPr>
            <p:nvPr/>
          </p:nvPicPr>
          <p:blipFill>
            <a:blip r:embed="rId8"/>
            <a:stretch>
              <a:fillRect/>
            </a:stretch>
          </p:blipFill>
          <p:spPr>
            <a:xfrm>
              <a:off x="7470409" y="2587684"/>
              <a:ext cx="4262555" cy="175275"/>
            </a:xfrm>
            <a:prstGeom prst="rect">
              <a:avLst/>
            </a:prstGeom>
          </p:spPr>
        </p:pic>
        <p:pic>
          <p:nvPicPr>
            <p:cNvPr id="26" name="Picture 25">
              <a:extLst>
                <a:ext uri="{FF2B5EF4-FFF2-40B4-BE49-F238E27FC236}">
                  <a16:creationId xmlns:a16="http://schemas.microsoft.com/office/drawing/2014/main" id="{57535CC4-9CE1-7A1B-16BD-6AF172248C7B}"/>
                </a:ext>
              </a:extLst>
            </p:cNvPr>
            <p:cNvPicPr>
              <a:picLocks noChangeAspect="1"/>
            </p:cNvPicPr>
            <p:nvPr/>
          </p:nvPicPr>
          <p:blipFill>
            <a:blip r:embed="rId9"/>
            <a:stretch>
              <a:fillRect/>
            </a:stretch>
          </p:blipFill>
          <p:spPr>
            <a:xfrm>
              <a:off x="7404882" y="2773804"/>
              <a:ext cx="4375701" cy="175275"/>
            </a:xfrm>
            <a:prstGeom prst="rect">
              <a:avLst/>
            </a:prstGeom>
          </p:spPr>
        </p:pic>
        <p:pic>
          <p:nvPicPr>
            <p:cNvPr id="28" name="Picture 27">
              <a:extLst>
                <a:ext uri="{FF2B5EF4-FFF2-40B4-BE49-F238E27FC236}">
                  <a16:creationId xmlns:a16="http://schemas.microsoft.com/office/drawing/2014/main" id="{368B0847-9A06-9151-081C-2797964577D8}"/>
                </a:ext>
              </a:extLst>
            </p:cNvPr>
            <p:cNvPicPr>
              <a:picLocks noChangeAspect="1"/>
            </p:cNvPicPr>
            <p:nvPr/>
          </p:nvPicPr>
          <p:blipFill>
            <a:blip r:embed="rId10"/>
            <a:stretch>
              <a:fillRect/>
            </a:stretch>
          </p:blipFill>
          <p:spPr>
            <a:xfrm>
              <a:off x="7382850" y="2924731"/>
              <a:ext cx="4603501" cy="190517"/>
            </a:xfrm>
            <a:prstGeom prst="rect">
              <a:avLst/>
            </a:prstGeom>
          </p:spPr>
        </p:pic>
        <p:pic>
          <p:nvPicPr>
            <p:cNvPr id="30" name="Picture 29">
              <a:extLst>
                <a:ext uri="{FF2B5EF4-FFF2-40B4-BE49-F238E27FC236}">
                  <a16:creationId xmlns:a16="http://schemas.microsoft.com/office/drawing/2014/main" id="{B02A357F-5966-8F29-4A16-0527193FC543}"/>
                </a:ext>
              </a:extLst>
            </p:cNvPr>
            <p:cNvPicPr>
              <a:picLocks noChangeAspect="1"/>
            </p:cNvPicPr>
            <p:nvPr/>
          </p:nvPicPr>
          <p:blipFill>
            <a:blip r:embed="rId11"/>
            <a:stretch>
              <a:fillRect/>
            </a:stretch>
          </p:blipFill>
          <p:spPr>
            <a:xfrm>
              <a:off x="7497773" y="3098973"/>
              <a:ext cx="4220502" cy="190517"/>
            </a:xfrm>
            <a:prstGeom prst="rect">
              <a:avLst/>
            </a:prstGeom>
          </p:spPr>
        </p:pic>
        <p:pic>
          <p:nvPicPr>
            <p:cNvPr id="32" name="Picture 31">
              <a:extLst>
                <a:ext uri="{FF2B5EF4-FFF2-40B4-BE49-F238E27FC236}">
                  <a16:creationId xmlns:a16="http://schemas.microsoft.com/office/drawing/2014/main" id="{269D1BBA-7AE2-28B9-EE6C-F3BC28A2BB23}"/>
                </a:ext>
              </a:extLst>
            </p:cNvPr>
            <p:cNvPicPr>
              <a:picLocks noChangeAspect="1"/>
            </p:cNvPicPr>
            <p:nvPr/>
          </p:nvPicPr>
          <p:blipFill>
            <a:blip r:embed="rId12"/>
            <a:stretch>
              <a:fillRect/>
            </a:stretch>
          </p:blipFill>
          <p:spPr>
            <a:xfrm>
              <a:off x="7233529" y="3293162"/>
              <a:ext cx="4573252" cy="205758"/>
            </a:xfrm>
            <a:prstGeom prst="rect">
              <a:avLst/>
            </a:prstGeom>
          </p:spPr>
        </p:pic>
        <p:pic>
          <p:nvPicPr>
            <p:cNvPr id="34" name="Picture 33">
              <a:extLst>
                <a:ext uri="{FF2B5EF4-FFF2-40B4-BE49-F238E27FC236}">
                  <a16:creationId xmlns:a16="http://schemas.microsoft.com/office/drawing/2014/main" id="{CB0FFE32-8CFB-11AF-10A4-81146137A739}"/>
                </a:ext>
              </a:extLst>
            </p:cNvPr>
            <p:cNvPicPr>
              <a:picLocks noChangeAspect="1"/>
            </p:cNvPicPr>
            <p:nvPr/>
          </p:nvPicPr>
          <p:blipFill>
            <a:blip r:embed="rId13"/>
            <a:stretch>
              <a:fillRect/>
            </a:stretch>
          </p:blipFill>
          <p:spPr>
            <a:xfrm>
              <a:off x="7308844" y="3479528"/>
              <a:ext cx="4471740" cy="388654"/>
            </a:xfrm>
            <a:prstGeom prst="rect">
              <a:avLst/>
            </a:prstGeom>
          </p:spPr>
        </p:pic>
      </p:grpSp>
      <p:sp>
        <p:nvSpPr>
          <p:cNvPr id="73" name="Rectangle 72">
            <a:extLst>
              <a:ext uri="{FF2B5EF4-FFF2-40B4-BE49-F238E27FC236}">
                <a16:creationId xmlns:a16="http://schemas.microsoft.com/office/drawing/2014/main" id="{F0C2CA13-BB68-BD46-99E0-BEE4C3530A94}"/>
              </a:ext>
            </a:extLst>
          </p:cNvPr>
          <p:cNvSpPr/>
          <p:nvPr/>
        </p:nvSpPr>
        <p:spPr>
          <a:xfrm>
            <a:off x="182123" y="-8260"/>
            <a:ext cx="2799844" cy="629317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11" name="Picture 10">
            <a:extLst>
              <a:ext uri="{FF2B5EF4-FFF2-40B4-BE49-F238E27FC236}">
                <a16:creationId xmlns:a16="http://schemas.microsoft.com/office/drawing/2014/main" id="{CE0B10ED-8D96-B315-08A3-59912CBDAACC}"/>
              </a:ext>
            </a:extLst>
          </p:cNvPr>
          <p:cNvPicPr>
            <a:picLocks noChangeAspect="1"/>
          </p:cNvPicPr>
          <p:nvPr/>
        </p:nvPicPr>
        <p:blipFill>
          <a:blip r:embed="rId14"/>
          <a:srcRect t="8403" b="8403"/>
          <a:stretch/>
        </p:blipFill>
        <p:spPr>
          <a:xfrm>
            <a:off x="7813048" y="969892"/>
            <a:ext cx="2039563" cy="1207684"/>
          </a:xfrm>
          <a:prstGeom prst="roundRect">
            <a:avLst>
              <a:gd name="adj" fmla="val 8594"/>
            </a:avLst>
          </a:prstGeom>
          <a:solidFill>
            <a:srgbClr val="FFFFFF">
              <a:shade val="85000"/>
            </a:srgbClr>
          </a:solidFill>
          <a:ln>
            <a:noFill/>
          </a:ln>
          <a:effectLst/>
        </p:spPr>
      </p:pic>
      <p:grpSp>
        <p:nvGrpSpPr>
          <p:cNvPr id="68" name="Group 67">
            <a:extLst>
              <a:ext uri="{FF2B5EF4-FFF2-40B4-BE49-F238E27FC236}">
                <a16:creationId xmlns:a16="http://schemas.microsoft.com/office/drawing/2014/main" id="{202F8928-8D85-29B3-0C1A-4A9BCED3ECE3}"/>
              </a:ext>
            </a:extLst>
          </p:cNvPr>
          <p:cNvGrpSpPr/>
          <p:nvPr/>
        </p:nvGrpSpPr>
        <p:grpSpPr>
          <a:xfrm>
            <a:off x="3099162" y="5507863"/>
            <a:ext cx="4409431" cy="455320"/>
            <a:chOff x="7312515" y="4074989"/>
            <a:chExt cx="4409431" cy="455320"/>
          </a:xfrm>
        </p:grpSpPr>
        <p:pic>
          <p:nvPicPr>
            <p:cNvPr id="56" name="Picture 55">
              <a:extLst>
                <a:ext uri="{FF2B5EF4-FFF2-40B4-BE49-F238E27FC236}">
                  <a16:creationId xmlns:a16="http://schemas.microsoft.com/office/drawing/2014/main" id="{62556709-479C-0F97-4D98-153FF7B2A350}"/>
                </a:ext>
              </a:extLst>
            </p:cNvPr>
            <p:cNvPicPr>
              <a:picLocks noChangeAspect="1"/>
            </p:cNvPicPr>
            <p:nvPr/>
          </p:nvPicPr>
          <p:blipFill>
            <a:blip r:embed="rId15"/>
            <a:stretch>
              <a:fillRect/>
            </a:stretch>
          </p:blipFill>
          <p:spPr>
            <a:xfrm>
              <a:off x="7312515" y="4203883"/>
              <a:ext cx="4409431" cy="152413"/>
            </a:xfrm>
            <a:prstGeom prst="rect">
              <a:avLst/>
            </a:prstGeom>
          </p:spPr>
        </p:pic>
        <p:pic>
          <p:nvPicPr>
            <p:cNvPr id="58" name="Picture 57">
              <a:extLst>
                <a:ext uri="{FF2B5EF4-FFF2-40B4-BE49-F238E27FC236}">
                  <a16:creationId xmlns:a16="http://schemas.microsoft.com/office/drawing/2014/main" id="{14F00703-CDB0-8F97-A570-6296BBF5896D}"/>
                </a:ext>
              </a:extLst>
            </p:cNvPr>
            <p:cNvPicPr>
              <a:picLocks noChangeAspect="1"/>
            </p:cNvPicPr>
            <p:nvPr/>
          </p:nvPicPr>
          <p:blipFill>
            <a:blip r:embed="rId16"/>
            <a:stretch>
              <a:fillRect/>
            </a:stretch>
          </p:blipFill>
          <p:spPr>
            <a:xfrm>
              <a:off x="7432713" y="4074989"/>
              <a:ext cx="4285562" cy="121931"/>
            </a:xfrm>
            <a:prstGeom prst="rect">
              <a:avLst/>
            </a:prstGeom>
          </p:spPr>
        </p:pic>
        <p:pic>
          <p:nvPicPr>
            <p:cNvPr id="60" name="Picture 59">
              <a:extLst>
                <a:ext uri="{FF2B5EF4-FFF2-40B4-BE49-F238E27FC236}">
                  <a16:creationId xmlns:a16="http://schemas.microsoft.com/office/drawing/2014/main" id="{7AD60B98-C473-4500-9509-ED663935848C}"/>
                </a:ext>
              </a:extLst>
            </p:cNvPr>
            <p:cNvPicPr>
              <a:picLocks noChangeAspect="1"/>
            </p:cNvPicPr>
            <p:nvPr/>
          </p:nvPicPr>
          <p:blipFill>
            <a:blip r:embed="rId17"/>
            <a:stretch>
              <a:fillRect/>
            </a:stretch>
          </p:blipFill>
          <p:spPr>
            <a:xfrm>
              <a:off x="7450056" y="4362654"/>
              <a:ext cx="4249856" cy="167655"/>
            </a:xfrm>
            <a:prstGeom prst="rect">
              <a:avLst/>
            </a:prstGeom>
          </p:spPr>
        </p:pic>
      </p:grpSp>
      <p:grpSp>
        <p:nvGrpSpPr>
          <p:cNvPr id="94" name="Group 93">
            <a:extLst>
              <a:ext uri="{FF2B5EF4-FFF2-40B4-BE49-F238E27FC236}">
                <a16:creationId xmlns:a16="http://schemas.microsoft.com/office/drawing/2014/main" id="{7EB83625-0C67-7D9F-711A-6DABFD346FC3}"/>
              </a:ext>
            </a:extLst>
          </p:cNvPr>
          <p:cNvGrpSpPr/>
          <p:nvPr/>
        </p:nvGrpSpPr>
        <p:grpSpPr>
          <a:xfrm>
            <a:off x="3074809" y="469199"/>
            <a:ext cx="8933036" cy="338554"/>
            <a:chOff x="3077698" y="384975"/>
            <a:chExt cx="8930162" cy="338554"/>
          </a:xfrm>
        </p:grpSpPr>
        <p:sp>
          <p:nvSpPr>
            <p:cNvPr id="88" name="Rectangle 87">
              <a:extLst>
                <a:ext uri="{FF2B5EF4-FFF2-40B4-BE49-F238E27FC236}">
                  <a16:creationId xmlns:a16="http://schemas.microsoft.com/office/drawing/2014/main" id="{98BA0204-33B9-0146-D959-16F22385B3D0}"/>
                </a:ext>
              </a:extLst>
            </p:cNvPr>
            <p:cNvSpPr/>
            <p:nvPr/>
          </p:nvSpPr>
          <p:spPr>
            <a:xfrm>
              <a:off x="3077698" y="407496"/>
              <a:ext cx="8930162" cy="298204"/>
            </a:xfrm>
            <a:prstGeom prst="rect">
              <a:avLst/>
            </a:prstGeom>
            <a:solidFill>
              <a:schemeClr val="accent4">
                <a:lumMod val="50000"/>
                <a:alpha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9" name="TextBox 68">
              <a:extLst>
                <a:ext uri="{FF2B5EF4-FFF2-40B4-BE49-F238E27FC236}">
                  <a16:creationId xmlns:a16="http://schemas.microsoft.com/office/drawing/2014/main" id="{8398929C-7C7F-9F40-04ED-0AF1E9B6D827}"/>
                </a:ext>
              </a:extLst>
            </p:cNvPr>
            <p:cNvSpPr txBox="1"/>
            <p:nvPr/>
          </p:nvSpPr>
          <p:spPr>
            <a:xfrm>
              <a:off x="3130745" y="384975"/>
              <a:ext cx="7115884" cy="338554"/>
            </a:xfrm>
            <a:prstGeom prst="rect">
              <a:avLst/>
            </a:prstGeom>
            <a:noFill/>
          </p:spPr>
          <p:txBody>
            <a:bodyPr wrap="square" rtlCol="0">
              <a:spAutoFit/>
            </a:bodyPr>
            <a:lstStyle/>
            <a:p>
              <a:r>
                <a:rPr lang="en-US" sz="1600" b="1" dirty="0">
                  <a:solidFill>
                    <a:schemeClr val="accent4">
                      <a:lumMod val="75000"/>
                    </a:schemeClr>
                  </a:solidFill>
                </a:rPr>
                <a:t>United States </a:t>
              </a:r>
              <a:r>
                <a:rPr lang="en-US" sz="1200" dirty="0"/>
                <a:t>is perceived as the greatest threat for </a:t>
              </a:r>
              <a:r>
                <a:rPr lang="en-US" sz="1600" b="1" dirty="0">
                  <a:solidFill>
                    <a:schemeClr val="accent4">
                      <a:lumMod val="75000"/>
                    </a:schemeClr>
                  </a:solidFill>
                </a:rPr>
                <a:t>8</a:t>
              </a:r>
              <a:r>
                <a:rPr lang="en-US" sz="1600" dirty="0"/>
                <a:t> </a:t>
              </a:r>
              <a:r>
                <a:rPr lang="en-US" sz="1200" dirty="0"/>
                <a:t>countries</a:t>
              </a:r>
              <a:endParaRPr lang="en-US" sz="1200" b="1" dirty="0"/>
            </a:p>
          </p:txBody>
        </p:sp>
      </p:grpSp>
      <p:grpSp>
        <p:nvGrpSpPr>
          <p:cNvPr id="95" name="Group 94">
            <a:extLst>
              <a:ext uri="{FF2B5EF4-FFF2-40B4-BE49-F238E27FC236}">
                <a16:creationId xmlns:a16="http://schemas.microsoft.com/office/drawing/2014/main" id="{5D1F024D-E083-5D97-AA9A-C6D13A483D1E}"/>
              </a:ext>
            </a:extLst>
          </p:cNvPr>
          <p:cNvGrpSpPr/>
          <p:nvPr/>
        </p:nvGrpSpPr>
        <p:grpSpPr>
          <a:xfrm>
            <a:off x="3101066" y="2343245"/>
            <a:ext cx="8864015" cy="368268"/>
            <a:chOff x="3131166" y="2355277"/>
            <a:chExt cx="8864015" cy="368268"/>
          </a:xfrm>
        </p:grpSpPr>
        <p:sp>
          <p:nvSpPr>
            <p:cNvPr id="89" name="Rectangle 88">
              <a:extLst>
                <a:ext uri="{FF2B5EF4-FFF2-40B4-BE49-F238E27FC236}">
                  <a16:creationId xmlns:a16="http://schemas.microsoft.com/office/drawing/2014/main" id="{DE93A339-268C-D4A3-1032-553C2743C378}"/>
                </a:ext>
              </a:extLst>
            </p:cNvPr>
            <p:cNvSpPr/>
            <p:nvPr/>
          </p:nvSpPr>
          <p:spPr>
            <a:xfrm>
              <a:off x="3131166" y="2380116"/>
              <a:ext cx="8864015" cy="343429"/>
            </a:xfrm>
            <a:prstGeom prst="rect">
              <a:avLst/>
            </a:prstGeom>
            <a:solidFill>
              <a:schemeClr val="accent5">
                <a:alpha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0" name="TextBox 69">
              <a:extLst>
                <a:ext uri="{FF2B5EF4-FFF2-40B4-BE49-F238E27FC236}">
                  <a16:creationId xmlns:a16="http://schemas.microsoft.com/office/drawing/2014/main" id="{F5408224-216B-44C5-A759-5C0105AAEE04}"/>
                </a:ext>
              </a:extLst>
            </p:cNvPr>
            <p:cNvSpPr txBox="1"/>
            <p:nvPr/>
          </p:nvSpPr>
          <p:spPr>
            <a:xfrm>
              <a:off x="3156858" y="2355277"/>
              <a:ext cx="7219950" cy="338554"/>
            </a:xfrm>
            <a:prstGeom prst="rect">
              <a:avLst/>
            </a:prstGeom>
            <a:noFill/>
          </p:spPr>
          <p:txBody>
            <a:bodyPr wrap="square" rtlCol="0">
              <a:spAutoFit/>
            </a:bodyPr>
            <a:lstStyle/>
            <a:p>
              <a:r>
                <a:rPr lang="en-US" sz="1600" b="1" dirty="0">
                  <a:solidFill>
                    <a:schemeClr val="accent5"/>
                  </a:solidFill>
                </a:rPr>
                <a:t>Russia</a:t>
              </a:r>
              <a:r>
                <a:rPr lang="en-US" sz="1200" b="1" dirty="0">
                  <a:solidFill>
                    <a:schemeClr val="accent4">
                      <a:lumMod val="75000"/>
                    </a:schemeClr>
                  </a:solidFill>
                </a:rPr>
                <a:t> </a:t>
              </a:r>
              <a:r>
                <a:rPr lang="en-US" sz="1200" dirty="0"/>
                <a:t>is perceived as the greatest threat for </a:t>
              </a:r>
              <a:r>
                <a:rPr lang="en-US" sz="1600" b="1" dirty="0">
                  <a:solidFill>
                    <a:schemeClr val="accent5"/>
                  </a:solidFill>
                </a:rPr>
                <a:t>11</a:t>
              </a:r>
              <a:r>
                <a:rPr lang="en-US" sz="1600" dirty="0"/>
                <a:t> </a:t>
              </a:r>
              <a:r>
                <a:rPr lang="en-US" sz="1200" dirty="0"/>
                <a:t>countries</a:t>
              </a:r>
              <a:endParaRPr lang="en-US" sz="1200" b="1" dirty="0"/>
            </a:p>
          </p:txBody>
        </p:sp>
      </p:grpSp>
      <p:grpSp>
        <p:nvGrpSpPr>
          <p:cNvPr id="96" name="Group 95">
            <a:extLst>
              <a:ext uri="{FF2B5EF4-FFF2-40B4-BE49-F238E27FC236}">
                <a16:creationId xmlns:a16="http://schemas.microsoft.com/office/drawing/2014/main" id="{E9DB2CB9-86B3-6B0E-421D-F89401CE057B}"/>
              </a:ext>
            </a:extLst>
          </p:cNvPr>
          <p:cNvGrpSpPr/>
          <p:nvPr/>
        </p:nvGrpSpPr>
        <p:grpSpPr>
          <a:xfrm>
            <a:off x="3108730" y="4940606"/>
            <a:ext cx="8899114" cy="352314"/>
            <a:chOff x="3156858" y="5000766"/>
            <a:chExt cx="8899114" cy="352314"/>
          </a:xfrm>
        </p:grpSpPr>
        <p:sp>
          <p:nvSpPr>
            <p:cNvPr id="90" name="Rectangle 89">
              <a:extLst>
                <a:ext uri="{FF2B5EF4-FFF2-40B4-BE49-F238E27FC236}">
                  <a16:creationId xmlns:a16="http://schemas.microsoft.com/office/drawing/2014/main" id="{1509E8C6-93AC-E0F3-40E7-80CA69A62168}"/>
                </a:ext>
              </a:extLst>
            </p:cNvPr>
            <p:cNvSpPr/>
            <p:nvPr/>
          </p:nvSpPr>
          <p:spPr>
            <a:xfrm>
              <a:off x="3156858" y="5016041"/>
              <a:ext cx="8899114" cy="337039"/>
            </a:xfrm>
            <a:prstGeom prst="rect">
              <a:avLst/>
            </a:prstGeom>
            <a:solidFill>
              <a:srgbClr val="C00000">
                <a:alpha val="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1" name="TextBox 70">
              <a:extLst>
                <a:ext uri="{FF2B5EF4-FFF2-40B4-BE49-F238E27FC236}">
                  <a16:creationId xmlns:a16="http://schemas.microsoft.com/office/drawing/2014/main" id="{98EDD81B-51BE-8260-1771-D3C474007F3A}"/>
                </a:ext>
              </a:extLst>
            </p:cNvPr>
            <p:cNvSpPr txBox="1"/>
            <p:nvPr/>
          </p:nvSpPr>
          <p:spPr>
            <a:xfrm>
              <a:off x="3178873" y="5000766"/>
              <a:ext cx="4358161" cy="338554"/>
            </a:xfrm>
            <a:prstGeom prst="rect">
              <a:avLst/>
            </a:prstGeom>
            <a:noFill/>
          </p:spPr>
          <p:txBody>
            <a:bodyPr wrap="square" rtlCol="0">
              <a:spAutoFit/>
            </a:bodyPr>
            <a:lstStyle/>
            <a:p>
              <a:r>
                <a:rPr lang="en-US" sz="1600" b="1" dirty="0">
                  <a:solidFill>
                    <a:srgbClr val="C00000"/>
                  </a:solidFill>
                </a:rPr>
                <a:t>China</a:t>
              </a:r>
              <a:r>
                <a:rPr lang="en-US" sz="1200" b="1" dirty="0">
                  <a:solidFill>
                    <a:schemeClr val="accent4">
                      <a:lumMod val="75000"/>
                    </a:schemeClr>
                  </a:solidFill>
                </a:rPr>
                <a:t> </a:t>
              </a:r>
              <a:r>
                <a:rPr lang="en-US" sz="1200" dirty="0"/>
                <a:t>is perceived as the greatest threat for </a:t>
              </a:r>
              <a:r>
                <a:rPr lang="en-US" sz="1600" b="1" dirty="0">
                  <a:solidFill>
                    <a:srgbClr val="C00000"/>
                  </a:solidFill>
                </a:rPr>
                <a:t>3</a:t>
              </a:r>
              <a:r>
                <a:rPr lang="en-US" sz="1200" dirty="0"/>
                <a:t> countries</a:t>
              </a:r>
              <a:endParaRPr lang="en-US" sz="1200" b="1" dirty="0"/>
            </a:p>
          </p:txBody>
        </p:sp>
      </p:grpSp>
      <p:sp>
        <p:nvSpPr>
          <p:cNvPr id="72" name="TextBox 71">
            <a:extLst>
              <a:ext uri="{FF2B5EF4-FFF2-40B4-BE49-F238E27FC236}">
                <a16:creationId xmlns:a16="http://schemas.microsoft.com/office/drawing/2014/main" id="{04DDA5B3-81F6-7CB2-F981-64EB11147CD0}"/>
              </a:ext>
            </a:extLst>
          </p:cNvPr>
          <p:cNvSpPr txBox="1"/>
          <p:nvPr/>
        </p:nvSpPr>
        <p:spPr>
          <a:xfrm>
            <a:off x="226919" y="256563"/>
            <a:ext cx="3019425" cy="2246769"/>
          </a:xfrm>
          <a:prstGeom prst="rect">
            <a:avLst/>
          </a:prstGeom>
          <a:noFill/>
        </p:spPr>
        <p:txBody>
          <a:bodyPr wrap="square" rtlCol="0">
            <a:spAutoFit/>
          </a:bodyPr>
          <a:lstStyle/>
          <a:p>
            <a:pPr algn="l"/>
            <a:r>
              <a:rPr lang="en-US" sz="2800" b="1" dirty="0"/>
              <a:t>US, China, Russia seen as top threats across multiple countries</a:t>
            </a:r>
          </a:p>
        </p:txBody>
      </p:sp>
      <p:sp>
        <p:nvSpPr>
          <p:cNvPr id="74" name="TextBox 73">
            <a:extLst>
              <a:ext uri="{FF2B5EF4-FFF2-40B4-BE49-F238E27FC236}">
                <a16:creationId xmlns:a16="http://schemas.microsoft.com/office/drawing/2014/main" id="{F4A82A4D-C262-7CE1-C847-869590249D4A}"/>
              </a:ext>
            </a:extLst>
          </p:cNvPr>
          <p:cNvSpPr txBox="1"/>
          <p:nvPr/>
        </p:nvSpPr>
        <p:spPr>
          <a:xfrm>
            <a:off x="1360432" y="6007082"/>
            <a:ext cx="1904089" cy="258276"/>
          </a:xfrm>
          <a:prstGeom prst="rect">
            <a:avLst/>
          </a:prstGeom>
          <a:noFill/>
        </p:spPr>
        <p:txBody>
          <a:bodyPr wrap="square" rtlCol="0">
            <a:spAutoFit/>
          </a:bodyPr>
          <a:lstStyle/>
          <a:p>
            <a:pPr algn="l">
              <a:lnSpc>
                <a:spcPct val="113000"/>
              </a:lnSpc>
              <a:spcAft>
                <a:spcPts val="600"/>
              </a:spcAft>
            </a:pPr>
            <a:r>
              <a:rPr lang="en-US" sz="1000" i="1" dirty="0"/>
              <a:t>2025 Pew Research Center</a:t>
            </a:r>
          </a:p>
        </p:txBody>
      </p:sp>
      <p:sp>
        <p:nvSpPr>
          <p:cNvPr id="75" name="TextBox 74">
            <a:extLst>
              <a:ext uri="{FF2B5EF4-FFF2-40B4-BE49-F238E27FC236}">
                <a16:creationId xmlns:a16="http://schemas.microsoft.com/office/drawing/2014/main" id="{9B082FD3-410D-633B-CF0A-83381725644C}"/>
              </a:ext>
            </a:extLst>
          </p:cNvPr>
          <p:cNvSpPr txBox="1"/>
          <p:nvPr/>
        </p:nvSpPr>
        <p:spPr>
          <a:xfrm>
            <a:off x="278382" y="2507004"/>
            <a:ext cx="2844704" cy="568169"/>
          </a:xfrm>
          <a:prstGeom prst="rect">
            <a:avLst/>
          </a:prstGeom>
          <a:noFill/>
        </p:spPr>
        <p:txBody>
          <a:bodyPr wrap="square" rtlCol="0">
            <a:spAutoFit/>
          </a:bodyPr>
          <a:lstStyle/>
          <a:p>
            <a:pPr algn="l">
              <a:lnSpc>
                <a:spcPct val="113000"/>
              </a:lnSpc>
              <a:spcAft>
                <a:spcPts val="600"/>
              </a:spcAft>
            </a:pPr>
            <a:r>
              <a:rPr lang="en-US" sz="1400" i="1" dirty="0"/>
              <a:t>% who say _______ is their country’s greatest threat.  </a:t>
            </a:r>
          </a:p>
        </p:txBody>
      </p:sp>
      <p:sp>
        <p:nvSpPr>
          <p:cNvPr id="77" name="TextBox 76">
            <a:extLst>
              <a:ext uri="{FF2B5EF4-FFF2-40B4-BE49-F238E27FC236}">
                <a16:creationId xmlns:a16="http://schemas.microsoft.com/office/drawing/2014/main" id="{3CBE2F75-0CF6-077D-E131-467736724615}"/>
              </a:ext>
            </a:extLst>
          </p:cNvPr>
          <p:cNvSpPr txBox="1"/>
          <p:nvPr/>
        </p:nvSpPr>
        <p:spPr>
          <a:xfrm>
            <a:off x="10079032" y="955988"/>
            <a:ext cx="2029877" cy="1231106"/>
          </a:xfrm>
          <a:prstGeom prst="rect">
            <a:avLst/>
          </a:prstGeom>
          <a:noFill/>
        </p:spPr>
        <p:txBody>
          <a:bodyPr wrap="square" rtlCol="0">
            <a:spAutoFit/>
          </a:bodyPr>
          <a:lstStyle/>
          <a:p>
            <a:r>
              <a:rPr lang="en-US" sz="1200" dirty="0"/>
              <a:t>The </a:t>
            </a:r>
            <a:r>
              <a:rPr lang="en-US" sz="1400" b="1" dirty="0">
                <a:solidFill>
                  <a:schemeClr val="accent4">
                    <a:lumMod val="50000"/>
                  </a:schemeClr>
                </a:solidFill>
              </a:rPr>
              <a:t>U.S</a:t>
            </a:r>
            <a:r>
              <a:rPr lang="en-US" sz="1200" b="1" dirty="0">
                <a:solidFill>
                  <a:schemeClr val="accent4">
                    <a:lumMod val="50000"/>
                  </a:schemeClr>
                </a:solidFill>
              </a:rPr>
              <a:t>.</a:t>
            </a:r>
            <a:r>
              <a:rPr lang="en-US" sz="1200" dirty="0"/>
              <a:t> is seen as a threat that spans diverse regions and are not limited to adversaries but includes allies and neutral countries as well.</a:t>
            </a:r>
          </a:p>
        </p:txBody>
      </p:sp>
      <p:sp>
        <p:nvSpPr>
          <p:cNvPr id="80" name="TextBox 79">
            <a:extLst>
              <a:ext uri="{FF2B5EF4-FFF2-40B4-BE49-F238E27FC236}">
                <a16:creationId xmlns:a16="http://schemas.microsoft.com/office/drawing/2014/main" id="{F42F4BF4-550F-9EFB-06A4-D7B28538F89B}"/>
              </a:ext>
            </a:extLst>
          </p:cNvPr>
          <p:cNvSpPr txBox="1"/>
          <p:nvPr/>
        </p:nvSpPr>
        <p:spPr>
          <a:xfrm>
            <a:off x="10164524" y="3086413"/>
            <a:ext cx="1858891" cy="1415772"/>
          </a:xfrm>
          <a:prstGeom prst="rect">
            <a:avLst/>
          </a:prstGeom>
          <a:noFill/>
        </p:spPr>
        <p:txBody>
          <a:bodyPr wrap="square" rtlCol="0">
            <a:spAutoFit/>
          </a:bodyPr>
          <a:lstStyle/>
          <a:p>
            <a:r>
              <a:rPr lang="en-US" sz="1400" b="1" dirty="0">
                <a:solidFill>
                  <a:schemeClr val="accent5"/>
                </a:solidFill>
              </a:rPr>
              <a:t>Russia</a:t>
            </a:r>
            <a:r>
              <a:rPr lang="en-US" sz="1200" dirty="0"/>
              <a:t> is seen as a threat with regional concentration, suggesting influence related to proximity, conflict history, and energy ties.</a:t>
            </a:r>
          </a:p>
        </p:txBody>
      </p:sp>
      <p:sp>
        <p:nvSpPr>
          <p:cNvPr id="81" name="TextBox 80">
            <a:extLst>
              <a:ext uri="{FF2B5EF4-FFF2-40B4-BE49-F238E27FC236}">
                <a16:creationId xmlns:a16="http://schemas.microsoft.com/office/drawing/2014/main" id="{1232996C-54B3-EBF9-6EFE-EEF7967A3D39}"/>
              </a:ext>
            </a:extLst>
          </p:cNvPr>
          <p:cNvSpPr txBox="1"/>
          <p:nvPr/>
        </p:nvSpPr>
        <p:spPr>
          <a:xfrm>
            <a:off x="10148953" y="5279160"/>
            <a:ext cx="1935658" cy="1496692"/>
          </a:xfrm>
          <a:prstGeom prst="rect">
            <a:avLst/>
          </a:prstGeom>
          <a:noFill/>
        </p:spPr>
        <p:txBody>
          <a:bodyPr wrap="square" rtlCol="0">
            <a:spAutoFit/>
          </a:bodyPr>
          <a:lstStyle/>
          <a:p>
            <a:r>
              <a:rPr lang="en-US" sz="1400" b="1" dirty="0">
                <a:solidFill>
                  <a:srgbClr val="C00000"/>
                </a:solidFill>
              </a:rPr>
              <a:t>China</a:t>
            </a:r>
            <a:r>
              <a:rPr lang="en-US" sz="1200" dirty="0"/>
              <a:t> is seen as a strategic rival in both the Indo-Pacific and the U.S., aligning with tensions over trade, military buildup, and regional influence.</a:t>
            </a:r>
          </a:p>
          <a:p>
            <a:pPr algn="l">
              <a:lnSpc>
                <a:spcPct val="113000"/>
              </a:lnSpc>
              <a:spcAft>
                <a:spcPts val="600"/>
              </a:spcAft>
            </a:pPr>
            <a:endParaRPr lang="en-US" sz="1600" dirty="0"/>
          </a:p>
        </p:txBody>
      </p:sp>
      <p:pic>
        <p:nvPicPr>
          <p:cNvPr id="85" name="Picture 84" descr="A map of the world with different countries/regions&#10;&#10;AI-generated content may be incorrect.">
            <a:extLst>
              <a:ext uri="{FF2B5EF4-FFF2-40B4-BE49-F238E27FC236}">
                <a16:creationId xmlns:a16="http://schemas.microsoft.com/office/drawing/2014/main" id="{C3B7BEBB-F05A-173D-74C6-4EDC43BA6B54}"/>
              </a:ext>
            </a:extLst>
          </p:cNvPr>
          <p:cNvPicPr>
            <a:picLocks noChangeAspect="1"/>
          </p:cNvPicPr>
          <p:nvPr/>
        </p:nvPicPr>
        <p:blipFill>
          <a:blip r:embed="rId18"/>
          <a:srcRect l="5299" t="7356" r="4891" b="20796"/>
          <a:stretch>
            <a:fillRect/>
          </a:stretch>
        </p:blipFill>
        <p:spPr>
          <a:xfrm>
            <a:off x="7874856" y="5399450"/>
            <a:ext cx="2079299" cy="1127465"/>
          </a:xfrm>
          <a:prstGeom prst="rect">
            <a:avLst/>
          </a:prstGeom>
          <a:effectLst/>
        </p:spPr>
      </p:pic>
      <p:sp>
        <p:nvSpPr>
          <p:cNvPr id="91" name="TextBox 90">
            <a:extLst>
              <a:ext uri="{FF2B5EF4-FFF2-40B4-BE49-F238E27FC236}">
                <a16:creationId xmlns:a16="http://schemas.microsoft.com/office/drawing/2014/main" id="{6EA49653-D104-1CC9-3C84-78574F86281E}"/>
              </a:ext>
            </a:extLst>
          </p:cNvPr>
          <p:cNvSpPr txBox="1"/>
          <p:nvPr/>
        </p:nvSpPr>
        <p:spPr>
          <a:xfrm>
            <a:off x="10043798" y="166132"/>
            <a:ext cx="1114859" cy="357918"/>
          </a:xfrm>
          <a:prstGeom prst="rect">
            <a:avLst/>
          </a:prstGeom>
          <a:noFill/>
        </p:spPr>
        <p:txBody>
          <a:bodyPr wrap="square" rtlCol="0">
            <a:spAutoFit/>
          </a:bodyPr>
          <a:lstStyle/>
          <a:p>
            <a:pPr algn="l">
              <a:lnSpc>
                <a:spcPct val="113000"/>
              </a:lnSpc>
              <a:spcAft>
                <a:spcPts val="600"/>
              </a:spcAft>
            </a:pPr>
            <a:r>
              <a:rPr lang="en-US" sz="1600" b="1" dirty="0">
                <a:solidFill>
                  <a:schemeClr val="bg1">
                    <a:lumMod val="50000"/>
                  </a:schemeClr>
                </a:solidFill>
              </a:rPr>
              <a:t>Insights</a:t>
            </a:r>
          </a:p>
        </p:txBody>
      </p:sp>
      <p:sp>
        <p:nvSpPr>
          <p:cNvPr id="92" name="TextBox 91">
            <a:extLst>
              <a:ext uri="{FF2B5EF4-FFF2-40B4-BE49-F238E27FC236}">
                <a16:creationId xmlns:a16="http://schemas.microsoft.com/office/drawing/2014/main" id="{A7A26A68-DA91-E099-1AB7-2B6B80B525E3}"/>
              </a:ext>
            </a:extLst>
          </p:cNvPr>
          <p:cNvSpPr txBox="1"/>
          <p:nvPr/>
        </p:nvSpPr>
        <p:spPr>
          <a:xfrm>
            <a:off x="3099162" y="138560"/>
            <a:ext cx="1968272" cy="357918"/>
          </a:xfrm>
          <a:prstGeom prst="rect">
            <a:avLst/>
          </a:prstGeom>
          <a:noFill/>
        </p:spPr>
        <p:txBody>
          <a:bodyPr wrap="square" rtlCol="0">
            <a:spAutoFit/>
          </a:bodyPr>
          <a:lstStyle/>
          <a:p>
            <a:pPr algn="l">
              <a:lnSpc>
                <a:spcPct val="113000"/>
              </a:lnSpc>
              <a:spcAft>
                <a:spcPts val="600"/>
              </a:spcAft>
            </a:pPr>
            <a:r>
              <a:rPr lang="en-US" sz="1600" b="1" dirty="0">
                <a:solidFill>
                  <a:schemeClr val="bg1">
                    <a:lumMod val="50000"/>
                  </a:schemeClr>
                </a:solidFill>
              </a:rPr>
              <a:t>Threats</a:t>
            </a:r>
          </a:p>
        </p:txBody>
      </p:sp>
      <p:sp>
        <p:nvSpPr>
          <p:cNvPr id="93" name="TextBox 92">
            <a:extLst>
              <a:ext uri="{FF2B5EF4-FFF2-40B4-BE49-F238E27FC236}">
                <a16:creationId xmlns:a16="http://schemas.microsoft.com/office/drawing/2014/main" id="{1B0179DF-59D7-46A2-A3BB-F936124B43A4}"/>
              </a:ext>
            </a:extLst>
          </p:cNvPr>
          <p:cNvSpPr txBox="1"/>
          <p:nvPr/>
        </p:nvSpPr>
        <p:spPr>
          <a:xfrm>
            <a:off x="7685293" y="160188"/>
            <a:ext cx="2478406" cy="357918"/>
          </a:xfrm>
          <a:prstGeom prst="rect">
            <a:avLst/>
          </a:prstGeom>
          <a:noFill/>
        </p:spPr>
        <p:txBody>
          <a:bodyPr wrap="square" rtlCol="0">
            <a:spAutoFit/>
          </a:bodyPr>
          <a:lstStyle/>
          <a:p>
            <a:pPr algn="l">
              <a:lnSpc>
                <a:spcPct val="113000"/>
              </a:lnSpc>
              <a:spcAft>
                <a:spcPts val="600"/>
              </a:spcAft>
            </a:pPr>
            <a:r>
              <a:rPr lang="en-US" sz="1600" b="1" dirty="0">
                <a:solidFill>
                  <a:schemeClr val="bg1">
                    <a:lumMod val="50000"/>
                  </a:schemeClr>
                </a:solidFill>
              </a:rPr>
              <a:t>Patterns</a:t>
            </a:r>
          </a:p>
        </p:txBody>
      </p:sp>
      <p:pic>
        <p:nvPicPr>
          <p:cNvPr id="98" name="Picture 97" descr="A map of the world with blue and yellow continents&#10;&#10;AI-generated content may be incorrect.">
            <a:extLst>
              <a:ext uri="{FF2B5EF4-FFF2-40B4-BE49-F238E27FC236}">
                <a16:creationId xmlns:a16="http://schemas.microsoft.com/office/drawing/2014/main" id="{6D907844-A5C6-755A-4568-DBBD32A0AFC1}"/>
              </a:ext>
            </a:extLst>
          </p:cNvPr>
          <p:cNvPicPr>
            <a:picLocks noChangeAspect="1"/>
          </p:cNvPicPr>
          <p:nvPr/>
        </p:nvPicPr>
        <p:blipFill>
          <a:blip r:embed="rId19"/>
          <a:srcRect l="5502" t="5099" r="6070" b="20365"/>
          <a:stretch>
            <a:fillRect/>
          </a:stretch>
        </p:blipFill>
        <p:spPr>
          <a:xfrm>
            <a:off x="7861383" y="3210710"/>
            <a:ext cx="2162747" cy="1209877"/>
          </a:xfrm>
          <a:prstGeom prst="roundRect">
            <a:avLst>
              <a:gd name="adj" fmla="val 8594"/>
            </a:avLst>
          </a:prstGeom>
          <a:solidFill>
            <a:srgbClr val="FFFFFF">
              <a:shade val="85000"/>
            </a:srgbClr>
          </a:solidFill>
          <a:ln>
            <a:noFill/>
          </a:ln>
          <a:effectLst/>
        </p:spPr>
      </p:pic>
      <p:sp>
        <p:nvSpPr>
          <p:cNvPr id="99" name="TextBox 98">
            <a:extLst>
              <a:ext uri="{FF2B5EF4-FFF2-40B4-BE49-F238E27FC236}">
                <a16:creationId xmlns:a16="http://schemas.microsoft.com/office/drawing/2014/main" id="{AD4E5ED5-2EDC-4D54-62EA-B0178F9DADBA}"/>
              </a:ext>
            </a:extLst>
          </p:cNvPr>
          <p:cNvSpPr txBox="1"/>
          <p:nvPr/>
        </p:nvSpPr>
        <p:spPr>
          <a:xfrm>
            <a:off x="201719" y="4264357"/>
            <a:ext cx="2757401" cy="1446550"/>
          </a:xfrm>
          <a:prstGeom prst="rect">
            <a:avLst/>
          </a:prstGeom>
          <a:noFill/>
        </p:spPr>
        <p:txBody>
          <a:bodyPr wrap="square" rtlCol="0">
            <a:spAutoFit/>
          </a:bodyPr>
          <a:lstStyle/>
          <a:p>
            <a:r>
              <a:rPr lang="en-US" sz="1100" b="1" dirty="0"/>
              <a:t>Not shown: </a:t>
            </a:r>
            <a:r>
              <a:rPr lang="en-US" sz="1100" dirty="0"/>
              <a:t>Regional rivalries and internal tensions often eclipse global powers in perceived threat assessments. For example,  Turkey (74%) is seen as the top threat by its own citizens, reflecting internal divisions. South Korea names Pakistan. Iran, North Korea, and Israel also appear in regional contexts.</a:t>
            </a:r>
          </a:p>
        </p:txBody>
      </p:sp>
    </p:spTree>
    <p:extLst>
      <p:ext uri="{BB962C8B-B14F-4D97-AF65-F5344CB8AC3E}">
        <p14:creationId xmlns:p14="http://schemas.microsoft.com/office/powerpoint/2010/main" val="1867028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D5EA6-A2B8-B2E6-1AD1-3AC0CE6CC9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3D2511-07CB-BEFF-AA41-0BF59CD69A10}"/>
              </a:ext>
            </a:extLst>
          </p:cNvPr>
          <p:cNvSpPr>
            <a:spLocks noGrp="1"/>
          </p:cNvSpPr>
          <p:nvPr>
            <p:ph type="title"/>
          </p:nvPr>
        </p:nvSpPr>
        <p:spPr/>
        <p:txBody>
          <a:bodyPr/>
          <a:lstStyle/>
          <a:p>
            <a:r>
              <a:rPr lang="en-US" dirty="0"/>
              <a:t>Data Structure Matters</a:t>
            </a:r>
          </a:p>
        </p:txBody>
      </p:sp>
      <p:sp>
        <p:nvSpPr>
          <p:cNvPr id="5" name="Slide Number Placeholder 4">
            <a:extLst>
              <a:ext uri="{FF2B5EF4-FFF2-40B4-BE49-F238E27FC236}">
                <a16:creationId xmlns:a16="http://schemas.microsoft.com/office/drawing/2014/main" id="{36F853CA-3D95-AEEB-571B-2AEAA338CD96}"/>
              </a:ext>
            </a:extLst>
          </p:cNvPr>
          <p:cNvSpPr>
            <a:spLocks noGrp="1"/>
          </p:cNvSpPr>
          <p:nvPr>
            <p:ph type="sldNum" sz="quarter" idx="12"/>
          </p:nvPr>
        </p:nvSpPr>
        <p:spPr/>
        <p:txBody>
          <a:bodyPr/>
          <a:lstStyle/>
          <a:p>
            <a:fld id="{0D558541-60C9-42A2-8392-FF12533A6B7A}" type="slidenum">
              <a:rPr lang="en-US" smtClean="0"/>
              <a:pPr/>
              <a:t>6</a:t>
            </a:fld>
            <a:endParaRPr lang="en-US"/>
          </a:p>
        </p:txBody>
      </p:sp>
      <p:grpSp>
        <p:nvGrpSpPr>
          <p:cNvPr id="67" name="Group 66">
            <a:extLst>
              <a:ext uri="{FF2B5EF4-FFF2-40B4-BE49-F238E27FC236}">
                <a16:creationId xmlns:a16="http://schemas.microsoft.com/office/drawing/2014/main" id="{BEAF5E27-EB25-B9A6-0DFB-B14A295ECE4F}"/>
              </a:ext>
            </a:extLst>
          </p:cNvPr>
          <p:cNvGrpSpPr/>
          <p:nvPr/>
        </p:nvGrpSpPr>
        <p:grpSpPr>
          <a:xfrm>
            <a:off x="-39856" y="1362920"/>
            <a:ext cx="6769052" cy="5106251"/>
            <a:chOff x="-39856" y="1362920"/>
            <a:chExt cx="6769052" cy="5106251"/>
          </a:xfrm>
        </p:grpSpPr>
        <p:sp>
          <p:nvSpPr>
            <p:cNvPr id="17" name="Rectangle 16">
              <a:extLst>
                <a:ext uri="{FF2B5EF4-FFF2-40B4-BE49-F238E27FC236}">
                  <a16:creationId xmlns:a16="http://schemas.microsoft.com/office/drawing/2014/main" id="{8C7C05E9-7FD4-80E5-8C7D-D8AE3C7AAB85}"/>
                </a:ext>
              </a:extLst>
            </p:cNvPr>
            <p:cNvSpPr/>
            <p:nvPr/>
          </p:nvSpPr>
          <p:spPr>
            <a:xfrm>
              <a:off x="4101918" y="1370331"/>
              <a:ext cx="2580731" cy="5098840"/>
            </a:xfrm>
            <a:prstGeom prst="rect">
              <a:avLst/>
            </a:prstGeom>
            <a:solidFill>
              <a:schemeClr val="accent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defRPr/>
              </a:pPr>
              <a:endParaRPr lang="en-US" kern="0" dirty="0">
                <a:solidFill>
                  <a:schemeClr val="tx1"/>
                </a:solidFill>
              </a:endParaRPr>
            </a:p>
          </p:txBody>
        </p:sp>
        <p:sp>
          <p:nvSpPr>
            <p:cNvPr id="6" name="Rectangle 5">
              <a:extLst>
                <a:ext uri="{FF2B5EF4-FFF2-40B4-BE49-F238E27FC236}">
                  <a16:creationId xmlns:a16="http://schemas.microsoft.com/office/drawing/2014/main" id="{C9ED2771-00B6-B609-15C9-7CD762305B75}"/>
                </a:ext>
              </a:extLst>
            </p:cNvPr>
            <p:cNvSpPr/>
            <p:nvPr/>
          </p:nvSpPr>
          <p:spPr>
            <a:xfrm>
              <a:off x="1358945" y="1362920"/>
              <a:ext cx="2658241" cy="5098840"/>
            </a:xfrm>
            <a:prstGeom prst="rect">
              <a:avLst/>
            </a:prstGeom>
            <a:solidFill>
              <a:schemeClr val="accent1">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defRPr/>
              </a:pPr>
              <a:endParaRPr lang="en-US" kern="0" dirty="0">
                <a:solidFill>
                  <a:schemeClr val="tx1"/>
                </a:solidFill>
              </a:endParaRPr>
            </a:p>
          </p:txBody>
        </p:sp>
        <p:sp>
          <p:nvSpPr>
            <p:cNvPr id="10" name="Rectangle 9">
              <a:extLst>
                <a:ext uri="{FF2B5EF4-FFF2-40B4-BE49-F238E27FC236}">
                  <a16:creationId xmlns:a16="http://schemas.microsoft.com/office/drawing/2014/main" id="{FF78DAE3-7AF5-2797-9410-6B74660E8BE4}"/>
                </a:ext>
              </a:extLst>
            </p:cNvPr>
            <p:cNvSpPr/>
            <p:nvPr/>
          </p:nvSpPr>
          <p:spPr>
            <a:xfrm>
              <a:off x="195072" y="1891748"/>
              <a:ext cx="6469284" cy="1123042"/>
            </a:xfrm>
            <a:prstGeom prst="rect">
              <a:avLst/>
            </a:prstGeom>
            <a:solidFill>
              <a:schemeClr val="bg1">
                <a:lumMod val="95000"/>
                <a:alpha val="50196"/>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1"/>
                </a:solidFill>
                <a:effectLst/>
                <a:uLnTx/>
                <a:uFillTx/>
              </a:endParaRPr>
            </a:p>
          </p:txBody>
        </p:sp>
        <p:sp>
          <p:nvSpPr>
            <p:cNvPr id="20" name="TextBox 19">
              <a:extLst>
                <a:ext uri="{FF2B5EF4-FFF2-40B4-BE49-F238E27FC236}">
                  <a16:creationId xmlns:a16="http://schemas.microsoft.com/office/drawing/2014/main" id="{53874771-D043-9587-AD71-A32E4C3D90CA}"/>
                </a:ext>
              </a:extLst>
            </p:cNvPr>
            <p:cNvSpPr txBox="1"/>
            <p:nvPr/>
          </p:nvSpPr>
          <p:spPr>
            <a:xfrm>
              <a:off x="1358945" y="1370331"/>
              <a:ext cx="2618159" cy="424219"/>
            </a:xfrm>
            <a:prstGeom prst="rect">
              <a:avLst/>
            </a:prstGeom>
            <a:noFill/>
          </p:spPr>
          <p:txBody>
            <a:bodyPr wrap="square" rtlCol="0">
              <a:spAutoFit/>
            </a:bodyPr>
            <a:lstStyle/>
            <a:p>
              <a:pPr algn="ctr">
                <a:lnSpc>
                  <a:spcPct val="113000"/>
                </a:lnSpc>
                <a:spcAft>
                  <a:spcPts val="600"/>
                </a:spcAft>
              </a:pPr>
              <a:r>
                <a:rPr lang="en-US" sz="2000" b="1" dirty="0"/>
                <a:t>✓ Consistent</a:t>
              </a:r>
            </a:p>
          </p:txBody>
        </p:sp>
        <p:sp>
          <p:nvSpPr>
            <p:cNvPr id="21" name="TextBox 20">
              <a:extLst>
                <a:ext uri="{FF2B5EF4-FFF2-40B4-BE49-F238E27FC236}">
                  <a16:creationId xmlns:a16="http://schemas.microsoft.com/office/drawing/2014/main" id="{2A1FCF67-5164-618A-AD80-573E4430A237}"/>
                </a:ext>
              </a:extLst>
            </p:cNvPr>
            <p:cNvSpPr txBox="1"/>
            <p:nvPr/>
          </p:nvSpPr>
          <p:spPr>
            <a:xfrm>
              <a:off x="4101918" y="1373683"/>
              <a:ext cx="2562437" cy="424219"/>
            </a:xfrm>
            <a:prstGeom prst="rect">
              <a:avLst/>
            </a:prstGeom>
            <a:noFill/>
          </p:spPr>
          <p:txBody>
            <a:bodyPr wrap="square" rtlCol="0">
              <a:spAutoFit/>
            </a:bodyPr>
            <a:lstStyle/>
            <a:p>
              <a:pPr algn="ctr">
                <a:lnSpc>
                  <a:spcPct val="113000"/>
                </a:lnSpc>
                <a:spcAft>
                  <a:spcPts val="600"/>
                </a:spcAft>
              </a:pPr>
              <a:r>
                <a:rPr lang="en-US" sz="2000" b="1" dirty="0"/>
                <a:t>✓ Complete</a:t>
              </a:r>
            </a:p>
          </p:txBody>
        </p:sp>
        <p:sp>
          <p:nvSpPr>
            <p:cNvPr id="27" name="Rectangle 26">
              <a:extLst>
                <a:ext uri="{FF2B5EF4-FFF2-40B4-BE49-F238E27FC236}">
                  <a16:creationId xmlns:a16="http://schemas.microsoft.com/office/drawing/2014/main" id="{700F9CEA-99AA-71B9-B19D-AE3DA457D98B}"/>
                </a:ext>
              </a:extLst>
            </p:cNvPr>
            <p:cNvSpPr/>
            <p:nvPr/>
          </p:nvSpPr>
          <p:spPr>
            <a:xfrm>
              <a:off x="195072" y="3076033"/>
              <a:ext cx="6495790" cy="1051399"/>
            </a:xfrm>
            <a:prstGeom prst="rect">
              <a:avLst/>
            </a:prstGeom>
            <a:solidFill>
              <a:schemeClr val="bg1">
                <a:lumMod val="95000"/>
                <a:alpha val="50196"/>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1"/>
                </a:solidFill>
                <a:effectLst/>
                <a:uLnTx/>
                <a:uFillTx/>
              </a:endParaRPr>
            </a:p>
          </p:txBody>
        </p:sp>
        <p:sp>
          <p:nvSpPr>
            <p:cNvPr id="28" name="Rectangle 27">
              <a:extLst>
                <a:ext uri="{FF2B5EF4-FFF2-40B4-BE49-F238E27FC236}">
                  <a16:creationId xmlns:a16="http://schemas.microsoft.com/office/drawing/2014/main" id="{3719B17C-D04F-2792-D659-CDFCEE3851B5}"/>
                </a:ext>
              </a:extLst>
            </p:cNvPr>
            <p:cNvSpPr/>
            <p:nvPr/>
          </p:nvSpPr>
          <p:spPr>
            <a:xfrm>
              <a:off x="195071" y="4203690"/>
              <a:ext cx="6469284" cy="986416"/>
            </a:xfrm>
            <a:prstGeom prst="rect">
              <a:avLst/>
            </a:prstGeom>
            <a:solidFill>
              <a:schemeClr val="bg1">
                <a:lumMod val="95000"/>
                <a:alpha val="50196"/>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1"/>
                </a:solidFill>
                <a:effectLst/>
                <a:uLnTx/>
                <a:uFillTx/>
              </a:endParaRPr>
            </a:p>
          </p:txBody>
        </p:sp>
        <p:sp>
          <p:nvSpPr>
            <p:cNvPr id="29" name="Rectangle 28">
              <a:extLst>
                <a:ext uri="{FF2B5EF4-FFF2-40B4-BE49-F238E27FC236}">
                  <a16:creationId xmlns:a16="http://schemas.microsoft.com/office/drawing/2014/main" id="{DDFB8957-EB07-E473-34DC-4C05E64E8F86}"/>
                </a:ext>
              </a:extLst>
            </p:cNvPr>
            <p:cNvSpPr/>
            <p:nvPr/>
          </p:nvSpPr>
          <p:spPr>
            <a:xfrm>
              <a:off x="234392" y="5347933"/>
              <a:ext cx="6429964" cy="986416"/>
            </a:xfrm>
            <a:prstGeom prst="rect">
              <a:avLst/>
            </a:prstGeom>
            <a:solidFill>
              <a:schemeClr val="bg1">
                <a:lumMod val="95000"/>
                <a:alpha val="50196"/>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1"/>
                </a:solidFill>
                <a:effectLst/>
                <a:uLnTx/>
                <a:uFillTx/>
              </a:endParaRPr>
            </a:p>
          </p:txBody>
        </p:sp>
        <p:sp>
          <p:nvSpPr>
            <p:cNvPr id="30" name="TextBox 29">
              <a:extLst>
                <a:ext uri="{FF2B5EF4-FFF2-40B4-BE49-F238E27FC236}">
                  <a16:creationId xmlns:a16="http://schemas.microsoft.com/office/drawing/2014/main" id="{ED2EBED0-DB05-2BDB-88E9-B04EF5B9839C}"/>
                </a:ext>
              </a:extLst>
            </p:cNvPr>
            <p:cNvSpPr txBox="1"/>
            <p:nvPr/>
          </p:nvSpPr>
          <p:spPr>
            <a:xfrm>
              <a:off x="213603" y="2236514"/>
              <a:ext cx="1197177" cy="584775"/>
            </a:xfrm>
            <a:prstGeom prst="rect">
              <a:avLst/>
            </a:prstGeom>
            <a:noFill/>
          </p:spPr>
          <p:txBody>
            <a:bodyPr wrap="square" rtlCol="0">
              <a:spAutoFit/>
            </a:bodyPr>
            <a:lstStyle/>
            <a:p>
              <a:pPr algn="ctr"/>
              <a:r>
                <a:rPr lang="en-US" sz="1600" b="1" dirty="0"/>
                <a:t>General</a:t>
              </a:r>
            </a:p>
            <a:p>
              <a:pPr algn="ctr"/>
              <a:r>
                <a:rPr lang="en-US" sz="1600" b="1" dirty="0"/>
                <a:t>Examples </a:t>
              </a:r>
            </a:p>
          </p:txBody>
        </p:sp>
        <p:sp>
          <p:nvSpPr>
            <p:cNvPr id="31" name="TextBox 30">
              <a:extLst>
                <a:ext uri="{FF2B5EF4-FFF2-40B4-BE49-F238E27FC236}">
                  <a16:creationId xmlns:a16="http://schemas.microsoft.com/office/drawing/2014/main" id="{898212D8-FE7F-20A0-7468-EC424197656F}"/>
                </a:ext>
              </a:extLst>
            </p:cNvPr>
            <p:cNvSpPr txBox="1"/>
            <p:nvPr/>
          </p:nvSpPr>
          <p:spPr>
            <a:xfrm>
              <a:off x="401523" y="3388761"/>
              <a:ext cx="871199" cy="391069"/>
            </a:xfrm>
            <a:prstGeom prst="rect">
              <a:avLst/>
            </a:prstGeom>
            <a:noFill/>
          </p:spPr>
          <p:txBody>
            <a:bodyPr wrap="square" rtlCol="0">
              <a:spAutoFit/>
            </a:bodyPr>
            <a:lstStyle/>
            <a:p>
              <a:pPr algn="l">
                <a:lnSpc>
                  <a:spcPct val="113000"/>
                </a:lnSpc>
                <a:spcAft>
                  <a:spcPts val="600"/>
                </a:spcAft>
              </a:pPr>
              <a:r>
                <a:rPr lang="en-US" sz="1800" b="1" dirty="0"/>
                <a:t>Excel </a:t>
              </a:r>
            </a:p>
          </p:txBody>
        </p:sp>
        <p:sp>
          <p:nvSpPr>
            <p:cNvPr id="32" name="TextBox 31">
              <a:extLst>
                <a:ext uri="{FF2B5EF4-FFF2-40B4-BE49-F238E27FC236}">
                  <a16:creationId xmlns:a16="http://schemas.microsoft.com/office/drawing/2014/main" id="{3A0E3BD8-EA8F-F162-38CE-64F7A1AF5F4B}"/>
                </a:ext>
              </a:extLst>
            </p:cNvPr>
            <p:cNvSpPr txBox="1"/>
            <p:nvPr/>
          </p:nvSpPr>
          <p:spPr>
            <a:xfrm>
              <a:off x="339914" y="4362920"/>
              <a:ext cx="944553" cy="391069"/>
            </a:xfrm>
            <a:prstGeom prst="rect">
              <a:avLst/>
            </a:prstGeom>
            <a:noFill/>
          </p:spPr>
          <p:txBody>
            <a:bodyPr wrap="square" rtlCol="0">
              <a:spAutoFit/>
            </a:bodyPr>
            <a:lstStyle/>
            <a:p>
              <a:pPr algn="l">
                <a:lnSpc>
                  <a:spcPct val="113000"/>
                </a:lnSpc>
                <a:spcAft>
                  <a:spcPts val="600"/>
                </a:spcAft>
              </a:pPr>
              <a:r>
                <a:rPr lang="en-US" sz="1800" b="1" dirty="0"/>
                <a:t>Python</a:t>
              </a:r>
            </a:p>
          </p:txBody>
        </p:sp>
        <p:sp>
          <p:nvSpPr>
            <p:cNvPr id="33" name="TextBox 32">
              <a:extLst>
                <a:ext uri="{FF2B5EF4-FFF2-40B4-BE49-F238E27FC236}">
                  <a16:creationId xmlns:a16="http://schemas.microsoft.com/office/drawing/2014/main" id="{44B76A68-2661-8EB0-9934-FE453228818A}"/>
                </a:ext>
              </a:extLst>
            </p:cNvPr>
            <p:cNvSpPr txBox="1"/>
            <p:nvPr/>
          </p:nvSpPr>
          <p:spPr>
            <a:xfrm>
              <a:off x="649417" y="5410526"/>
              <a:ext cx="598140" cy="391069"/>
            </a:xfrm>
            <a:prstGeom prst="rect">
              <a:avLst/>
            </a:prstGeom>
            <a:noFill/>
          </p:spPr>
          <p:txBody>
            <a:bodyPr wrap="square" rtlCol="0">
              <a:spAutoFit/>
            </a:bodyPr>
            <a:lstStyle/>
            <a:p>
              <a:pPr algn="l">
                <a:lnSpc>
                  <a:spcPct val="113000"/>
                </a:lnSpc>
                <a:spcAft>
                  <a:spcPts val="600"/>
                </a:spcAft>
              </a:pPr>
              <a:r>
                <a:rPr lang="en-US" sz="1800" b="1" dirty="0"/>
                <a:t>R</a:t>
              </a:r>
            </a:p>
          </p:txBody>
        </p:sp>
        <p:sp>
          <p:nvSpPr>
            <p:cNvPr id="34" name="TextBox 33">
              <a:extLst>
                <a:ext uri="{FF2B5EF4-FFF2-40B4-BE49-F238E27FC236}">
                  <a16:creationId xmlns:a16="http://schemas.microsoft.com/office/drawing/2014/main" id="{BAB98130-DCDB-EEBC-8735-C22899DC2B1E}"/>
                </a:ext>
              </a:extLst>
            </p:cNvPr>
            <p:cNvSpPr txBox="1"/>
            <p:nvPr/>
          </p:nvSpPr>
          <p:spPr>
            <a:xfrm>
              <a:off x="1410780" y="3165604"/>
              <a:ext cx="2783055" cy="938719"/>
            </a:xfrm>
            <a:prstGeom prst="rect">
              <a:avLst/>
            </a:prstGeom>
            <a:noFill/>
          </p:spPr>
          <p:txBody>
            <a:bodyPr wrap="square" rtlCol="0">
              <a:spAutoFit/>
            </a:bodyPr>
            <a:lstStyle/>
            <a:p>
              <a:r>
                <a:rPr lang="en-US" sz="1100" b="1" dirty="0"/>
                <a:t>TEXT() </a:t>
              </a:r>
              <a:r>
                <a:rPr lang="en-US" sz="1100" dirty="0"/>
                <a:t> to standardize dates: </a:t>
              </a:r>
            </a:p>
            <a:p>
              <a:r>
                <a:rPr lang="en-US" sz="1100" dirty="0"/>
                <a:t>=TEXT(A1,"MM/DD/YYYY")</a:t>
              </a:r>
            </a:p>
            <a:p>
              <a:r>
                <a:rPr lang="en-US" sz="1100" b="1" dirty="0"/>
                <a:t>SUBSTITUTE() </a:t>
              </a:r>
              <a:r>
                <a:rPr lang="en-US" sz="1100" dirty="0"/>
                <a:t> to standardize names: =SUBSTITUTE(A1,"HR","Human Resources")</a:t>
              </a:r>
            </a:p>
          </p:txBody>
        </p:sp>
        <p:sp>
          <p:nvSpPr>
            <p:cNvPr id="36" name="TextBox 35">
              <a:extLst>
                <a:ext uri="{FF2B5EF4-FFF2-40B4-BE49-F238E27FC236}">
                  <a16:creationId xmlns:a16="http://schemas.microsoft.com/office/drawing/2014/main" id="{2F22F1D7-4432-B4A6-2793-EE20D9F4E407}"/>
                </a:ext>
              </a:extLst>
            </p:cNvPr>
            <p:cNvSpPr txBox="1"/>
            <p:nvPr/>
          </p:nvSpPr>
          <p:spPr>
            <a:xfrm>
              <a:off x="1384704" y="2030929"/>
              <a:ext cx="2577775" cy="830997"/>
            </a:xfrm>
            <a:prstGeom prst="rect">
              <a:avLst/>
            </a:prstGeom>
            <a:noFill/>
          </p:spPr>
          <p:txBody>
            <a:bodyPr wrap="square">
              <a:spAutoFit/>
            </a:bodyPr>
            <a:lstStyle/>
            <a:p>
              <a:r>
                <a:rPr lang="en-US" sz="1200" b="0" i="0" dirty="0">
                  <a:effectLst/>
                </a:rPr>
                <a:t>Same formats, naming conventions, time periods. </a:t>
              </a:r>
              <a:r>
                <a:rPr lang="en-US" sz="1200" b="0" i="1" dirty="0">
                  <a:effectLst/>
                </a:rPr>
                <a:t>Example: 01/02/2025 not a mix of "Jan 2025", "Human Resources" vs. "HR"</a:t>
              </a:r>
              <a:endParaRPr lang="en-US" sz="1200" dirty="0"/>
            </a:p>
          </p:txBody>
        </p:sp>
        <p:sp>
          <p:nvSpPr>
            <p:cNvPr id="38" name="TextBox 37">
              <a:extLst>
                <a:ext uri="{FF2B5EF4-FFF2-40B4-BE49-F238E27FC236}">
                  <a16:creationId xmlns:a16="http://schemas.microsoft.com/office/drawing/2014/main" id="{499DE924-41EF-C32B-C34F-3BBC7CD76615}"/>
                </a:ext>
              </a:extLst>
            </p:cNvPr>
            <p:cNvSpPr txBox="1"/>
            <p:nvPr/>
          </p:nvSpPr>
          <p:spPr>
            <a:xfrm>
              <a:off x="1399025" y="4331172"/>
              <a:ext cx="2578079" cy="646331"/>
            </a:xfrm>
            <a:prstGeom prst="rect">
              <a:avLst/>
            </a:prstGeom>
            <a:noFill/>
          </p:spPr>
          <p:txBody>
            <a:bodyPr wrap="square">
              <a:spAutoFit/>
            </a:bodyPr>
            <a:lstStyle/>
            <a:p>
              <a:r>
                <a:rPr lang="en-US" sz="1200" b="0" i="0" dirty="0" err="1">
                  <a:effectLst/>
                </a:rPr>
                <a:t>pd.to_datetime</a:t>
              </a:r>
              <a:r>
                <a:rPr lang="en-US" sz="1200" b="0" i="0" dirty="0">
                  <a:effectLst/>
                </a:rPr>
                <a:t>(</a:t>
              </a:r>
              <a:r>
                <a:rPr lang="en-US" sz="1200" b="0" i="0" dirty="0" err="1">
                  <a:effectLst/>
                </a:rPr>
                <a:t>df</a:t>
              </a:r>
              <a:r>
                <a:rPr lang="en-US" sz="1200" b="0" i="0" dirty="0">
                  <a:effectLst/>
                </a:rPr>
                <a:t>['date'], format='%m/%d/%Y') to standardize dates</a:t>
              </a:r>
              <a:endParaRPr lang="en-US" sz="1200" dirty="0"/>
            </a:p>
          </p:txBody>
        </p:sp>
        <p:sp>
          <p:nvSpPr>
            <p:cNvPr id="40" name="TextBox 39">
              <a:extLst>
                <a:ext uri="{FF2B5EF4-FFF2-40B4-BE49-F238E27FC236}">
                  <a16:creationId xmlns:a16="http://schemas.microsoft.com/office/drawing/2014/main" id="{D4E73F61-D54D-6C84-3DAD-1B0E466A7A69}"/>
                </a:ext>
              </a:extLst>
            </p:cNvPr>
            <p:cNvSpPr txBox="1"/>
            <p:nvPr/>
          </p:nvSpPr>
          <p:spPr>
            <a:xfrm>
              <a:off x="1358945" y="5478430"/>
              <a:ext cx="2284030" cy="646331"/>
            </a:xfrm>
            <a:prstGeom prst="rect">
              <a:avLst/>
            </a:prstGeom>
            <a:noFill/>
          </p:spPr>
          <p:txBody>
            <a:bodyPr wrap="square">
              <a:spAutoFit/>
            </a:bodyPr>
            <a:lstStyle/>
            <a:p>
              <a:r>
                <a:rPr lang="en-US" sz="1200" b="0" i="0" dirty="0" err="1">
                  <a:effectLst/>
                </a:rPr>
                <a:t>str_replace_all</a:t>
              </a:r>
              <a:r>
                <a:rPr lang="en-US" sz="1200" b="0" i="0" dirty="0">
                  <a:effectLst/>
                </a:rPr>
                <a:t>(department, "HR", "Human Resources") to clean text</a:t>
              </a:r>
              <a:endParaRPr lang="en-US" sz="1200" dirty="0"/>
            </a:p>
          </p:txBody>
        </p:sp>
        <p:sp>
          <p:nvSpPr>
            <p:cNvPr id="42" name="TextBox 41">
              <a:extLst>
                <a:ext uri="{FF2B5EF4-FFF2-40B4-BE49-F238E27FC236}">
                  <a16:creationId xmlns:a16="http://schemas.microsoft.com/office/drawing/2014/main" id="{CD336BB9-7A72-EF03-D32F-D2258B98C6C9}"/>
                </a:ext>
              </a:extLst>
            </p:cNvPr>
            <p:cNvSpPr txBox="1"/>
            <p:nvPr/>
          </p:nvSpPr>
          <p:spPr>
            <a:xfrm>
              <a:off x="4133840" y="2037770"/>
              <a:ext cx="2595356" cy="830997"/>
            </a:xfrm>
            <a:prstGeom prst="rect">
              <a:avLst/>
            </a:prstGeom>
            <a:noFill/>
          </p:spPr>
          <p:txBody>
            <a:bodyPr wrap="square">
              <a:spAutoFit/>
            </a:bodyPr>
            <a:lstStyle/>
            <a:p>
              <a:r>
                <a:rPr lang="en-US" sz="1200" b="0" i="0" dirty="0">
                  <a:effectLst/>
                </a:rPr>
                <a:t>No missing values that could mislead.  </a:t>
              </a:r>
              <a:r>
                <a:rPr lang="en-US" sz="1200" b="0" i="1" dirty="0">
                  <a:effectLst/>
                </a:rPr>
                <a:t>Example: Show "0" or "No Data" rather than blank cells Excel might skip</a:t>
              </a:r>
              <a:endParaRPr lang="en-US" sz="1200" dirty="0"/>
            </a:p>
          </p:txBody>
        </p:sp>
        <p:sp>
          <p:nvSpPr>
            <p:cNvPr id="44" name="TextBox 43">
              <a:extLst>
                <a:ext uri="{FF2B5EF4-FFF2-40B4-BE49-F238E27FC236}">
                  <a16:creationId xmlns:a16="http://schemas.microsoft.com/office/drawing/2014/main" id="{61398AAF-99B1-B730-AFF8-502025A1F724}"/>
                </a:ext>
              </a:extLst>
            </p:cNvPr>
            <p:cNvSpPr txBox="1"/>
            <p:nvPr/>
          </p:nvSpPr>
          <p:spPr>
            <a:xfrm>
              <a:off x="4161407" y="3245487"/>
              <a:ext cx="2215010" cy="646331"/>
            </a:xfrm>
            <a:prstGeom prst="rect">
              <a:avLst/>
            </a:prstGeom>
            <a:noFill/>
          </p:spPr>
          <p:txBody>
            <a:bodyPr wrap="square">
              <a:spAutoFit/>
            </a:bodyPr>
            <a:lstStyle/>
            <a:p>
              <a:r>
                <a:rPr lang="en-US" sz="1200" b="0" i="0" dirty="0">
                  <a:effectLst/>
                </a:rPr>
                <a:t>IF(ISBLANK(A1),"No Data",A1) to replace blank cells that Excel might skip</a:t>
              </a:r>
              <a:endParaRPr lang="en-US" sz="1200" dirty="0"/>
            </a:p>
          </p:txBody>
        </p:sp>
        <p:sp>
          <p:nvSpPr>
            <p:cNvPr id="46" name="TextBox 45">
              <a:extLst>
                <a:ext uri="{FF2B5EF4-FFF2-40B4-BE49-F238E27FC236}">
                  <a16:creationId xmlns:a16="http://schemas.microsoft.com/office/drawing/2014/main" id="{F44B3D9A-3E68-4B4C-D66E-6DDA066F6209}"/>
                </a:ext>
              </a:extLst>
            </p:cNvPr>
            <p:cNvSpPr txBox="1"/>
            <p:nvPr/>
          </p:nvSpPr>
          <p:spPr>
            <a:xfrm>
              <a:off x="4155080" y="4357775"/>
              <a:ext cx="2535781" cy="646331"/>
            </a:xfrm>
            <a:prstGeom prst="rect">
              <a:avLst/>
            </a:prstGeom>
            <a:noFill/>
          </p:spPr>
          <p:txBody>
            <a:bodyPr wrap="square">
              <a:spAutoFit/>
            </a:bodyPr>
            <a:lstStyle/>
            <a:p>
              <a:r>
                <a:rPr lang="en-US" sz="1200" b="0" i="0" dirty="0" err="1">
                  <a:effectLst/>
                </a:rPr>
                <a:t>df</a:t>
              </a:r>
              <a:r>
                <a:rPr lang="en-US" sz="1200" b="0" i="0" dirty="0">
                  <a:effectLst/>
                </a:rPr>
                <a:t>['</a:t>
              </a:r>
              <a:r>
                <a:rPr lang="en-US" sz="1200" b="0" i="0" dirty="0" err="1">
                  <a:effectLst/>
                </a:rPr>
                <a:t>compliance_rate</a:t>
              </a:r>
              <a:r>
                <a:rPr lang="en-US" sz="1200" b="0" i="0" dirty="0">
                  <a:effectLst/>
                </a:rPr>
                <a:t>'].</a:t>
              </a:r>
              <a:r>
                <a:rPr lang="en-US" sz="1200" b="0" i="0" dirty="0" err="1">
                  <a:effectLst/>
                </a:rPr>
                <a:t>fillna</a:t>
              </a:r>
              <a:r>
                <a:rPr lang="en-US" sz="1200" b="0" i="0" dirty="0">
                  <a:effectLst/>
                </a:rPr>
                <a:t>('No Data') instead of leaving </a:t>
              </a:r>
              <a:r>
                <a:rPr lang="en-US" sz="1200" b="0" i="0" dirty="0" err="1">
                  <a:effectLst/>
                </a:rPr>
                <a:t>NaN</a:t>
              </a:r>
              <a:r>
                <a:rPr lang="en-US" sz="1200" b="0" i="0" dirty="0">
                  <a:effectLst/>
                </a:rPr>
                <a:t> values</a:t>
              </a:r>
              <a:endParaRPr lang="en-US" sz="1200" dirty="0"/>
            </a:p>
          </p:txBody>
        </p:sp>
        <p:sp>
          <p:nvSpPr>
            <p:cNvPr id="48" name="TextBox 47">
              <a:extLst>
                <a:ext uri="{FF2B5EF4-FFF2-40B4-BE49-F238E27FC236}">
                  <a16:creationId xmlns:a16="http://schemas.microsoft.com/office/drawing/2014/main" id="{977394E3-0A1A-3549-99B0-FBC0F8C203A7}"/>
                </a:ext>
              </a:extLst>
            </p:cNvPr>
            <p:cNvSpPr txBox="1"/>
            <p:nvPr/>
          </p:nvSpPr>
          <p:spPr>
            <a:xfrm>
              <a:off x="4110281" y="5590568"/>
              <a:ext cx="2572368" cy="461665"/>
            </a:xfrm>
            <a:prstGeom prst="rect">
              <a:avLst/>
            </a:prstGeom>
            <a:noFill/>
          </p:spPr>
          <p:txBody>
            <a:bodyPr wrap="square">
              <a:spAutoFit/>
            </a:bodyPr>
            <a:lstStyle/>
            <a:p>
              <a:r>
                <a:rPr lang="en-US" sz="1200" b="0" i="0" dirty="0" err="1">
                  <a:effectLst/>
                </a:rPr>
                <a:t>replace_na</a:t>
              </a:r>
              <a:r>
                <a:rPr lang="en-US" sz="1200" b="0" i="0" dirty="0">
                  <a:effectLst/>
                </a:rPr>
                <a:t>(</a:t>
              </a:r>
              <a:r>
                <a:rPr lang="en-US" sz="1200" b="0" i="0" dirty="0" err="1">
                  <a:effectLst/>
                </a:rPr>
                <a:t>compliance_data</a:t>
              </a:r>
              <a:r>
                <a:rPr lang="en-US" sz="1200" b="0" i="0" dirty="0">
                  <a:effectLst/>
                </a:rPr>
                <a:t>, list(score = "No Data"))</a:t>
              </a:r>
              <a:endParaRPr lang="en-US" sz="1200" dirty="0"/>
            </a:p>
          </p:txBody>
        </p:sp>
        <p:sp>
          <p:nvSpPr>
            <p:cNvPr id="65" name="TextBox 64">
              <a:extLst>
                <a:ext uri="{FF2B5EF4-FFF2-40B4-BE49-F238E27FC236}">
                  <a16:creationId xmlns:a16="http://schemas.microsoft.com/office/drawing/2014/main" id="{4308AF62-AC8C-0373-ECCA-0C173E6DFA5A}"/>
                </a:ext>
              </a:extLst>
            </p:cNvPr>
            <p:cNvSpPr txBox="1"/>
            <p:nvPr/>
          </p:nvSpPr>
          <p:spPr>
            <a:xfrm>
              <a:off x="-39856" y="4652790"/>
              <a:ext cx="1633728" cy="500073"/>
            </a:xfrm>
            <a:prstGeom prst="rect">
              <a:avLst/>
            </a:prstGeom>
            <a:noFill/>
          </p:spPr>
          <p:txBody>
            <a:bodyPr wrap="square" rtlCol="0">
              <a:spAutoFit/>
            </a:bodyPr>
            <a:lstStyle/>
            <a:p>
              <a:pPr algn="ctr">
                <a:lnSpc>
                  <a:spcPct val="113000"/>
                </a:lnSpc>
                <a:spcAft>
                  <a:spcPts val="600"/>
                </a:spcAft>
              </a:pPr>
              <a:r>
                <a:rPr lang="en-US" sz="1200" dirty="0"/>
                <a:t>Pandas, </a:t>
              </a:r>
              <a:r>
                <a:rPr lang="en-US" sz="1200" dirty="0" err="1"/>
                <a:t>Numpy</a:t>
              </a:r>
              <a:r>
                <a:rPr lang="en-US" sz="1200" dirty="0"/>
                <a:t>, </a:t>
              </a:r>
              <a:r>
                <a:rPr lang="en-US" sz="1200" dirty="0" err="1"/>
                <a:t>Scipy</a:t>
              </a:r>
              <a:endParaRPr lang="en-US" sz="1200" dirty="0"/>
            </a:p>
          </p:txBody>
        </p:sp>
        <p:sp>
          <p:nvSpPr>
            <p:cNvPr id="66" name="TextBox 65">
              <a:extLst>
                <a:ext uri="{FF2B5EF4-FFF2-40B4-BE49-F238E27FC236}">
                  <a16:creationId xmlns:a16="http://schemas.microsoft.com/office/drawing/2014/main" id="{0ED9D7F9-7996-98AB-90D6-4C3E008CFF1A}"/>
                </a:ext>
              </a:extLst>
            </p:cNvPr>
            <p:cNvSpPr txBox="1"/>
            <p:nvPr/>
          </p:nvSpPr>
          <p:spPr>
            <a:xfrm>
              <a:off x="218375" y="5709088"/>
              <a:ext cx="1180650" cy="500073"/>
            </a:xfrm>
            <a:prstGeom prst="rect">
              <a:avLst/>
            </a:prstGeom>
            <a:noFill/>
          </p:spPr>
          <p:txBody>
            <a:bodyPr wrap="square" rtlCol="0">
              <a:spAutoFit/>
            </a:bodyPr>
            <a:lstStyle/>
            <a:p>
              <a:pPr algn="ctr">
                <a:lnSpc>
                  <a:spcPct val="113000"/>
                </a:lnSpc>
                <a:spcAft>
                  <a:spcPts val="600"/>
                </a:spcAft>
              </a:pPr>
              <a:r>
                <a:rPr lang="en-US" sz="1200" dirty="0" err="1"/>
                <a:t>Dplyr</a:t>
              </a:r>
              <a:r>
                <a:rPr lang="en-US" sz="1200" dirty="0"/>
                <a:t>, </a:t>
              </a:r>
              <a:r>
                <a:rPr lang="en-US" sz="1200" dirty="0" err="1"/>
                <a:t>tidyr</a:t>
              </a:r>
              <a:r>
                <a:rPr lang="en-US" sz="1200" dirty="0"/>
                <a:t>, </a:t>
              </a:r>
              <a:r>
                <a:rPr lang="en-US" sz="1200" dirty="0" err="1"/>
                <a:t>stringr</a:t>
              </a:r>
              <a:endParaRPr lang="en-US" sz="1200" dirty="0"/>
            </a:p>
          </p:txBody>
        </p:sp>
      </p:grpSp>
    </p:spTree>
    <p:extLst>
      <p:ext uri="{BB962C8B-B14F-4D97-AF65-F5344CB8AC3E}">
        <p14:creationId xmlns:p14="http://schemas.microsoft.com/office/powerpoint/2010/main" val="9060102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18CC5-3ECC-A672-B9AD-DDFCB73173E5}"/>
              </a:ext>
            </a:extLst>
          </p:cNvPr>
          <p:cNvSpPr>
            <a:spLocks noGrp="1"/>
          </p:cNvSpPr>
          <p:nvPr>
            <p:ph type="title"/>
          </p:nvPr>
        </p:nvSpPr>
        <p:spPr/>
        <p:txBody>
          <a:bodyPr/>
          <a:lstStyle/>
          <a:p>
            <a:r>
              <a:rPr lang="en-US" dirty="0"/>
              <a:t>Data Visualization Checklist</a:t>
            </a:r>
          </a:p>
        </p:txBody>
      </p:sp>
      <p:sp>
        <p:nvSpPr>
          <p:cNvPr id="5" name="Slide Number Placeholder 4">
            <a:extLst>
              <a:ext uri="{FF2B5EF4-FFF2-40B4-BE49-F238E27FC236}">
                <a16:creationId xmlns:a16="http://schemas.microsoft.com/office/drawing/2014/main" id="{A1245C6B-C3DC-033D-B63D-C1A387A8EC36}"/>
              </a:ext>
            </a:extLst>
          </p:cNvPr>
          <p:cNvSpPr>
            <a:spLocks noGrp="1"/>
          </p:cNvSpPr>
          <p:nvPr>
            <p:ph type="sldNum" sz="quarter" idx="12"/>
          </p:nvPr>
        </p:nvSpPr>
        <p:spPr/>
        <p:txBody>
          <a:bodyPr/>
          <a:lstStyle/>
          <a:p>
            <a:fld id="{0D558541-60C9-42A2-8392-FF12533A6B7A}" type="slidenum">
              <a:rPr lang="en-US" smtClean="0"/>
              <a:pPr/>
              <a:t>60</a:t>
            </a:fld>
            <a:endParaRPr lang="en-US"/>
          </a:p>
        </p:txBody>
      </p:sp>
      <p:pic>
        <p:nvPicPr>
          <p:cNvPr id="6" name="Picture 5">
            <a:extLst>
              <a:ext uri="{FF2B5EF4-FFF2-40B4-BE49-F238E27FC236}">
                <a16:creationId xmlns:a16="http://schemas.microsoft.com/office/drawing/2014/main" id="{A1207668-32D5-A7D2-F961-58DB90C1092B}"/>
              </a:ext>
            </a:extLst>
          </p:cNvPr>
          <p:cNvPicPr>
            <a:picLocks noChangeAspect="1"/>
          </p:cNvPicPr>
          <p:nvPr/>
        </p:nvPicPr>
        <p:blipFill>
          <a:blip r:embed="rId3"/>
          <a:stretch>
            <a:fillRect/>
          </a:stretch>
        </p:blipFill>
        <p:spPr>
          <a:xfrm>
            <a:off x="2945982" y="1412467"/>
            <a:ext cx="5719191" cy="4344548"/>
          </a:xfrm>
          <a:prstGeom prst="rect">
            <a:avLst/>
          </a:prstGeom>
        </p:spPr>
      </p:pic>
      <p:sp>
        <p:nvSpPr>
          <p:cNvPr id="8" name="TextBox 7">
            <a:extLst>
              <a:ext uri="{FF2B5EF4-FFF2-40B4-BE49-F238E27FC236}">
                <a16:creationId xmlns:a16="http://schemas.microsoft.com/office/drawing/2014/main" id="{7DA7420E-9285-1BAB-9C89-2E879761D544}"/>
              </a:ext>
            </a:extLst>
          </p:cNvPr>
          <p:cNvSpPr txBox="1"/>
          <p:nvPr/>
        </p:nvSpPr>
        <p:spPr>
          <a:xfrm>
            <a:off x="2815047" y="5901566"/>
            <a:ext cx="6485708" cy="461665"/>
          </a:xfrm>
          <a:prstGeom prst="rect">
            <a:avLst/>
          </a:prstGeom>
          <a:noFill/>
        </p:spPr>
        <p:txBody>
          <a:bodyPr wrap="square">
            <a:spAutoFit/>
          </a:bodyPr>
          <a:lstStyle/>
          <a:p>
            <a:pPr marL="0" marR="0" lvl="0" indent="0" algn="l" defTabSz="1218846" rtl="0" eaLnBrk="1" fontAlgn="auto" latinLnBrk="0" hangingPunct="1">
              <a:lnSpc>
                <a:spcPct val="100000"/>
              </a:lnSpc>
              <a:spcBef>
                <a:spcPts val="0"/>
              </a:spcBef>
              <a:spcAft>
                <a:spcPts val="0"/>
              </a:spcAft>
              <a:buClrTx/>
              <a:buSzTx/>
              <a:buFontTx/>
              <a:buNone/>
              <a:tabLst/>
              <a:defRPr/>
            </a:pPr>
            <a:r>
              <a:rPr lang="en-US" sz="1200" b="1" dirty="0"/>
              <a:t>Source: </a:t>
            </a:r>
            <a:r>
              <a:rPr lang="en-US" sz="1200" dirty="0"/>
              <a:t>Evergreen, Stephanie, Data Visualization Checklist. Available at: https://stephanieevergreen.com/wp-content/uploads/2020/12/EvergreenDataVizChecklist.pdf</a:t>
            </a:r>
          </a:p>
        </p:txBody>
      </p:sp>
    </p:spTree>
    <p:extLst>
      <p:ext uri="{BB962C8B-B14F-4D97-AF65-F5344CB8AC3E}">
        <p14:creationId xmlns:p14="http://schemas.microsoft.com/office/powerpoint/2010/main" val="23063549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76ABD8-AC89-FF4D-813E-33696363A3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F79E7D-484C-7638-4A5B-7B05455E4775}"/>
              </a:ext>
            </a:extLst>
          </p:cNvPr>
          <p:cNvSpPr>
            <a:spLocks noGrp="1"/>
          </p:cNvSpPr>
          <p:nvPr>
            <p:ph type="ctrTitle"/>
          </p:nvPr>
        </p:nvSpPr>
        <p:spPr>
          <a:xfrm>
            <a:off x="370419" y="2505665"/>
            <a:ext cx="6399808" cy="2387600"/>
          </a:xfrm>
        </p:spPr>
        <p:txBody>
          <a:bodyPr/>
          <a:lstStyle/>
          <a:p>
            <a:r>
              <a:rPr lang="en-US" dirty="0"/>
              <a:t>Ethics in Data Visualization</a:t>
            </a:r>
          </a:p>
        </p:txBody>
      </p:sp>
      <p:sp>
        <p:nvSpPr>
          <p:cNvPr id="3" name="Subtitle 2">
            <a:extLst>
              <a:ext uri="{FF2B5EF4-FFF2-40B4-BE49-F238E27FC236}">
                <a16:creationId xmlns:a16="http://schemas.microsoft.com/office/drawing/2014/main" id="{CD620546-D038-0ABA-173E-66504AB9DF2E}"/>
              </a:ext>
            </a:extLst>
          </p:cNvPr>
          <p:cNvSpPr>
            <a:spLocks noGrp="1"/>
          </p:cNvSpPr>
          <p:nvPr>
            <p:ph type="subTitle" idx="1"/>
          </p:nvPr>
        </p:nvSpPr>
        <p:spPr>
          <a:xfrm>
            <a:off x="370419" y="4945704"/>
            <a:ext cx="6671826" cy="806099"/>
          </a:xfrm>
        </p:spPr>
        <p:txBody>
          <a:bodyPr/>
          <a:lstStyle/>
          <a:p>
            <a:r>
              <a:rPr lang="en-US" sz="2000" dirty="0"/>
              <a:t>Responsibility, Truth, and Trust in Visual Communication</a:t>
            </a:r>
            <a:endParaRPr lang="en-US" dirty="0"/>
          </a:p>
        </p:txBody>
      </p:sp>
      <p:sp>
        <p:nvSpPr>
          <p:cNvPr id="7" name="Subtitle 5">
            <a:extLst>
              <a:ext uri="{FF2B5EF4-FFF2-40B4-BE49-F238E27FC236}">
                <a16:creationId xmlns:a16="http://schemas.microsoft.com/office/drawing/2014/main" id="{A338EF37-E1DA-34A1-D0F2-B27356AB75AB}"/>
              </a:ext>
            </a:extLst>
          </p:cNvPr>
          <p:cNvSpPr txBox="1">
            <a:spLocks/>
          </p:cNvSpPr>
          <p:nvPr/>
        </p:nvSpPr>
        <p:spPr>
          <a:xfrm>
            <a:off x="6770227" y="718496"/>
            <a:ext cx="4923298" cy="806099"/>
          </a:xfrm>
          <a:prstGeom prst="rect">
            <a:avLst/>
          </a:prstGeom>
        </p:spPr>
        <p:txBody>
          <a:bodyPr vert="horz" lIns="91440" tIns="45720" rIns="91440" bIns="45720" rtlCol="0">
            <a:noAutofit/>
          </a:bodyPr>
          <a:lstStyle>
            <a:lvl1pPr marL="0" indent="0" algn="l" defTabSz="881615" rtl="0" eaLnBrk="1" latinLnBrk="0" hangingPunct="1">
              <a:lnSpc>
                <a:spcPct val="90000"/>
              </a:lnSpc>
              <a:spcBef>
                <a:spcPts val="964"/>
              </a:spcBef>
              <a:spcAft>
                <a:spcPts val="386"/>
              </a:spcAft>
              <a:buFontTx/>
              <a:buNone/>
              <a:defRPr sz="1928" b="0" i="0" kern="1200">
                <a:solidFill>
                  <a:schemeClr val="bg1"/>
                </a:solidFill>
                <a:latin typeface="+mn-lt"/>
                <a:ea typeface="+mn-ea"/>
                <a:cs typeface="+mn-cs"/>
              </a:defRPr>
            </a:lvl1pPr>
            <a:lvl2pPr marL="440808" indent="0" algn="ctr" defTabSz="881615" rtl="0" eaLnBrk="1" latinLnBrk="0" hangingPunct="1">
              <a:lnSpc>
                <a:spcPct val="114000"/>
              </a:lnSpc>
              <a:spcBef>
                <a:spcPts val="0"/>
              </a:spcBef>
              <a:spcAft>
                <a:spcPts val="579"/>
              </a:spcAft>
              <a:buFontTx/>
              <a:buNone/>
              <a:tabLst/>
              <a:defRPr sz="1928" b="0" i="0" kern="1200">
                <a:solidFill>
                  <a:schemeClr val="tx1"/>
                </a:solidFill>
                <a:latin typeface="+mn-lt"/>
                <a:ea typeface="+mn-ea"/>
                <a:cs typeface="+mn-cs"/>
              </a:defRPr>
            </a:lvl2pPr>
            <a:lvl3pPr marL="881615" indent="0" algn="ctr" defTabSz="881615" rtl="0" eaLnBrk="1" latinLnBrk="0" hangingPunct="1">
              <a:lnSpc>
                <a:spcPct val="114000"/>
              </a:lnSpc>
              <a:spcBef>
                <a:spcPts val="0"/>
              </a:spcBef>
              <a:spcAft>
                <a:spcPts val="579"/>
              </a:spcAft>
              <a:buClr>
                <a:schemeClr val="tx2"/>
              </a:buClr>
              <a:buFont typeface="Arial" panose="020B0604020202020204" pitchFamily="34" charset="0"/>
              <a:buNone/>
              <a:tabLst/>
              <a:defRPr sz="1736" b="0" i="0" kern="1200">
                <a:solidFill>
                  <a:schemeClr val="tx1"/>
                </a:solidFill>
                <a:latin typeface="+mn-lt"/>
                <a:ea typeface="+mn-ea"/>
                <a:cs typeface="+mn-cs"/>
              </a:defRPr>
            </a:lvl3pPr>
            <a:lvl4pPr marL="1322423" indent="0" algn="ctr" defTabSz="881615" rtl="0" eaLnBrk="1" latinLnBrk="0" hangingPunct="1">
              <a:lnSpc>
                <a:spcPct val="114000"/>
              </a:lnSpc>
              <a:spcBef>
                <a:spcPts val="0"/>
              </a:spcBef>
              <a:spcAft>
                <a:spcPts val="579"/>
              </a:spcAft>
              <a:buClr>
                <a:schemeClr val="tx2"/>
              </a:buClr>
              <a:buFont typeface="Arial" panose="020B0604020202020204" pitchFamily="34" charset="0"/>
              <a:buNone/>
              <a:tabLst/>
              <a:defRPr sz="1543" b="0" i="0" kern="1200">
                <a:solidFill>
                  <a:schemeClr val="tx1"/>
                </a:solidFill>
                <a:latin typeface="+mn-lt"/>
                <a:ea typeface="+mn-ea"/>
                <a:cs typeface="+mn-cs"/>
              </a:defRPr>
            </a:lvl4pPr>
            <a:lvl5pPr marL="1763230" indent="0" algn="ctr" defTabSz="881615" rtl="0" eaLnBrk="1" latinLnBrk="0" hangingPunct="1">
              <a:lnSpc>
                <a:spcPct val="114000"/>
              </a:lnSpc>
              <a:spcBef>
                <a:spcPts val="0"/>
              </a:spcBef>
              <a:spcAft>
                <a:spcPts val="579"/>
              </a:spcAft>
              <a:buClr>
                <a:schemeClr val="tx2"/>
              </a:buClr>
              <a:buFont typeface="Arial" panose="020B0604020202020204" pitchFamily="34" charset="0"/>
              <a:buNone/>
              <a:tabLst/>
              <a:defRPr sz="1543" b="0" i="0" kern="1200">
                <a:solidFill>
                  <a:schemeClr val="tx1"/>
                </a:solidFill>
                <a:latin typeface="+mn-lt"/>
                <a:ea typeface="+mn-ea"/>
                <a:cs typeface="+mn-cs"/>
              </a:defRPr>
            </a:lvl5pPr>
            <a:lvl6pPr marL="2204038" indent="0" algn="ctr" defTabSz="881615" rtl="0" eaLnBrk="1" latinLnBrk="0" hangingPunct="1">
              <a:lnSpc>
                <a:spcPct val="90000"/>
              </a:lnSpc>
              <a:spcBef>
                <a:spcPts val="482"/>
              </a:spcBef>
              <a:buFont typeface="Arial" panose="020B0604020202020204" pitchFamily="34" charset="0"/>
              <a:buNone/>
              <a:defRPr sz="1543" kern="1200">
                <a:solidFill>
                  <a:schemeClr val="tx1"/>
                </a:solidFill>
                <a:latin typeface="+mn-lt"/>
                <a:ea typeface="+mn-ea"/>
                <a:cs typeface="+mn-cs"/>
              </a:defRPr>
            </a:lvl6pPr>
            <a:lvl7pPr marL="2644845" indent="0" algn="ctr" defTabSz="881615" rtl="0" eaLnBrk="1" latinLnBrk="0" hangingPunct="1">
              <a:lnSpc>
                <a:spcPct val="90000"/>
              </a:lnSpc>
              <a:spcBef>
                <a:spcPts val="482"/>
              </a:spcBef>
              <a:buFont typeface="Arial" panose="020B0604020202020204" pitchFamily="34" charset="0"/>
              <a:buNone/>
              <a:defRPr sz="1543" kern="1200">
                <a:solidFill>
                  <a:schemeClr val="tx1"/>
                </a:solidFill>
                <a:latin typeface="+mn-lt"/>
                <a:ea typeface="+mn-ea"/>
                <a:cs typeface="+mn-cs"/>
              </a:defRPr>
            </a:lvl7pPr>
            <a:lvl8pPr marL="3085653" indent="0" algn="ctr" defTabSz="881615" rtl="0" eaLnBrk="1" latinLnBrk="0" hangingPunct="1">
              <a:lnSpc>
                <a:spcPct val="90000"/>
              </a:lnSpc>
              <a:spcBef>
                <a:spcPts val="482"/>
              </a:spcBef>
              <a:buFont typeface="Arial" panose="020B0604020202020204" pitchFamily="34" charset="0"/>
              <a:buNone/>
              <a:defRPr sz="1543" kern="1200">
                <a:solidFill>
                  <a:schemeClr val="tx1"/>
                </a:solidFill>
                <a:latin typeface="+mn-lt"/>
                <a:ea typeface="+mn-ea"/>
                <a:cs typeface="+mn-cs"/>
              </a:defRPr>
            </a:lvl8pPr>
            <a:lvl9pPr marL="3526460" indent="0" algn="ctr" defTabSz="881615" rtl="0" eaLnBrk="1" latinLnBrk="0" hangingPunct="1">
              <a:lnSpc>
                <a:spcPct val="90000"/>
              </a:lnSpc>
              <a:spcBef>
                <a:spcPts val="482"/>
              </a:spcBef>
              <a:buFont typeface="Arial" panose="020B0604020202020204" pitchFamily="34" charset="0"/>
              <a:buNone/>
              <a:defRPr sz="1543" kern="1200">
                <a:solidFill>
                  <a:schemeClr val="tx1"/>
                </a:solidFill>
                <a:latin typeface="+mn-lt"/>
                <a:ea typeface="+mn-ea"/>
                <a:cs typeface="+mn-cs"/>
              </a:defRPr>
            </a:lvl9pPr>
          </a:lstStyle>
          <a:p>
            <a:r>
              <a:rPr lang="en-US" sz="2800" dirty="0"/>
              <a:t>The responsibility of an ethical data visualizer is to create the most good while doing the least harm.</a:t>
            </a:r>
          </a:p>
          <a:p>
            <a:pPr algn="r"/>
            <a:r>
              <a:rPr lang="en-US" sz="2400" dirty="0"/>
              <a:t>Alberto Cairo</a:t>
            </a:r>
          </a:p>
          <a:p>
            <a:pPr algn="r"/>
            <a:r>
              <a:rPr lang="en-US" sz="1800" i="1" dirty="0"/>
              <a:t>Visual Journalist </a:t>
            </a:r>
            <a:endParaRPr lang="en-US" sz="1400" i="1" dirty="0"/>
          </a:p>
        </p:txBody>
      </p:sp>
      <p:pic>
        <p:nvPicPr>
          <p:cNvPr id="8" name="Graphic 7" descr="Open quotation mark outline">
            <a:extLst>
              <a:ext uri="{FF2B5EF4-FFF2-40B4-BE49-F238E27FC236}">
                <a16:creationId xmlns:a16="http://schemas.microsoft.com/office/drawing/2014/main" id="{EB772C79-7E1B-49FC-6668-5D5EB9EC546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55827" y="207145"/>
            <a:ext cx="914400" cy="914400"/>
          </a:xfrm>
          <a:prstGeom prst="rect">
            <a:avLst/>
          </a:prstGeom>
        </p:spPr>
      </p:pic>
      <p:pic>
        <p:nvPicPr>
          <p:cNvPr id="9" name="Graphic 8" descr="Open quotation mark outline">
            <a:extLst>
              <a:ext uri="{FF2B5EF4-FFF2-40B4-BE49-F238E27FC236}">
                <a16:creationId xmlns:a16="http://schemas.microsoft.com/office/drawing/2014/main" id="{6B12BA3E-9341-7ACF-E85D-479408CCDE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11236325" y="3096813"/>
            <a:ext cx="914400" cy="914400"/>
          </a:xfrm>
          <a:prstGeom prst="rect">
            <a:avLst/>
          </a:prstGeom>
        </p:spPr>
      </p:pic>
    </p:spTree>
    <p:extLst>
      <p:ext uri="{BB962C8B-B14F-4D97-AF65-F5344CB8AC3E}">
        <p14:creationId xmlns:p14="http://schemas.microsoft.com/office/powerpoint/2010/main" val="7662523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996E7-96F7-461F-DE24-CBDBE70AD450}"/>
              </a:ext>
            </a:extLst>
          </p:cNvPr>
          <p:cNvSpPr>
            <a:spLocks noGrp="1"/>
          </p:cNvSpPr>
          <p:nvPr>
            <p:ph type="title"/>
          </p:nvPr>
        </p:nvSpPr>
        <p:spPr/>
        <p:txBody>
          <a:bodyPr/>
          <a:lstStyle/>
          <a:p>
            <a:r>
              <a:rPr lang="en-US"/>
              <a:t>The Ethics of Data Visualization</a:t>
            </a:r>
          </a:p>
        </p:txBody>
      </p:sp>
      <p:sp>
        <p:nvSpPr>
          <p:cNvPr id="5" name="Slide Number Placeholder 4">
            <a:extLst>
              <a:ext uri="{FF2B5EF4-FFF2-40B4-BE49-F238E27FC236}">
                <a16:creationId xmlns:a16="http://schemas.microsoft.com/office/drawing/2014/main" id="{3B6421CA-3A6A-89F2-91ED-24533A4E7147}"/>
              </a:ext>
            </a:extLst>
          </p:cNvPr>
          <p:cNvSpPr>
            <a:spLocks noGrp="1"/>
          </p:cNvSpPr>
          <p:nvPr>
            <p:ph type="sldNum" sz="quarter" idx="12"/>
          </p:nvPr>
        </p:nvSpPr>
        <p:spPr/>
        <p:txBody>
          <a:bodyPr/>
          <a:lstStyle/>
          <a:p>
            <a:fld id="{0D558541-60C9-42A2-8392-FF12533A6B7A}" type="slidenum">
              <a:rPr lang="en-US" smtClean="0"/>
              <a:pPr/>
              <a:t>62</a:t>
            </a:fld>
            <a:endParaRPr lang="en-US"/>
          </a:p>
        </p:txBody>
      </p:sp>
      <p:sp>
        <p:nvSpPr>
          <p:cNvPr id="6" name="Rectangle 5">
            <a:extLst>
              <a:ext uri="{FF2B5EF4-FFF2-40B4-BE49-F238E27FC236}">
                <a16:creationId xmlns:a16="http://schemas.microsoft.com/office/drawing/2014/main" id="{FEF06854-1930-D45B-5857-017BB37AA9DD}"/>
              </a:ext>
            </a:extLst>
          </p:cNvPr>
          <p:cNvSpPr/>
          <p:nvPr/>
        </p:nvSpPr>
        <p:spPr>
          <a:xfrm>
            <a:off x="1357022" y="2517840"/>
            <a:ext cx="9477955" cy="1477328"/>
          </a:xfrm>
          <a:prstGeom prst="rect">
            <a:avLst/>
          </a:prstGeom>
        </p:spPr>
        <p:txBody>
          <a:bodyPr wrap="square">
            <a:spAutoFit/>
          </a:bodyPr>
          <a:lstStyle/>
          <a:p>
            <a:pPr>
              <a:spcAft>
                <a:spcPts val="1600"/>
              </a:spcAft>
            </a:pPr>
            <a:r>
              <a:rPr lang="en-US" sz="1800">
                <a:solidFill>
                  <a:schemeClr val="bg1">
                    <a:lumMod val="50000"/>
                  </a:schemeClr>
                </a:solidFill>
                <a:latin typeface="+mj-lt"/>
              </a:rPr>
              <a:t>“I shall not use visualization to intentionally hide or confuse the truth which it is intended to portray. I will </a:t>
            </a:r>
            <a:r>
              <a:rPr lang="en-US" sz="1800" b="1">
                <a:solidFill>
                  <a:schemeClr val="bg1">
                    <a:lumMod val="50000"/>
                  </a:schemeClr>
                </a:solidFill>
                <a:latin typeface="+mj-lt"/>
              </a:rPr>
              <a:t>respect the great power visualization has</a:t>
            </a:r>
            <a:r>
              <a:rPr lang="en-US" sz="1800">
                <a:solidFill>
                  <a:schemeClr val="bg1">
                    <a:lumMod val="50000"/>
                  </a:schemeClr>
                </a:solidFill>
                <a:latin typeface="+mj-lt"/>
              </a:rPr>
              <a:t> in garnering wisdom and misleading the uninformed. I accept this responsibility willfully and without reservation, and promise to defend this oath against all enemies, both domestic and foreign.” </a:t>
            </a:r>
          </a:p>
        </p:txBody>
      </p:sp>
      <p:sp>
        <p:nvSpPr>
          <p:cNvPr id="7" name="Rectangle 6">
            <a:extLst>
              <a:ext uri="{FF2B5EF4-FFF2-40B4-BE49-F238E27FC236}">
                <a16:creationId xmlns:a16="http://schemas.microsoft.com/office/drawing/2014/main" id="{DE79106F-6D9C-1425-9489-0F39ED8118FD}"/>
              </a:ext>
            </a:extLst>
          </p:cNvPr>
          <p:cNvSpPr/>
          <p:nvPr/>
        </p:nvSpPr>
        <p:spPr>
          <a:xfrm>
            <a:off x="5608039" y="4441345"/>
            <a:ext cx="5455539" cy="523220"/>
          </a:xfrm>
          <a:prstGeom prst="rect">
            <a:avLst/>
          </a:prstGeom>
        </p:spPr>
        <p:txBody>
          <a:bodyPr wrap="square">
            <a:spAutoFit/>
          </a:bodyPr>
          <a:lstStyle/>
          <a:p>
            <a:pPr>
              <a:spcAft>
                <a:spcPts val="1600"/>
              </a:spcAft>
            </a:pPr>
            <a:r>
              <a:rPr lang="en-US" sz="1400">
                <a:solidFill>
                  <a:schemeClr val="tx1">
                    <a:lumMod val="50000"/>
                    <a:lumOff val="50000"/>
                  </a:schemeClr>
                </a:solidFill>
                <a:latin typeface="+mj-lt"/>
              </a:rPr>
              <a:t>- </a:t>
            </a:r>
            <a:r>
              <a:rPr lang="en-US" sz="1400">
                <a:solidFill>
                  <a:schemeClr val="bg1">
                    <a:lumMod val="50000"/>
                  </a:schemeClr>
                </a:solidFill>
                <a:latin typeface="+mj-lt"/>
              </a:rPr>
              <a:t>Jason Moore of the Air Force Research Lab as quoted during a presentation at the 2011 </a:t>
            </a:r>
            <a:r>
              <a:rPr lang="en-US" sz="1400" err="1">
                <a:solidFill>
                  <a:schemeClr val="bg1">
                    <a:lumMod val="50000"/>
                  </a:schemeClr>
                </a:solidFill>
                <a:latin typeface="+mj-lt"/>
              </a:rPr>
              <a:t>VisWeek</a:t>
            </a:r>
            <a:r>
              <a:rPr lang="en-US" sz="1400">
                <a:solidFill>
                  <a:schemeClr val="bg1">
                    <a:lumMod val="50000"/>
                  </a:schemeClr>
                </a:solidFill>
                <a:latin typeface="+mj-lt"/>
              </a:rPr>
              <a:t> conference</a:t>
            </a:r>
          </a:p>
        </p:txBody>
      </p:sp>
    </p:spTree>
    <p:extLst>
      <p:ext uri="{BB962C8B-B14F-4D97-AF65-F5344CB8AC3E}">
        <p14:creationId xmlns:p14="http://schemas.microsoft.com/office/powerpoint/2010/main" val="28686431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Manipulating an axis</a:t>
            </a:r>
          </a:p>
        </p:txBody>
      </p:sp>
      <p:pic>
        <p:nvPicPr>
          <p:cNvPr id="5" name="Picture 4"/>
          <p:cNvPicPr>
            <a:picLocks noChangeAspect="1"/>
          </p:cNvPicPr>
          <p:nvPr/>
        </p:nvPicPr>
        <p:blipFill>
          <a:blip r:embed="rId3"/>
          <a:stretch>
            <a:fillRect/>
          </a:stretch>
        </p:blipFill>
        <p:spPr>
          <a:xfrm>
            <a:off x="2086961" y="1577712"/>
            <a:ext cx="2837584" cy="3437224"/>
          </a:xfrm>
          <a:prstGeom prst="rect">
            <a:avLst/>
          </a:prstGeom>
        </p:spPr>
      </p:pic>
      <p:pic>
        <p:nvPicPr>
          <p:cNvPr id="6" name="Picture 5"/>
          <p:cNvPicPr>
            <a:picLocks noChangeAspect="1"/>
          </p:cNvPicPr>
          <p:nvPr/>
        </p:nvPicPr>
        <p:blipFill>
          <a:blip r:embed="rId4"/>
          <a:stretch>
            <a:fillRect/>
          </a:stretch>
        </p:blipFill>
        <p:spPr>
          <a:xfrm>
            <a:off x="5736722" y="1592845"/>
            <a:ext cx="5277327" cy="3422092"/>
          </a:xfrm>
          <a:prstGeom prst="rect">
            <a:avLst/>
          </a:prstGeom>
        </p:spPr>
      </p:pic>
      <p:sp>
        <p:nvSpPr>
          <p:cNvPr id="8" name="Multiply 7"/>
          <p:cNvSpPr/>
          <p:nvPr/>
        </p:nvSpPr>
        <p:spPr>
          <a:xfrm>
            <a:off x="2973884" y="5146854"/>
            <a:ext cx="750277" cy="819517"/>
          </a:xfrm>
          <a:prstGeom prst="mathMultiply">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0"/>
          </a:p>
        </p:txBody>
      </p:sp>
      <p:sp>
        <p:nvSpPr>
          <p:cNvPr id="9" name="Plus 8"/>
          <p:cNvSpPr/>
          <p:nvPr/>
        </p:nvSpPr>
        <p:spPr>
          <a:xfrm>
            <a:off x="7630232" y="5251264"/>
            <a:ext cx="750277" cy="715107"/>
          </a:xfrm>
          <a:prstGeom prst="mathPlus">
            <a:avLst/>
          </a:prstGeom>
          <a:solidFill>
            <a:schemeClr val="accent4"/>
          </a:solidFill>
          <a:ln>
            <a:solidFill>
              <a:schemeClr val="accent4">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3316216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Omitting the baseline</a:t>
            </a:r>
          </a:p>
        </p:txBody>
      </p:sp>
      <p:sp>
        <p:nvSpPr>
          <p:cNvPr id="8" name="Multiply 7"/>
          <p:cNvSpPr/>
          <p:nvPr/>
        </p:nvSpPr>
        <p:spPr>
          <a:xfrm>
            <a:off x="4075411" y="5382327"/>
            <a:ext cx="750277" cy="819517"/>
          </a:xfrm>
          <a:prstGeom prst="mathMultiply">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0"/>
          </a:p>
        </p:txBody>
      </p:sp>
      <p:sp>
        <p:nvSpPr>
          <p:cNvPr id="9" name="Plus 8"/>
          <p:cNvSpPr/>
          <p:nvPr/>
        </p:nvSpPr>
        <p:spPr>
          <a:xfrm>
            <a:off x="7751992" y="5434532"/>
            <a:ext cx="750277" cy="715107"/>
          </a:xfrm>
          <a:prstGeom prst="mathPlus">
            <a:avLst/>
          </a:prstGeom>
          <a:solidFill>
            <a:schemeClr val="accent4"/>
          </a:solidFill>
          <a:ln>
            <a:solidFill>
              <a:schemeClr val="accent4">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0"/>
          </a:p>
        </p:txBody>
      </p:sp>
      <p:pic>
        <p:nvPicPr>
          <p:cNvPr id="11" name="Picture 10"/>
          <p:cNvPicPr>
            <a:picLocks noChangeAspect="1"/>
          </p:cNvPicPr>
          <p:nvPr/>
        </p:nvPicPr>
        <p:blipFill>
          <a:blip r:embed="rId3"/>
          <a:stretch>
            <a:fillRect/>
          </a:stretch>
        </p:blipFill>
        <p:spPr>
          <a:xfrm>
            <a:off x="2765549" y="1238505"/>
            <a:ext cx="7231892" cy="4089600"/>
          </a:xfrm>
          <a:prstGeom prst="rect">
            <a:avLst/>
          </a:prstGeom>
        </p:spPr>
      </p:pic>
    </p:spTree>
    <p:extLst>
      <p:ext uri="{BB962C8B-B14F-4D97-AF65-F5344CB8AC3E}">
        <p14:creationId xmlns:p14="http://schemas.microsoft.com/office/powerpoint/2010/main" val="15530033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Cherry Picking the Data</a:t>
            </a:r>
          </a:p>
        </p:txBody>
      </p:sp>
      <p:sp>
        <p:nvSpPr>
          <p:cNvPr id="8" name="Multiply 7"/>
          <p:cNvSpPr/>
          <p:nvPr/>
        </p:nvSpPr>
        <p:spPr>
          <a:xfrm>
            <a:off x="3248648" y="5256854"/>
            <a:ext cx="750277" cy="819517"/>
          </a:xfrm>
          <a:prstGeom prst="mathMultiply">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0"/>
          </a:p>
        </p:txBody>
      </p:sp>
      <p:sp>
        <p:nvSpPr>
          <p:cNvPr id="9" name="Plus 8"/>
          <p:cNvSpPr/>
          <p:nvPr/>
        </p:nvSpPr>
        <p:spPr>
          <a:xfrm>
            <a:off x="8101632" y="5361264"/>
            <a:ext cx="750277" cy="715107"/>
          </a:xfrm>
          <a:prstGeom prst="mathPlus">
            <a:avLst/>
          </a:prstGeom>
          <a:solidFill>
            <a:schemeClr val="accent4"/>
          </a:solidFill>
          <a:ln>
            <a:solidFill>
              <a:schemeClr val="accent4">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0"/>
          </a:p>
        </p:txBody>
      </p:sp>
      <p:pic>
        <p:nvPicPr>
          <p:cNvPr id="4" name="Picture 3"/>
          <p:cNvPicPr>
            <a:picLocks noChangeAspect="1"/>
          </p:cNvPicPr>
          <p:nvPr/>
        </p:nvPicPr>
        <p:blipFill rotWithShape="1">
          <a:blip r:embed="rId3"/>
          <a:srcRect l="1654" t="1662" b="2260"/>
          <a:stretch/>
        </p:blipFill>
        <p:spPr>
          <a:xfrm>
            <a:off x="1076098" y="1536549"/>
            <a:ext cx="4788133" cy="3537784"/>
          </a:xfrm>
          <a:prstGeom prst="rect">
            <a:avLst/>
          </a:prstGeom>
        </p:spPr>
      </p:pic>
      <p:pic>
        <p:nvPicPr>
          <p:cNvPr id="5" name="Picture 4"/>
          <p:cNvPicPr>
            <a:picLocks noChangeAspect="1"/>
          </p:cNvPicPr>
          <p:nvPr/>
        </p:nvPicPr>
        <p:blipFill rotWithShape="1">
          <a:blip r:embed="rId4"/>
          <a:srcRect l="870" t="1499"/>
          <a:stretch/>
        </p:blipFill>
        <p:spPr>
          <a:xfrm>
            <a:off x="6195403" y="1536549"/>
            <a:ext cx="4818645" cy="3572960"/>
          </a:xfrm>
          <a:prstGeom prst="rect">
            <a:avLst/>
          </a:prstGeom>
        </p:spPr>
      </p:pic>
    </p:spTree>
    <p:extLst>
      <p:ext uri="{BB962C8B-B14F-4D97-AF65-F5344CB8AC3E}">
        <p14:creationId xmlns:p14="http://schemas.microsoft.com/office/powerpoint/2010/main" val="8093599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Using nonsensical representation</a:t>
            </a:r>
          </a:p>
        </p:txBody>
      </p:sp>
      <p:sp>
        <p:nvSpPr>
          <p:cNvPr id="8" name="Multiply 7"/>
          <p:cNvSpPr/>
          <p:nvPr/>
        </p:nvSpPr>
        <p:spPr>
          <a:xfrm>
            <a:off x="1550680" y="5351048"/>
            <a:ext cx="750277" cy="819517"/>
          </a:xfrm>
          <a:prstGeom prst="mathMultiply">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0"/>
          </a:p>
        </p:txBody>
      </p:sp>
      <p:sp>
        <p:nvSpPr>
          <p:cNvPr id="9" name="Plus 8"/>
          <p:cNvSpPr/>
          <p:nvPr/>
        </p:nvSpPr>
        <p:spPr>
          <a:xfrm>
            <a:off x="7659696" y="5272317"/>
            <a:ext cx="750277" cy="715107"/>
          </a:xfrm>
          <a:prstGeom prst="mathPlus">
            <a:avLst/>
          </a:prstGeom>
          <a:solidFill>
            <a:schemeClr val="accent4"/>
          </a:solidFill>
          <a:ln>
            <a:solidFill>
              <a:schemeClr val="accent4">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0"/>
          </a:p>
        </p:txBody>
      </p:sp>
      <p:pic>
        <p:nvPicPr>
          <p:cNvPr id="5" name="Picture 4"/>
          <p:cNvPicPr>
            <a:picLocks noChangeAspect="1"/>
          </p:cNvPicPr>
          <p:nvPr/>
        </p:nvPicPr>
        <p:blipFill>
          <a:blip r:embed="rId3"/>
          <a:stretch>
            <a:fillRect/>
          </a:stretch>
        </p:blipFill>
        <p:spPr>
          <a:xfrm>
            <a:off x="921327" y="1520473"/>
            <a:ext cx="2687899" cy="3498024"/>
          </a:xfrm>
          <a:prstGeom prst="rect">
            <a:avLst/>
          </a:prstGeom>
        </p:spPr>
      </p:pic>
      <p:pic>
        <p:nvPicPr>
          <p:cNvPr id="7" name="Picture 6">
            <a:extLst>
              <a:ext uri="{FF2B5EF4-FFF2-40B4-BE49-F238E27FC236}">
                <a16:creationId xmlns:a16="http://schemas.microsoft.com/office/drawing/2014/main" id="{30DCF78A-ACA9-7090-5A80-2CF1962D197B}"/>
              </a:ext>
            </a:extLst>
          </p:cNvPr>
          <p:cNvPicPr>
            <a:picLocks noChangeAspect="1"/>
          </p:cNvPicPr>
          <p:nvPr/>
        </p:nvPicPr>
        <p:blipFill>
          <a:blip r:embed="rId4"/>
          <a:stretch>
            <a:fillRect/>
          </a:stretch>
        </p:blipFill>
        <p:spPr>
          <a:xfrm>
            <a:off x="5134415" y="1221730"/>
            <a:ext cx="5800841" cy="4050587"/>
          </a:xfrm>
          <a:prstGeom prst="rect">
            <a:avLst/>
          </a:prstGeom>
        </p:spPr>
      </p:pic>
    </p:spTree>
    <p:extLst>
      <p:ext uri="{BB962C8B-B14F-4D97-AF65-F5344CB8AC3E}">
        <p14:creationId xmlns:p14="http://schemas.microsoft.com/office/powerpoint/2010/main" val="19687251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Going against convention</a:t>
            </a:r>
          </a:p>
        </p:txBody>
      </p:sp>
      <p:sp>
        <p:nvSpPr>
          <p:cNvPr id="8" name="Multiply 7"/>
          <p:cNvSpPr/>
          <p:nvPr/>
        </p:nvSpPr>
        <p:spPr>
          <a:xfrm>
            <a:off x="3698842" y="5717372"/>
            <a:ext cx="750277" cy="819517"/>
          </a:xfrm>
          <a:prstGeom prst="mathMultiply">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0"/>
          </a:p>
        </p:txBody>
      </p:sp>
      <p:sp>
        <p:nvSpPr>
          <p:cNvPr id="9" name="Plus 8"/>
          <p:cNvSpPr/>
          <p:nvPr/>
        </p:nvSpPr>
        <p:spPr>
          <a:xfrm>
            <a:off x="8051363" y="5821783"/>
            <a:ext cx="750277" cy="715107"/>
          </a:xfrm>
          <a:prstGeom prst="mathPlus">
            <a:avLst/>
          </a:prstGeom>
          <a:solidFill>
            <a:schemeClr val="accent4"/>
          </a:solidFill>
          <a:ln>
            <a:solidFill>
              <a:schemeClr val="accent4">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0"/>
          </a:p>
        </p:txBody>
      </p:sp>
      <p:pic>
        <p:nvPicPr>
          <p:cNvPr id="1026" name="Picture 2" descr="https://images.squarespace-cdn.com/content/v1/55e61d62e4b0df4b0ce3dc61/1490314686513-YMXWJBC7YLUHTRFDN30A/ke17ZwdGBToddI8pDm48kKUKQgnyivB9wTpU74fqfBVZw-zPPgdn4jUwVcJE1ZvWQUxwkmyExglNqGp0IvTJZUJFbgE-7XRK3dMEBRBhUpwC8-EMSyrxu89mqAVl79WNK89rMHTPnRmbEvMnHxbDQH1vOWCR7bJc4jhHuGNA8oo/image-asset.jpeg?format=500w"/>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t="1041"/>
          <a:stretch/>
        </p:blipFill>
        <p:spPr bwMode="auto">
          <a:xfrm>
            <a:off x="2386882" y="1360572"/>
            <a:ext cx="3374196" cy="418051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6729291" y="1673761"/>
            <a:ext cx="3394423" cy="3834724"/>
          </a:xfrm>
          <a:prstGeom prst="rect">
            <a:avLst/>
          </a:prstGeom>
        </p:spPr>
      </p:pic>
    </p:spTree>
    <p:extLst>
      <p:ext uri="{BB962C8B-B14F-4D97-AF65-F5344CB8AC3E}">
        <p14:creationId xmlns:p14="http://schemas.microsoft.com/office/powerpoint/2010/main" val="21397238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E64A8-9FDA-96E8-0843-15949BCB1E71}"/>
              </a:ext>
            </a:extLst>
          </p:cNvPr>
          <p:cNvSpPr>
            <a:spLocks noGrp="1"/>
          </p:cNvSpPr>
          <p:nvPr>
            <p:ph type="title"/>
          </p:nvPr>
        </p:nvSpPr>
        <p:spPr/>
        <p:txBody>
          <a:bodyPr/>
          <a:lstStyle/>
          <a:p>
            <a:r>
              <a:rPr lang="en-US"/>
              <a:t>Make Spurious Correlations</a:t>
            </a:r>
          </a:p>
        </p:txBody>
      </p:sp>
      <p:sp>
        <p:nvSpPr>
          <p:cNvPr id="5" name="Slide Number Placeholder 4">
            <a:extLst>
              <a:ext uri="{FF2B5EF4-FFF2-40B4-BE49-F238E27FC236}">
                <a16:creationId xmlns:a16="http://schemas.microsoft.com/office/drawing/2014/main" id="{FDC4D207-75DD-1003-45EA-A0B5D2E8450C}"/>
              </a:ext>
            </a:extLst>
          </p:cNvPr>
          <p:cNvSpPr>
            <a:spLocks noGrp="1"/>
          </p:cNvSpPr>
          <p:nvPr>
            <p:ph type="sldNum" sz="quarter" idx="12"/>
          </p:nvPr>
        </p:nvSpPr>
        <p:spPr/>
        <p:txBody>
          <a:bodyPr/>
          <a:lstStyle/>
          <a:p>
            <a:fld id="{0D558541-60C9-42A2-8392-FF12533A6B7A}" type="slidenum">
              <a:rPr lang="en-US" smtClean="0"/>
              <a:pPr/>
              <a:t>68</a:t>
            </a:fld>
            <a:endParaRPr lang="en-US"/>
          </a:p>
        </p:txBody>
      </p:sp>
      <p:pic>
        <p:nvPicPr>
          <p:cNvPr id="7" name="Picture 6">
            <a:extLst>
              <a:ext uri="{FF2B5EF4-FFF2-40B4-BE49-F238E27FC236}">
                <a16:creationId xmlns:a16="http://schemas.microsoft.com/office/drawing/2014/main" id="{C4BF9AA0-02D2-7A95-6A26-8E7C442B6ED0}"/>
              </a:ext>
            </a:extLst>
          </p:cNvPr>
          <p:cNvPicPr>
            <a:picLocks noChangeAspect="1"/>
          </p:cNvPicPr>
          <p:nvPr/>
        </p:nvPicPr>
        <p:blipFill>
          <a:blip r:embed="rId3"/>
          <a:stretch>
            <a:fillRect/>
          </a:stretch>
        </p:blipFill>
        <p:spPr>
          <a:xfrm>
            <a:off x="2662163" y="1744050"/>
            <a:ext cx="6084794" cy="3649079"/>
          </a:xfrm>
          <a:prstGeom prst="rect">
            <a:avLst/>
          </a:prstGeom>
        </p:spPr>
      </p:pic>
      <p:sp>
        <p:nvSpPr>
          <p:cNvPr id="8" name="Multiply 7">
            <a:extLst>
              <a:ext uri="{FF2B5EF4-FFF2-40B4-BE49-F238E27FC236}">
                <a16:creationId xmlns:a16="http://schemas.microsoft.com/office/drawing/2014/main" id="{648A4D65-27DC-DB1C-659C-8AFEE9C4F9E4}"/>
              </a:ext>
            </a:extLst>
          </p:cNvPr>
          <p:cNvSpPr/>
          <p:nvPr/>
        </p:nvSpPr>
        <p:spPr>
          <a:xfrm>
            <a:off x="5329421" y="5556987"/>
            <a:ext cx="750277" cy="819517"/>
          </a:xfrm>
          <a:prstGeom prst="mathMultiply">
            <a:avLst/>
          </a:prstGeom>
          <a:solidFill>
            <a:srgbClr val="FF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53493895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B2F1D-D349-2D89-FDD0-0AAFE6C7EE92}"/>
              </a:ext>
            </a:extLst>
          </p:cNvPr>
          <p:cNvSpPr>
            <a:spLocks noGrp="1"/>
          </p:cNvSpPr>
          <p:nvPr>
            <p:ph type="ctrTitle"/>
          </p:nvPr>
        </p:nvSpPr>
        <p:spPr/>
        <p:txBody>
          <a:bodyPr/>
          <a:lstStyle/>
          <a:p>
            <a:r>
              <a:rPr lang="en-US" dirty="0"/>
              <a:t>Tools of the Trade</a:t>
            </a:r>
          </a:p>
        </p:txBody>
      </p:sp>
      <p:sp>
        <p:nvSpPr>
          <p:cNvPr id="3" name="Subtitle 2">
            <a:extLst>
              <a:ext uri="{FF2B5EF4-FFF2-40B4-BE49-F238E27FC236}">
                <a16:creationId xmlns:a16="http://schemas.microsoft.com/office/drawing/2014/main" id="{BD12DB7D-3671-AB70-BC06-B7434D6DAF05}"/>
              </a:ext>
            </a:extLst>
          </p:cNvPr>
          <p:cNvSpPr>
            <a:spLocks noGrp="1"/>
          </p:cNvSpPr>
          <p:nvPr>
            <p:ph type="subTitle" idx="1"/>
          </p:nvPr>
        </p:nvSpPr>
        <p:spPr/>
        <p:txBody>
          <a:bodyPr/>
          <a:lstStyle/>
          <a:p>
            <a:r>
              <a:rPr lang="en-US" dirty="0"/>
              <a:t>From Excel to advanced platforms</a:t>
            </a:r>
          </a:p>
        </p:txBody>
      </p:sp>
    </p:spTree>
    <p:extLst>
      <p:ext uri="{BB962C8B-B14F-4D97-AF65-F5344CB8AC3E}">
        <p14:creationId xmlns:p14="http://schemas.microsoft.com/office/powerpoint/2010/main" val="1914154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BD6C7-98FE-EB89-5A38-5722EB8CC7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5619FF-13D5-2D8D-AD32-30FF09256526}"/>
              </a:ext>
            </a:extLst>
          </p:cNvPr>
          <p:cNvSpPr>
            <a:spLocks noGrp="1"/>
          </p:cNvSpPr>
          <p:nvPr>
            <p:ph type="title"/>
          </p:nvPr>
        </p:nvSpPr>
        <p:spPr/>
        <p:txBody>
          <a:bodyPr/>
          <a:lstStyle/>
          <a:p>
            <a:r>
              <a:rPr lang="en-US" dirty="0"/>
              <a:t>Data Structure Matters</a:t>
            </a:r>
          </a:p>
        </p:txBody>
      </p:sp>
      <p:sp>
        <p:nvSpPr>
          <p:cNvPr id="5" name="Slide Number Placeholder 4">
            <a:extLst>
              <a:ext uri="{FF2B5EF4-FFF2-40B4-BE49-F238E27FC236}">
                <a16:creationId xmlns:a16="http://schemas.microsoft.com/office/drawing/2014/main" id="{FD9B9CE1-3CB8-644B-96B6-38C16B564F4D}"/>
              </a:ext>
            </a:extLst>
          </p:cNvPr>
          <p:cNvSpPr>
            <a:spLocks noGrp="1"/>
          </p:cNvSpPr>
          <p:nvPr>
            <p:ph type="sldNum" sz="quarter" idx="12"/>
          </p:nvPr>
        </p:nvSpPr>
        <p:spPr/>
        <p:txBody>
          <a:bodyPr/>
          <a:lstStyle/>
          <a:p>
            <a:fld id="{0D558541-60C9-42A2-8392-FF12533A6B7A}" type="slidenum">
              <a:rPr lang="en-US" smtClean="0"/>
              <a:pPr/>
              <a:t>7</a:t>
            </a:fld>
            <a:endParaRPr lang="en-US"/>
          </a:p>
        </p:txBody>
      </p:sp>
      <p:grpSp>
        <p:nvGrpSpPr>
          <p:cNvPr id="67" name="Group 66">
            <a:extLst>
              <a:ext uri="{FF2B5EF4-FFF2-40B4-BE49-F238E27FC236}">
                <a16:creationId xmlns:a16="http://schemas.microsoft.com/office/drawing/2014/main" id="{0E215BE3-AC6C-9D72-1923-85214A0EBD6B}"/>
              </a:ext>
            </a:extLst>
          </p:cNvPr>
          <p:cNvGrpSpPr/>
          <p:nvPr/>
        </p:nvGrpSpPr>
        <p:grpSpPr>
          <a:xfrm>
            <a:off x="-39856" y="1362920"/>
            <a:ext cx="9318063" cy="5106251"/>
            <a:chOff x="-39856" y="1362920"/>
            <a:chExt cx="9318063" cy="5106251"/>
          </a:xfrm>
        </p:grpSpPr>
        <p:sp>
          <p:nvSpPr>
            <p:cNvPr id="18" name="Rectangle 17">
              <a:extLst>
                <a:ext uri="{FF2B5EF4-FFF2-40B4-BE49-F238E27FC236}">
                  <a16:creationId xmlns:a16="http://schemas.microsoft.com/office/drawing/2014/main" id="{07A54BE7-4EF5-EB7E-5B2E-B2BCBD39E440}"/>
                </a:ext>
              </a:extLst>
            </p:cNvPr>
            <p:cNvSpPr/>
            <p:nvPr/>
          </p:nvSpPr>
          <p:spPr>
            <a:xfrm>
              <a:off x="6775743" y="1362920"/>
              <a:ext cx="2469343" cy="5098840"/>
            </a:xfrm>
            <a:prstGeom prst="rect">
              <a:avLst/>
            </a:prstGeom>
            <a:solidFill>
              <a:schemeClr val="accent5">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defRPr/>
              </a:pPr>
              <a:endParaRPr lang="en-US" kern="0" dirty="0">
                <a:solidFill>
                  <a:schemeClr val="tx1"/>
                </a:solidFill>
              </a:endParaRPr>
            </a:p>
          </p:txBody>
        </p:sp>
        <p:sp>
          <p:nvSpPr>
            <p:cNvPr id="17" name="Rectangle 16">
              <a:extLst>
                <a:ext uri="{FF2B5EF4-FFF2-40B4-BE49-F238E27FC236}">
                  <a16:creationId xmlns:a16="http://schemas.microsoft.com/office/drawing/2014/main" id="{1C63CB04-6B3F-9A13-38CA-A01F92A1BE7B}"/>
                </a:ext>
              </a:extLst>
            </p:cNvPr>
            <p:cNvSpPr/>
            <p:nvPr/>
          </p:nvSpPr>
          <p:spPr>
            <a:xfrm>
              <a:off x="4101918" y="1370331"/>
              <a:ext cx="2580731" cy="5098840"/>
            </a:xfrm>
            <a:prstGeom prst="rect">
              <a:avLst/>
            </a:prstGeom>
            <a:solidFill>
              <a:schemeClr val="accent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defRPr/>
              </a:pPr>
              <a:endParaRPr lang="en-US" kern="0" dirty="0">
                <a:solidFill>
                  <a:schemeClr val="tx1"/>
                </a:solidFill>
              </a:endParaRPr>
            </a:p>
          </p:txBody>
        </p:sp>
        <p:sp>
          <p:nvSpPr>
            <p:cNvPr id="6" name="Rectangle 5">
              <a:extLst>
                <a:ext uri="{FF2B5EF4-FFF2-40B4-BE49-F238E27FC236}">
                  <a16:creationId xmlns:a16="http://schemas.microsoft.com/office/drawing/2014/main" id="{7D39E18C-B92D-FE9A-8A56-AB5DF8265040}"/>
                </a:ext>
              </a:extLst>
            </p:cNvPr>
            <p:cNvSpPr/>
            <p:nvPr/>
          </p:nvSpPr>
          <p:spPr>
            <a:xfrm>
              <a:off x="1358945" y="1362920"/>
              <a:ext cx="2658241" cy="5098840"/>
            </a:xfrm>
            <a:prstGeom prst="rect">
              <a:avLst/>
            </a:prstGeom>
            <a:solidFill>
              <a:schemeClr val="accent1">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defRPr/>
              </a:pPr>
              <a:endParaRPr lang="en-US" kern="0" dirty="0">
                <a:solidFill>
                  <a:schemeClr val="tx1"/>
                </a:solidFill>
              </a:endParaRPr>
            </a:p>
          </p:txBody>
        </p:sp>
        <p:sp>
          <p:nvSpPr>
            <p:cNvPr id="10" name="Rectangle 9">
              <a:extLst>
                <a:ext uri="{FF2B5EF4-FFF2-40B4-BE49-F238E27FC236}">
                  <a16:creationId xmlns:a16="http://schemas.microsoft.com/office/drawing/2014/main" id="{F02BE3A4-1A2B-8901-D28D-35E1DE673634}"/>
                </a:ext>
              </a:extLst>
            </p:cNvPr>
            <p:cNvSpPr/>
            <p:nvPr/>
          </p:nvSpPr>
          <p:spPr>
            <a:xfrm>
              <a:off x="195071" y="1891748"/>
              <a:ext cx="9050015" cy="1123042"/>
            </a:xfrm>
            <a:prstGeom prst="rect">
              <a:avLst/>
            </a:prstGeom>
            <a:solidFill>
              <a:schemeClr val="bg1">
                <a:lumMod val="95000"/>
                <a:alpha val="50196"/>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1"/>
                </a:solidFill>
                <a:effectLst/>
                <a:uLnTx/>
                <a:uFillTx/>
              </a:endParaRPr>
            </a:p>
          </p:txBody>
        </p:sp>
        <p:sp>
          <p:nvSpPr>
            <p:cNvPr id="20" name="TextBox 19">
              <a:extLst>
                <a:ext uri="{FF2B5EF4-FFF2-40B4-BE49-F238E27FC236}">
                  <a16:creationId xmlns:a16="http://schemas.microsoft.com/office/drawing/2014/main" id="{7EA9A93C-3EEC-B093-AB44-441DECEA3CA5}"/>
                </a:ext>
              </a:extLst>
            </p:cNvPr>
            <p:cNvSpPr txBox="1"/>
            <p:nvPr/>
          </p:nvSpPr>
          <p:spPr>
            <a:xfrm>
              <a:off x="1358945" y="1370331"/>
              <a:ext cx="2618159" cy="424219"/>
            </a:xfrm>
            <a:prstGeom prst="rect">
              <a:avLst/>
            </a:prstGeom>
            <a:noFill/>
          </p:spPr>
          <p:txBody>
            <a:bodyPr wrap="square" rtlCol="0">
              <a:spAutoFit/>
            </a:bodyPr>
            <a:lstStyle/>
            <a:p>
              <a:pPr algn="ctr">
                <a:lnSpc>
                  <a:spcPct val="113000"/>
                </a:lnSpc>
                <a:spcAft>
                  <a:spcPts val="600"/>
                </a:spcAft>
              </a:pPr>
              <a:r>
                <a:rPr lang="en-US" sz="2000" b="1" dirty="0"/>
                <a:t>✓ Consistent</a:t>
              </a:r>
            </a:p>
          </p:txBody>
        </p:sp>
        <p:sp>
          <p:nvSpPr>
            <p:cNvPr id="21" name="TextBox 20">
              <a:extLst>
                <a:ext uri="{FF2B5EF4-FFF2-40B4-BE49-F238E27FC236}">
                  <a16:creationId xmlns:a16="http://schemas.microsoft.com/office/drawing/2014/main" id="{849BDA20-18A5-82C9-6D71-56275C600FDE}"/>
                </a:ext>
              </a:extLst>
            </p:cNvPr>
            <p:cNvSpPr txBox="1"/>
            <p:nvPr/>
          </p:nvSpPr>
          <p:spPr>
            <a:xfrm>
              <a:off x="4101918" y="1373683"/>
              <a:ext cx="2562437" cy="424219"/>
            </a:xfrm>
            <a:prstGeom prst="rect">
              <a:avLst/>
            </a:prstGeom>
            <a:noFill/>
          </p:spPr>
          <p:txBody>
            <a:bodyPr wrap="square" rtlCol="0">
              <a:spAutoFit/>
            </a:bodyPr>
            <a:lstStyle/>
            <a:p>
              <a:pPr algn="ctr">
                <a:lnSpc>
                  <a:spcPct val="113000"/>
                </a:lnSpc>
                <a:spcAft>
                  <a:spcPts val="600"/>
                </a:spcAft>
              </a:pPr>
              <a:r>
                <a:rPr lang="en-US" sz="2000" b="1" dirty="0"/>
                <a:t>✓ Complete</a:t>
              </a:r>
            </a:p>
          </p:txBody>
        </p:sp>
        <p:sp>
          <p:nvSpPr>
            <p:cNvPr id="22" name="TextBox 21">
              <a:extLst>
                <a:ext uri="{FF2B5EF4-FFF2-40B4-BE49-F238E27FC236}">
                  <a16:creationId xmlns:a16="http://schemas.microsoft.com/office/drawing/2014/main" id="{122DC6B9-5AAC-7DB7-78EA-03E7A27FECC8}"/>
                </a:ext>
              </a:extLst>
            </p:cNvPr>
            <p:cNvSpPr txBox="1"/>
            <p:nvPr/>
          </p:nvSpPr>
          <p:spPr>
            <a:xfrm>
              <a:off x="6767381" y="1368069"/>
              <a:ext cx="2469343" cy="424219"/>
            </a:xfrm>
            <a:prstGeom prst="rect">
              <a:avLst/>
            </a:prstGeom>
            <a:noFill/>
          </p:spPr>
          <p:txBody>
            <a:bodyPr wrap="square" rtlCol="0">
              <a:spAutoFit/>
            </a:bodyPr>
            <a:lstStyle/>
            <a:p>
              <a:pPr algn="ctr">
                <a:lnSpc>
                  <a:spcPct val="113000"/>
                </a:lnSpc>
                <a:spcAft>
                  <a:spcPts val="600"/>
                </a:spcAft>
              </a:pPr>
              <a:r>
                <a:rPr lang="en-US" sz="2000" b="1" dirty="0"/>
                <a:t>✓ Validated</a:t>
              </a:r>
            </a:p>
          </p:txBody>
        </p:sp>
        <p:sp>
          <p:nvSpPr>
            <p:cNvPr id="27" name="Rectangle 26">
              <a:extLst>
                <a:ext uri="{FF2B5EF4-FFF2-40B4-BE49-F238E27FC236}">
                  <a16:creationId xmlns:a16="http://schemas.microsoft.com/office/drawing/2014/main" id="{DE78B72D-7E50-363F-74F1-1AA33AEE471D}"/>
                </a:ext>
              </a:extLst>
            </p:cNvPr>
            <p:cNvSpPr/>
            <p:nvPr/>
          </p:nvSpPr>
          <p:spPr>
            <a:xfrm>
              <a:off x="195071" y="3076033"/>
              <a:ext cx="9050015" cy="1051399"/>
            </a:xfrm>
            <a:prstGeom prst="rect">
              <a:avLst/>
            </a:prstGeom>
            <a:solidFill>
              <a:schemeClr val="bg1">
                <a:lumMod val="95000"/>
                <a:alpha val="50196"/>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1"/>
                </a:solidFill>
                <a:effectLst/>
                <a:uLnTx/>
                <a:uFillTx/>
              </a:endParaRPr>
            </a:p>
          </p:txBody>
        </p:sp>
        <p:sp>
          <p:nvSpPr>
            <p:cNvPr id="28" name="Rectangle 27">
              <a:extLst>
                <a:ext uri="{FF2B5EF4-FFF2-40B4-BE49-F238E27FC236}">
                  <a16:creationId xmlns:a16="http://schemas.microsoft.com/office/drawing/2014/main" id="{188AF3A7-A102-30D5-4246-F5E54430EF29}"/>
                </a:ext>
              </a:extLst>
            </p:cNvPr>
            <p:cNvSpPr/>
            <p:nvPr/>
          </p:nvSpPr>
          <p:spPr>
            <a:xfrm>
              <a:off x="195071" y="4203690"/>
              <a:ext cx="9041654" cy="986416"/>
            </a:xfrm>
            <a:prstGeom prst="rect">
              <a:avLst/>
            </a:prstGeom>
            <a:solidFill>
              <a:schemeClr val="bg1">
                <a:lumMod val="95000"/>
                <a:alpha val="50196"/>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1"/>
                </a:solidFill>
                <a:effectLst/>
                <a:uLnTx/>
                <a:uFillTx/>
              </a:endParaRPr>
            </a:p>
          </p:txBody>
        </p:sp>
        <p:sp>
          <p:nvSpPr>
            <p:cNvPr id="29" name="Rectangle 28">
              <a:extLst>
                <a:ext uri="{FF2B5EF4-FFF2-40B4-BE49-F238E27FC236}">
                  <a16:creationId xmlns:a16="http://schemas.microsoft.com/office/drawing/2014/main" id="{212EECB5-EF83-77E8-C677-D380E0E821EB}"/>
                </a:ext>
              </a:extLst>
            </p:cNvPr>
            <p:cNvSpPr/>
            <p:nvPr/>
          </p:nvSpPr>
          <p:spPr>
            <a:xfrm>
              <a:off x="195071" y="5347933"/>
              <a:ext cx="9041653" cy="986416"/>
            </a:xfrm>
            <a:prstGeom prst="rect">
              <a:avLst/>
            </a:prstGeom>
            <a:solidFill>
              <a:schemeClr val="bg1">
                <a:lumMod val="95000"/>
                <a:alpha val="50196"/>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1"/>
                </a:solidFill>
                <a:effectLst/>
                <a:uLnTx/>
                <a:uFillTx/>
              </a:endParaRPr>
            </a:p>
          </p:txBody>
        </p:sp>
        <p:sp>
          <p:nvSpPr>
            <p:cNvPr id="30" name="TextBox 29">
              <a:extLst>
                <a:ext uri="{FF2B5EF4-FFF2-40B4-BE49-F238E27FC236}">
                  <a16:creationId xmlns:a16="http://schemas.microsoft.com/office/drawing/2014/main" id="{2C4E7438-DE31-81F2-CFAF-682533AB68FE}"/>
                </a:ext>
              </a:extLst>
            </p:cNvPr>
            <p:cNvSpPr txBox="1"/>
            <p:nvPr/>
          </p:nvSpPr>
          <p:spPr>
            <a:xfrm>
              <a:off x="213603" y="2236514"/>
              <a:ext cx="1197177" cy="584775"/>
            </a:xfrm>
            <a:prstGeom prst="rect">
              <a:avLst/>
            </a:prstGeom>
            <a:noFill/>
          </p:spPr>
          <p:txBody>
            <a:bodyPr wrap="square" rtlCol="0">
              <a:spAutoFit/>
            </a:bodyPr>
            <a:lstStyle/>
            <a:p>
              <a:pPr algn="ctr"/>
              <a:r>
                <a:rPr lang="en-US" sz="1600" b="1" dirty="0"/>
                <a:t>General</a:t>
              </a:r>
            </a:p>
            <a:p>
              <a:pPr algn="ctr"/>
              <a:r>
                <a:rPr lang="en-US" sz="1600" b="1" dirty="0"/>
                <a:t>Examples </a:t>
              </a:r>
            </a:p>
          </p:txBody>
        </p:sp>
        <p:sp>
          <p:nvSpPr>
            <p:cNvPr id="31" name="TextBox 30">
              <a:extLst>
                <a:ext uri="{FF2B5EF4-FFF2-40B4-BE49-F238E27FC236}">
                  <a16:creationId xmlns:a16="http://schemas.microsoft.com/office/drawing/2014/main" id="{6CA3856C-1604-DD84-DB1E-FDD1980E3FC5}"/>
                </a:ext>
              </a:extLst>
            </p:cNvPr>
            <p:cNvSpPr txBox="1"/>
            <p:nvPr/>
          </p:nvSpPr>
          <p:spPr>
            <a:xfrm>
              <a:off x="401523" y="3388761"/>
              <a:ext cx="871199" cy="391069"/>
            </a:xfrm>
            <a:prstGeom prst="rect">
              <a:avLst/>
            </a:prstGeom>
            <a:noFill/>
          </p:spPr>
          <p:txBody>
            <a:bodyPr wrap="square" rtlCol="0">
              <a:spAutoFit/>
            </a:bodyPr>
            <a:lstStyle/>
            <a:p>
              <a:pPr algn="l">
                <a:lnSpc>
                  <a:spcPct val="113000"/>
                </a:lnSpc>
                <a:spcAft>
                  <a:spcPts val="600"/>
                </a:spcAft>
              </a:pPr>
              <a:r>
                <a:rPr lang="en-US" sz="1800" b="1" dirty="0"/>
                <a:t>Excel </a:t>
              </a:r>
            </a:p>
          </p:txBody>
        </p:sp>
        <p:sp>
          <p:nvSpPr>
            <p:cNvPr id="32" name="TextBox 31">
              <a:extLst>
                <a:ext uri="{FF2B5EF4-FFF2-40B4-BE49-F238E27FC236}">
                  <a16:creationId xmlns:a16="http://schemas.microsoft.com/office/drawing/2014/main" id="{852913B8-E656-5253-440F-E5445A63A434}"/>
                </a:ext>
              </a:extLst>
            </p:cNvPr>
            <p:cNvSpPr txBox="1"/>
            <p:nvPr/>
          </p:nvSpPr>
          <p:spPr>
            <a:xfrm>
              <a:off x="339914" y="4362920"/>
              <a:ext cx="944553" cy="391069"/>
            </a:xfrm>
            <a:prstGeom prst="rect">
              <a:avLst/>
            </a:prstGeom>
            <a:noFill/>
          </p:spPr>
          <p:txBody>
            <a:bodyPr wrap="square" rtlCol="0">
              <a:spAutoFit/>
            </a:bodyPr>
            <a:lstStyle/>
            <a:p>
              <a:pPr algn="l">
                <a:lnSpc>
                  <a:spcPct val="113000"/>
                </a:lnSpc>
                <a:spcAft>
                  <a:spcPts val="600"/>
                </a:spcAft>
              </a:pPr>
              <a:r>
                <a:rPr lang="en-US" sz="1800" b="1" dirty="0"/>
                <a:t>Python</a:t>
              </a:r>
            </a:p>
          </p:txBody>
        </p:sp>
        <p:sp>
          <p:nvSpPr>
            <p:cNvPr id="33" name="TextBox 32">
              <a:extLst>
                <a:ext uri="{FF2B5EF4-FFF2-40B4-BE49-F238E27FC236}">
                  <a16:creationId xmlns:a16="http://schemas.microsoft.com/office/drawing/2014/main" id="{4057C958-E9BA-08A4-6961-F39CAF6DF622}"/>
                </a:ext>
              </a:extLst>
            </p:cNvPr>
            <p:cNvSpPr txBox="1"/>
            <p:nvPr/>
          </p:nvSpPr>
          <p:spPr>
            <a:xfrm>
              <a:off x="649417" y="5410526"/>
              <a:ext cx="598140" cy="391069"/>
            </a:xfrm>
            <a:prstGeom prst="rect">
              <a:avLst/>
            </a:prstGeom>
            <a:noFill/>
          </p:spPr>
          <p:txBody>
            <a:bodyPr wrap="square" rtlCol="0">
              <a:spAutoFit/>
            </a:bodyPr>
            <a:lstStyle/>
            <a:p>
              <a:pPr algn="l">
                <a:lnSpc>
                  <a:spcPct val="113000"/>
                </a:lnSpc>
                <a:spcAft>
                  <a:spcPts val="600"/>
                </a:spcAft>
              </a:pPr>
              <a:r>
                <a:rPr lang="en-US" sz="1800" b="1" dirty="0"/>
                <a:t>R</a:t>
              </a:r>
            </a:p>
          </p:txBody>
        </p:sp>
        <p:sp>
          <p:nvSpPr>
            <p:cNvPr id="34" name="TextBox 33">
              <a:extLst>
                <a:ext uri="{FF2B5EF4-FFF2-40B4-BE49-F238E27FC236}">
                  <a16:creationId xmlns:a16="http://schemas.microsoft.com/office/drawing/2014/main" id="{E0E7B412-C6D0-BB8E-711C-9D6EB64A2B4A}"/>
                </a:ext>
              </a:extLst>
            </p:cNvPr>
            <p:cNvSpPr txBox="1"/>
            <p:nvPr/>
          </p:nvSpPr>
          <p:spPr>
            <a:xfrm>
              <a:off x="1410780" y="3165604"/>
              <a:ext cx="2783055" cy="938719"/>
            </a:xfrm>
            <a:prstGeom prst="rect">
              <a:avLst/>
            </a:prstGeom>
            <a:noFill/>
          </p:spPr>
          <p:txBody>
            <a:bodyPr wrap="square" rtlCol="0">
              <a:spAutoFit/>
            </a:bodyPr>
            <a:lstStyle/>
            <a:p>
              <a:r>
                <a:rPr lang="en-US" sz="1100" b="1" dirty="0"/>
                <a:t>TEXT() </a:t>
              </a:r>
              <a:r>
                <a:rPr lang="en-US" sz="1100" dirty="0"/>
                <a:t> to standardize dates: </a:t>
              </a:r>
            </a:p>
            <a:p>
              <a:r>
                <a:rPr lang="en-US" sz="1100" dirty="0"/>
                <a:t>=TEXT(A1,"MM/DD/YYYY")</a:t>
              </a:r>
            </a:p>
            <a:p>
              <a:r>
                <a:rPr lang="en-US" sz="1100" b="1" dirty="0"/>
                <a:t>SUBSTITUTE() </a:t>
              </a:r>
              <a:r>
                <a:rPr lang="en-US" sz="1100" dirty="0"/>
                <a:t> to standardize names: =SUBSTITUTE(A1,"HR","Human Resources")</a:t>
              </a:r>
            </a:p>
          </p:txBody>
        </p:sp>
        <p:sp>
          <p:nvSpPr>
            <p:cNvPr id="36" name="TextBox 35">
              <a:extLst>
                <a:ext uri="{FF2B5EF4-FFF2-40B4-BE49-F238E27FC236}">
                  <a16:creationId xmlns:a16="http://schemas.microsoft.com/office/drawing/2014/main" id="{FDDB7A61-2946-2888-6010-098371018434}"/>
                </a:ext>
              </a:extLst>
            </p:cNvPr>
            <p:cNvSpPr txBox="1"/>
            <p:nvPr/>
          </p:nvSpPr>
          <p:spPr>
            <a:xfrm>
              <a:off x="1384704" y="2030929"/>
              <a:ext cx="2577775" cy="830997"/>
            </a:xfrm>
            <a:prstGeom prst="rect">
              <a:avLst/>
            </a:prstGeom>
            <a:noFill/>
          </p:spPr>
          <p:txBody>
            <a:bodyPr wrap="square">
              <a:spAutoFit/>
            </a:bodyPr>
            <a:lstStyle/>
            <a:p>
              <a:r>
                <a:rPr lang="en-US" sz="1200" b="0" i="0" dirty="0">
                  <a:effectLst/>
                </a:rPr>
                <a:t>Same formats, naming conventions, time periods. </a:t>
              </a:r>
              <a:r>
                <a:rPr lang="en-US" sz="1200" b="0" i="1" dirty="0">
                  <a:effectLst/>
                </a:rPr>
                <a:t>Example: 01/02/2025 not a mix of "Jan 2025", "Human Resources" vs. "HR"</a:t>
              </a:r>
              <a:endParaRPr lang="en-US" sz="1200" dirty="0"/>
            </a:p>
          </p:txBody>
        </p:sp>
        <p:sp>
          <p:nvSpPr>
            <p:cNvPr id="38" name="TextBox 37">
              <a:extLst>
                <a:ext uri="{FF2B5EF4-FFF2-40B4-BE49-F238E27FC236}">
                  <a16:creationId xmlns:a16="http://schemas.microsoft.com/office/drawing/2014/main" id="{2996F51D-F447-C293-F813-63000FBB8D34}"/>
                </a:ext>
              </a:extLst>
            </p:cNvPr>
            <p:cNvSpPr txBox="1"/>
            <p:nvPr/>
          </p:nvSpPr>
          <p:spPr>
            <a:xfrm>
              <a:off x="1399025" y="4331172"/>
              <a:ext cx="2578079" cy="646331"/>
            </a:xfrm>
            <a:prstGeom prst="rect">
              <a:avLst/>
            </a:prstGeom>
            <a:noFill/>
          </p:spPr>
          <p:txBody>
            <a:bodyPr wrap="square">
              <a:spAutoFit/>
            </a:bodyPr>
            <a:lstStyle/>
            <a:p>
              <a:r>
                <a:rPr lang="en-US" sz="1200" b="0" i="0" dirty="0" err="1">
                  <a:effectLst/>
                </a:rPr>
                <a:t>pd.to_datetime</a:t>
              </a:r>
              <a:r>
                <a:rPr lang="en-US" sz="1200" b="0" i="0" dirty="0">
                  <a:effectLst/>
                </a:rPr>
                <a:t>(</a:t>
              </a:r>
              <a:r>
                <a:rPr lang="en-US" sz="1200" b="0" i="0" dirty="0" err="1">
                  <a:effectLst/>
                </a:rPr>
                <a:t>df</a:t>
              </a:r>
              <a:r>
                <a:rPr lang="en-US" sz="1200" b="0" i="0" dirty="0">
                  <a:effectLst/>
                </a:rPr>
                <a:t>['date'], format='%m/%d/%Y') to standardize dates</a:t>
              </a:r>
              <a:endParaRPr lang="en-US" sz="1200" dirty="0"/>
            </a:p>
          </p:txBody>
        </p:sp>
        <p:sp>
          <p:nvSpPr>
            <p:cNvPr id="40" name="TextBox 39">
              <a:extLst>
                <a:ext uri="{FF2B5EF4-FFF2-40B4-BE49-F238E27FC236}">
                  <a16:creationId xmlns:a16="http://schemas.microsoft.com/office/drawing/2014/main" id="{7E515F62-2EF0-162B-4BDC-31FC6AAE7BE3}"/>
                </a:ext>
              </a:extLst>
            </p:cNvPr>
            <p:cNvSpPr txBox="1"/>
            <p:nvPr/>
          </p:nvSpPr>
          <p:spPr>
            <a:xfrm>
              <a:off x="1358945" y="5478430"/>
              <a:ext cx="2284030" cy="646331"/>
            </a:xfrm>
            <a:prstGeom prst="rect">
              <a:avLst/>
            </a:prstGeom>
            <a:noFill/>
          </p:spPr>
          <p:txBody>
            <a:bodyPr wrap="square">
              <a:spAutoFit/>
            </a:bodyPr>
            <a:lstStyle/>
            <a:p>
              <a:r>
                <a:rPr lang="en-US" sz="1200" b="0" i="0" dirty="0" err="1">
                  <a:effectLst/>
                </a:rPr>
                <a:t>str_replace_all</a:t>
              </a:r>
              <a:r>
                <a:rPr lang="en-US" sz="1200" b="0" i="0" dirty="0">
                  <a:effectLst/>
                </a:rPr>
                <a:t>(department, "HR", "Human Resources") to clean text</a:t>
              </a:r>
              <a:endParaRPr lang="en-US" sz="1200" dirty="0"/>
            </a:p>
          </p:txBody>
        </p:sp>
        <p:sp>
          <p:nvSpPr>
            <p:cNvPr id="42" name="TextBox 41">
              <a:extLst>
                <a:ext uri="{FF2B5EF4-FFF2-40B4-BE49-F238E27FC236}">
                  <a16:creationId xmlns:a16="http://schemas.microsoft.com/office/drawing/2014/main" id="{409DE4D7-35CB-EED7-63FD-B5CCFF4B6765}"/>
                </a:ext>
              </a:extLst>
            </p:cNvPr>
            <p:cNvSpPr txBox="1"/>
            <p:nvPr/>
          </p:nvSpPr>
          <p:spPr>
            <a:xfrm>
              <a:off x="4133840" y="2037770"/>
              <a:ext cx="2595356" cy="830997"/>
            </a:xfrm>
            <a:prstGeom prst="rect">
              <a:avLst/>
            </a:prstGeom>
            <a:noFill/>
          </p:spPr>
          <p:txBody>
            <a:bodyPr wrap="square">
              <a:spAutoFit/>
            </a:bodyPr>
            <a:lstStyle/>
            <a:p>
              <a:r>
                <a:rPr lang="en-US" sz="1200" b="0" i="0" dirty="0">
                  <a:effectLst/>
                </a:rPr>
                <a:t>No missing values that could mislead.  </a:t>
              </a:r>
              <a:r>
                <a:rPr lang="en-US" sz="1200" b="0" i="1" dirty="0">
                  <a:effectLst/>
                </a:rPr>
                <a:t>Example: Show "0" or "No Data" rather than blank cells Excel might skip</a:t>
              </a:r>
              <a:endParaRPr lang="en-US" sz="1200" dirty="0"/>
            </a:p>
          </p:txBody>
        </p:sp>
        <p:sp>
          <p:nvSpPr>
            <p:cNvPr id="44" name="TextBox 43">
              <a:extLst>
                <a:ext uri="{FF2B5EF4-FFF2-40B4-BE49-F238E27FC236}">
                  <a16:creationId xmlns:a16="http://schemas.microsoft.com/office/drawing/2014/main" id="{5FBE58CE-AA98-C049-3C86-DDCE8ABB1CB7}"/>
                </a:ext>
              </a:extLst>
            </p:cNvPr>
            <p:cNvSpPr txBox="1"/>
            <p:nvPr/>
          </p:nvSpPr>
          <p:spPr>
            <a:xfrm>
              <a:off x="4161407" y="3245487"/>
              <a:ext cx="2215010" cy="646331"/>
            </a:xfrm>
            <a:prstGeom prst="rect">
              <a:avLst/>
            </a:prstGeom>
            <a:noFill/>
          </p:spPr>
          <p:txBody>
            <a:bodyPr wrap="square">
              <a:spAutoFit/>
            </a:bodyPr>
            <a:lstStyle/>
            <a:p>
              <a:r>
                <a:rPr lang="en-US" sz="1200" b="0" i="0" dirty="0">
                  <a:effectLst/>
                </a:rPr>
                <a:t>IF(ISBLANK(A1),"No Data",A1) to replace blank cells that Excel might skip</a:t>
              </a:r>
              <a:endParaRPr lang="en-US" sz="1200" dirty="0"/>
            </a:p>
          </p:txBody>
        </p:sp>
        <p:sp>
          <p:nvSpPr>
            <p:cNvPr id="46" name="TextBox 45">
              <a:extLst>
                <a:ext uri="{FF2B5EF4-FFF2-40B4-BE49-F238E27FC236}">
                  <a16:creationId xmlns:a16="http://schemas.microsoft.com/office/drawing/2014/main" id="{97586908-FEA8-BE8B-A4A4-1F03C22C9821}"/>
                </a:ext>
              </a:extLst>
            </p:cNvPr>
            <p:cNvSpPr txBox="1"/>
            <p:nvPr/>
          </p:nvSpPr>
          <p:spPr>
            <a:xfrm>
              <a:off x="4155080" y="4357775"/>
              <a:ext cx="2535781" cy="646331"/>
            </a:xfrm>
            <a:prstGeom prst="rect">
              <a:avLst/>
            </a:prstGeom>
            <a:noFill/>
          </p:spPr>
          <p:txBody>
            <a:bodyPr wrap="square">
              <a:spAutoFit/>
            </a:bodyPr>
            <a:lstStyle/>
            <a:p>
              <a:r>
                <a:rPr lang="en-US" sz="1200" b="0" i="0" dirty="0" err="1">
                  <a:effectLst/>
                </a:rPr>
                <a:t>df</a:t>
              </a:r>
              <a:r>
                <a:rPr lang="en-US" sz="1200" b="0" i="0" dirty="0">
                  <a:effectLst/>
                </a:rPr>
                <a:t>['</a:t>
              </a:r>
              <a:r>
                <a:rPr lang="en-US" sz="1200" b="0" i="0" dirty="0" err="1">
                  <a:effectLst/>
                </a:rPr>
                <a:t>compliance_rate</a:t>
              </a:r>
              <a:r>
                <a:rPr lang="en-US" sz="1200" b="0" i="0" dirty="0">
                  <a:effectLst/>
                </a:rPr>
                <a:t>'].</a:t>
              </a:r>
              <a:r>
                <a:rPr lang="en-US" sz="1200" b="0" i="0" dirty="0" err="1">
                  <a:effectLst/>
                </a:rPr>
                <a:t>fillna</a:t>
              </a:r>
              <a:r>
                <a:rPr lang="en-US" sz="1200" b="0" i="0" dirty="0">
                  <a:effectLst/>
                </a:rPr>
                <a:t>('No Data') instead of leaving </a:t>
              </a:r>
              <a:r>
                <a:rPr lang="en-US" sz="1200" b="0" i="0" dirty="0" err="1">
                  <a:effectLst/>
                </a:rPr>
                <a:t>NaN</a:t>
              </a:r>
              <a:r>
                <a:rPr lang="en-US" sz="1200" b="0" i="0" dirty="0">
                  <a:effectLst/>
                </a:rPr>
                <a:t> values</a:t>
              </a:r>
              <a:endParaRPr lang="en-US" sz="1200" dirty="0"/>
            </a:p>
          </p:txBody>
        </p:sp>
        <p:sp>
          <p:nvSpPr>
            <p:cNvPr id="48" name="TextBox 47">
              <a:extLst>
                <a:ext uri="{FF2B5EF4-FFF2-40B4-BE49-F238E27FC236}">
                  <a16:creationId xmlns:a16="http://schemas.microsoft.com/office/drawing/2014/main" id="{010636F4-1D72-2314-A915-A71283DD1B52}"/>
                </a:ext>
              </a:extLst>
            </p:cNvPr>
            <p:cNvSpPr txBox="1"/>
            <p:nvPr/>
          </p:nvSpPr>
          <p:spPr>
            <a:xfrm>
              <a:off x="4110281" y="5590568"/>
              <a:ext cx="2572368" cy="461665"/>
            </a:xfrm>
            <a:prstGeom prst="rect">
              <a:avLst/>
            </a:prstGeom>
            <a:noFill/>
          </p:spPr>
          <p:txBody>
            <a:bodyPr wrap="square">
              <a:spAutoFit/>
            </a:bodyPr>
            <a:lstStyle/>
            <a:p>
              <a:r>
                <a:rPr lang="en-US" sz="1200" b="0" i="0" dirty="0" err="1">
                  <a:effectLst/>
                </a:rPr>
                <a:t>replace_na</a:t>
              </a:r>
              <a:r>
                <a:rPr lang="en-US" sz="1200" b="0" i="0" dirty="0">
                  <a:effectLst/>
                </a:rPr>
                <a:t>(</a:t>
              </a:r>
              <a:r>
                <a:rPr lang="en-US" sz="1200" b="0" i="0" dirty="0" err="1">
                  <a:effectLst/>
                </a:rPr>
                <a:t>compliance_data</a:t>
              </a:r>
              <a:r>
                <a:rPr lang="en-US" sz="1200" b="0" i="0" dirty="0">
                  <a:effectLst/>
                </a:rPr>
                <a:t>, list(score = "No Data"))</a:t>
              </a:r>
              <a:endParaRPr lang="en-US" sz="1200" dirty="0"/>
            </a:p>
          </p:txBody>
        </p:sp>
        <p:sp>
          <p:nvSpPr>
            <p:cNvPr id="50" name="TextBox 49">
              <a:extLst>
                <a:ext uri="{FF2B5EF4-FFF2-40B4-BE49-F238E27FC236}">
                  <a16:creationId xmlns:a16="http://schemas.microsoft.com/office/drawing/2014/main" id="{430DAF12-80FD-CDE3-662B-DA9A2EE9AD5A}"/>
                </a:ext>
              </a:extLst>
            </p:cNvPr>
            <p:cNvSpPr txBox="1"/>
            <p:nvPr/>
          </p:nvSpPr>
          <p:spPr>
            <a:xfrm>
              <a:off x="6840584" y="2002006"/>
              <a:ext cx="2320277" cy="1015663"/>
            </a:xfrm>
            <a:prstGeom prst="rect">
              <a:avLst/>
            </a:prstGeom>
            <a:noFill/>
          </p:spPr>
          <p:txBody>
            <a:bodyPr wrap="square">
              <a:spAutoFit/>
            </a:bodyPr>
            <a:lstStyle/>
            <a:p>
              <a:r>
                <a:rPr lang="en-US" sz="1200" b="0" i="0" dirty="0">
                  <a:effectLst/>
                </a:rPr>
                <a:t>Cross-checked against source systems. </a:t>
              </a:r>
              <a:r>
                <a:rPr lang="en-US" sz="1200" b="0" i="1" dirty="0">
                  <a:effectLst/>
                </a:rPr>
                <a:t>Example: Use dropdown lists for consistent entry (High/Medium/Low risk levels)</a:t>
              </a:r>
              <a:endParaRPr lang="en-US" sz="1200" dirty="0"/>
            </a:p>
          </p:txBody>
        </p:sp>
        <p:sp>
          <p:nvSpPr>
            <p:cNvPr id="52" name="TextBox 51">
              <a:extLst>
                <a:ext uri="{FF2B5EF4-FFF2-40B4-BE49-F238E27FC236}">
                  <a16:creationId xmlns:a16="http://schemas.microsoft.com/office/drawing/2014/main" id="{B586E5C1-8226-BAD7-5E30-65ABAD969A96}"/>
                </a:ext>
              </a:extLst>
            </p:cNvPr>
            <p:cNvSpPr txBox="1"/>
            <p:nvPr/>
          </p:nvSpPr>
          <p:spPr>
            <a:xfrm>
              <a:off x="6840584" y="3245487"/>
              <a:ext cx="2437623" cy="646331"/>
            </a:xfrm>
            <a:prstGeom prst="rect">
              <a:avLst/>
            </a:prstGeom>
            <a:noFill/>
          </p:spPr>
          <p:txBody>
            <a:bodyPr wrap="square">
              <a:spAutoFit/>
            </a:bodyPr>
            <a:lstStyle/>
            <a:p>
              <a:r>
                <a:rPr lang="en-US" sz="1200" b="0" i="0" dirty="0">
                  <a:effectLst/>
                </a:rPr>
                <a:t>Data → Data Validation → List → Source: </a:t>
              </a:r>
              <a:r>
                <a:rPr lang="en-US" sz="1200" b="0" i="0" dirty="0" err="1">
                  <a:effectLst/>
                </a:rPr>
                <a:t>High,Medium,Low</a:t>
              </a:r>
              <a:r>
                <a:rPr lang="en-US" sz="1200" b="0" i="0" dirty="0">
                  <a:effectLst/>
                </a:rPr>
                <a:t> for dropdown controls</a:t>
              </a:r>
              <a:endParaRPr lang="en-US" sz="1200" dirty="0"/>
            </a:p>
          </p:txBody>
        </p:sp>
        <p:sp>
          <p:nvSpPr>
            <p:cNvPr id="54" name="TextBox 53">
              <a:extLst>
                <a:ext uri="{FF2B5EF4-FFF2-40B4-BE49-F238E27FC236}">
                  <a16:creationId xmlns:a16="http://schemas.microsoft.com/office/drawing/2014/main" id="{629292D4-05B9-09DB-321F-E2D2DDB042C3}"/>
                </a:ext>
              </a:extLst>
            </p:cNvPr>
            <p:cNvSpPr txBox="1"/>
            <p:nvPr/>
          </p:nvSpPr>
          <p:spPr>
            <a:xfrm>
              <a:off x="6802249" y="4373732"/>
              <a:ext cx="2475958" cy="646331"/>
            </a:xfrm>
            <a:prstGeom prst="rect">
              <a:avLst/>
            </a:prstGeom>
            <a:noFill/>
          </p:spPr>
          <p:txBody>
            <a:bodyPr wrap="square">
              <a:spAutoFit/>
            </a:bodyPr>
            <a:lstStyle/>
            <a:p>
              <a:r>
                <a:rPr lang="en-US" sz="1200" b="0" i="0" dirty="0" err="1">
                  <a:effectLst/>
                </a:rPr>
                <a:t>pd.Categorical</a:t>
              </a:r>
              <a:r>
                <a:rPr lang="en-US" sz="1200" b="0" i="0" dirty="0">
                  <a:effectLst/>
                </a:rPr>
                <a:t>(</a:t>
              </a:r>
              <a:r>
                <a:rPr lang="en-US" sz="1200" b="0" i="0" dirty="0" err="1">
                  <a:effectLst/>
                </a:rPr>
                <a:t>df</a:t>
              </a:r>
              <a:r>
                <a:rPr lang="en-US" sz="1200" b="0" i="0" dirty="0">
                  <a:effectLst/>
                </a:rPr>
                <a:t>['</a:t>
              </a:r>
              <a:r>
                <a:rPr lang="en-US" sz="1200" b="0" i="0" dirty="0" err="1">
                  <a:effectLst/>
                </a:rPr>
                <a:t>risk_level</a:t>
              </a:r>
              <a:r>
                <a:rPr lang="en-US" sz="1200" b="0" i="0" dirty="0">
                  <a:effectLst/>
                </a:rPr>
                <a:t>'], categories=['Low', 'Medium', 'High'])</a:t>
              </a:r>
              <a:endParaRPr lang="en-US" sz="1200" dirty="0"/>
            </a:p>
          </p:txBody>
        </p:sp>
        <p:sp>
          <p:nvSpPr>
            <p:cNvPr id="56" name="TextBox 55">
              <a:extLst>
                <a:ext uri="{FF2B5EF4-FFF2-40B4-BE49-F238E27FC236}">
                  <a16:creationId xmlns:a16="http://schemas.microsoft.com/office/drawing/2014/main" id="{6230C093-A494-58AB-E7F5-FA2F2D0DA8F5}"/>
                </a:ext>
              </a:extLst>
            </p:cNvPr>
            <p:cNvSpPr txBox="1"/>
            <p:nvPr/>
          </p:nvSpPr>
          <p:spPr>
            <a:xfrm>
              <a:off x="6840584" y="5369123"/>
              <a:ext cx="2320277" cy="830997"/>
            </a:xfrm>
            <a:prstGeom prst="rect">
              <a:avLst/>
            </a:prstGeom>
            <a:noFill/>
          </p:spPr>
          <p:txBody>
            <a:bodyPr wrap="square">
              <a:spAutoFit/>
            </a:bodyPr>
            <a:lstStyle/>
            <a:p>
              <a:br>
                <a:rPr lang="en-US" sz="1200"/>
              </a:br>
              <a:r>
                <a:rPr lang="en-US" sz="1200" b="0" i="0">
                  <a:effectLst/>
                </a:rPr>
                <a:t>factor(risk_level, levels = c("Low", "Medium", "High"), ordered = TRUE)</a:t>
              </a:r>
              <a:endParaRPr lang="en-US" sz="1200" dirty="0"/>
            </a:p>
          </p:txBody>
        </p:sp>
        <p:sp>
          <p:nvSpPr>
            <p:cNvPr id="65" name="TextBox 64">
              <a:extLst>
                <a:ext uri="{FF2B5EF4-FFF2-40B4-BE49-F238E27FC236}">
                  <a16:creationId xmlns:a16="http://schemas.microsoft.com/office/drawing/2014/main" id="{A520EFC9-FE1C-4C98-D6BD-DD527A9A681B}"/>
                </a:ext>
              </a:extLst>
            </p:cNvPr>
            <p:cNvSpPr txBox="1"/>
            <p:nvPr/>
          </p:nvSpPr>
          <p:spPr>
            <a:xfrm>
              <a:off x="-39856" y="4652790"/>
              <a:ext cx="1633728" cy="500073"/>
            </a:xfrm>
            <a:prstGeom prst="rect">
              <a:avLst/>
            </a:prstGeom>
            <a:noFill/>
          </p:spPr>
          <p:txBody>
            <a:bodyPr wrap="square" rtlCol="0">
              <a:spAutoFit/>
            </a:bodyPr>
            <a:lstStyle/>
            <a:p>
              <a:pPr algn="ctr">
                <a:lnSpc>
                  <a:spcPct val="113000"/>
                </a:lnSpc>
                <a:spcAft>
                  <a:spcPts val="600"/>
                </a:spcAft>
              </a:pPr>
              <a:r>
                <a:rPr lang="en-US" sz="1200" dirty="0"/>
                <a:t>Pandas, </a:t>
              </a:r>
              <a:r>
                <a:rPr lang="en-US" sz="1200" dirty="0" err="1"/>
                <a:t>Numpy</a:t>
              </a:r>
              <a:r>
                <a:rPr lang="en-US" sz="1200" dirty="0"/>
                <a:t>, </a:t>
              </a:r>
              <a:r>
                <a:rPr lang="en-US" sz="1200" dirty="0" err="1"/>
                <a:t>Scipy</a:t>
              </a:r>
              <a:endParaRPr lang="en-US" sz="1200" dirty="0"/>
            </a:p>
          </p:txBody>
        </p:sp>
        <p:sp>
          <p:nvSpPr>
            <p:cNvPr id="66" name="TextBox 65">
              <a:extLst>
                <a:ext uri="{FF2B5EF4-FFF2-40B4-BE49-F238E27FC236}">
                  <a16:creationId xmlns:a16="http://schemas.microsoft.com/office/drawing/2014/main" id="{CF010CED-C303-707A-8CE6-A6BFC9B8DF0C}"/>
                </a:ext>
              </a:extLst>
            </p:cNvPr>
            <p:cNvSpPr txBox="1"/>
            <p:nvPr/>
          </p:nvSpPr>
          <p:spPr>
            <a:xfrm>
              <a:off x="218375" y="5709088"/>
              <a:ext cx="1180650" cy="500073"/>
            </a:xfrm>
            <a:prstGeom prst="rect">
              <a:avLst/>
            </a:prstGeom>
            <a:noFill/>
          </p:spPr>
          <p:txBody>
            <a:bodyPr wrap="square" rtlCol="0">
              <a:spAutoFit/>
            </a:bodyPr>
            <a:lstStyle/>
            <a:p>
              <a:pPr algn="ctr">
                <a:lnSpc>
                  <a:spcPct val="113000"/>
                </a:lnSpc>
                <a:spcAft>
                  <a:spcPts val="600"/>
                </a:spcAft>
              </a:pPr>
              <a:r>
                <a:rPr lang="en-US" sz="1200" dirty="0" err="1"/>
                <a:t>Dplyr</a:t>
              </a:r>
              <a:r>
                <a:rPr lang="en-US" sz="1200" dirty="0"/>
                <a:t>, </a:t>
              </a:r>
              <a:r>
                <a:rPr lang="en-US" sz="1200" dirty="0" err="1"/>
                <a:t>tidyr</a:t>
              </a:r>
              <a:r>
                <a:rPr lang="en-US" sz="1200" dirty="0"/>
                <a:t>, </a:t>
              </a:r>
              <a:r>
                <a:rPr lang="en-US" sz="1200" dirty="0" err="1"/>
                <a:t>stringr</a:t>
              </a:r>
              <a:endParaRPr lang="en-US" sz="1200" dirty="0"/>
            </a:p>
          </p:txBody>
        </p:sp>
      </p:grpSp>
    </p:spTree>
    <p:extLst>
      <p:ext uri="{BB962C8B-B14F-4D97-AF65-F5344CB8AC3E}">
        <p14:creationId xmlns:p14="http://schemas.microsoft.com/office/powerpoint/2010/main" val="306973016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68399-163D-CEE0-E0E4-AB939D134819}"/>
              </a:ext>
            </a:extLst>
          </p:cNvPr>
          <p:cNvSpPr>
            <a:spLocks noGrp="1"/>
          </p:cNvSpPr>
          <p:nvPr>
            <p:ph type="title"/>
          </p:nvPr>
        </p:nvSpPr>
        <p:spPr/>
        <p:txBody>
          <a:bodyPr/>
          <a:lstStyle/>
          <a:p>
            <a:r>
              <a:rPr lang="en-US" dirty="0"/>
              <a:t>Visualization Software</a:t>
            </a:r>
          </a:p>
        </p:txBody>
      </p:sp>
      <p:sp>
        <p:nvSpPr>
          <p:cNvPr id="5" name="Slide Number Placeholder 4">
            <a:extLst>
              <a:ext uri="{FF2B5EF4-FFF2-40B4-BE49-F238E27FC236}">
                <a16:creationId xmlns:a16="http://schemas.microsoft.com/office/drawing/2014/main" id="{4611A58B-4D6A-6C02-5E37-A956BAE60B79}"/>
              </a:ext>
            </a:extLst>
          </p:cNvPr>
          <p:cNvSpPr>
            <a:spLocks noGrp="1"/>
          </p:cNvSpPr>
          <p:nvPr>
            <p:ph type="sldNum" sz="quarter" idx="12"/>
          </p:nvPr>
        </p:nvSpPr>
        <p:spPr/>
        <p:txBody>
          <a:bodyPr/>
          <a:lstStyle/>
          <a:p>
            <a:fld id="{0D558541-60C9-42A2-8392-FF12533A6B7A}" type="slidenum">
              <a:rPr lang="en-US" smtClean="0"/>
              <a:pPr/>
              <a:t>70</a:t>
            </a:fld>
            <a:endParaRPr lang="en-US"/>
          </a:p>
        </p:txBody>
      </p:sp>
      <p:graphicFrame>
        <p:nvGraphicFramePr>
          <p:cNvPr id="6" name="Table 5">
            <a:extLst>
              <a:ext uri="{FF2B5EF4-FFF2-40B4-BE49-F238E27FC236}">
                <a16:creationId xmlns:a16="http://schemas.microsoft.com/office/drawing/2014/main" id="{958E685B-266B-DBF2-E85B-C78D1E1C1050}"/>
              </a:ext>
            </a:extLst>
          </p:cNvPr>
          <p:cNvGraphicFramePr>
            <a:graphicFrameLocks noGrp="1"/>
          </p:cNvGraphicFramePr>
          <p:nvPr/>
        </p:nvGraphicFramePr>
        <p:xfrm>
          <a:off x="780375" y="1381328"/>
          <a:ext cx="10261599" cy="4796884"/>
        </p:xfrm>
        <a:graphic>
          <a:graphicData uri="http://schemas.openxmlformats.org/drawingml/2006/table">
            <a:tbl>
              <a:tblPr firstRow="1" bandRow="1">
                <a:tableStyleId>{3B4B98B0-60AC-42C2-AFA5-B58CD77FA1E5}</a:tableStyleId>
              </a:tblPr>
              <a:tblGrid>
                <a:gridCol w="1845343">
                  <a:extLst>
                    <a:ext uri="{9D8B030D-6E8A-4147-A177-3AD203B41FA5}">
                      <a16:colId xmlns:a16="http://schemas.microsoft.com/office/drawing/2014/main" val="2631851130"/>
                    </a:ext>
                  </a:extLst>
                </a:gridCol>
                <a:gridCol w="2706835">
                  <a:extLst>
                    <a:ext uri="{9D8B030D-6E8A-4147-A177-3AD203B41FA5}">
                      <a16:colId xmlns:a16="http://schemas.microsoft.com/office/drawing/2014/main" val="999190083"/>
                    </a:ext>
                  </a:extLst>
                </a:gridCol>
                <a:gridCol w="2786593">
                  <a:extLst>
                    <a:ext uri="{9D8B030D-6E8A-4147-A177-3AD203B41FA5}">
                      <a16:colId xmlns:a16="http://schemas.microsoft.com/office/drawing/2014/main" val="3059744160"/>
                    </a:ext>
                  </a:extLst>
                </a:gridCol>
                <a:gridCol w="2922828">
                  <a:extLst>
                    <a:ext uri="{9D8B030D-6E8A-4147-A177-3AD203B41FA5}">
                      <a16:colId xmlns:a16="http://schemas.microsoft.com/office/drawing/2014/main" val="2586367353"/>
                    </a:ext>
                  </a:extLst>
                </a:gridCol>
              </a:tblGrid>
              <a:tr h="575404">
                <a:tc>
                  <a:txBody>
                    <a:bodyPr/>
                    <a:lstStyle/>
                    <a:p>
                      <a:endParaRPr lang="en-US" sz="2100" dirty="0">
                        <a:latin typeface="+mj-lt"/>
                      </a:endParaRPr>
                    </a:p>
                  </a:txBody>
                  <a:tcPr marL="121920" marR="121920" marT="60960" marB="60960"/>
                </a:tc>
                <a:tc>
                  <a:txBody>
                    <a:bodyPr/>
                    <a:lstStyle/>
                    <a:p>
                      <a:r>
                        <a:rPr lang="en-US" sz="2100" dirty="0"/>
                        <a:t>Advantages</a:t>
                      </a:r>
                      <a:endParaRPr lang="en-US" sz="2100" dirty="0">
                        <a:latin typeface="+mj-lt"/>
                      </a:endParaRPr>
                    </a:p>
                  </a:txBody>
                  <a:tcPr marL="121920" marR="121920" marT="60960" marB="60960"/>
                </a:tc>
                <a:tc>
                  <a:txBody>
                    <a:bodyPr/>
                    <a:lstStyle/>
                    <a:p>
                      <a:r>
                        <a:rPr lang="en-US" sz="2100" dirty="0"/>
                        <a:t>Challenges </a:t>
                      </a:r>
                      <a:endParaRPr lang="en-US" sz="2100" dirty="0">
                        <a:latin typeface="+mj-lt"/>
                      </a:endParaRPr>
                    </a:p>
                  </a:txBody>
                  <a:tcPr marL="121920" marR="121920" marT="60960" marB="60960"/>
                </a:tc>
                <a:tc>
                  <a:txBody>
                    <a:bodyPr/>
                    <a:lstStyle/>
                    <a:p>
                      <a:r>
                        <a:rPr lang="en-US" sz="2100" dirty="0"/>
                        <a:t>Support</a:t>
                      </a:r>
                      <a:endParaRPr lang="en-US" sz="2100" dirty="0">
                        <a:latin typeface="+mj-lt"/>
                      </a:endParaRPr>
                    </a:p>
                  </a:txBody>
                  <a:tcPr marL="121920" marR="121920" marT="60960" marB="60960"/>
                </a:tc>
                <a:extLst>
                  <a:ext uri="{0D108BD9-81ED-4DB2-BD59-A6C34878D82A}">
                    <a16:rowId xmlns:a16="http://schemas.microsoft.com/office/drawing/2014/main" val="826456356"/>
                  </a:ext>
                </a:extLst>
              </a:tr>
              <a:tr h="1176892">
                <a:tc>
                  <a:txBody>
                    <a:bodyPr/>
                    <a:lstStyle/>
                    <a:p>
                      <a:r>
                        <a:rPr lang="en-US" sz="1900" dirty="0"/>
                        <a:t>Excel</a:t>
                      </a:r>
                      <a:endParaRPr lang="en-US" sz="1900" dirty="0">
                        <a:latin typeface="+mj-lt"/>
                      </a:endParaRPr>
                    </a:p>
                  </a:txBody>
                  <a:tcPr marL="121920" marR="121920" marT="60960" marB="60960"/>
                </a:tc>
                <a:tc>
                  <a:txBody>
                    <a:bodyPr/>
                    <a:lstStyle/>
                    <a:p>
                      <a:pPr marL="171450" indent="-171450">
                        <a:buFont typeface="Arial" panose="020B0604020202020204" pitchFamily="34" charset="0"/>
                        <a:buChar char="•"/>
                      </a:pPr>
                      <a:r>
                        <a:rPr lang="en-US" sz="1400" dirty="0"/>
                        <a:t>High</a:t>
                      </a:r>
                      <a:r>
                        <a:rPr lang="en-US" sz="1400" baseline="0" dirty="0"/>
                        <a:t> familiarity, </a:t>
                      </a:r>
                    </a:p>
                    <a:p>
                      <a:pPr marL="171450" indent="-171450">
                        <a:buFont typeface="Arial" panose="020B0604020202020204" pitchFamily="34" charset="0"/>
                        <a:buChar char="•"/>
                      </a:pPr>
                      <a:r>
                        <a:rPr lang="en-US" sz="1400" baseline="0" dirty="0"/>
                        <a:t>Compatible w/ Microsoft products,</a:t>
                      </a:r>
                    </a:p>
                    <a:p>
                      <a:pPr marL="171450" indent="-171450">
                        <a:buFont typeface="Arial" panose="020B0604020202020204" pitchFamily="34" charset="0"/>
                        <a:buChar char="•"/>
                      </a:pPr>
                      <a:r>
                        <a:rPr lang="en-US" sz="1400" baseline="0" dirty="0"/>
                        <a:t>Easy to edit/analyze underlying data</a:t>
                      </a:r>
                      <a:endParaRPr lang="en-US" sz="2100" dirty="0">
                        <a:latin typeface="+mj-lt"/>
                      </a:endParaRPr>
                    </a:p>
                  </a:txBody>
                  <a:tcPr marL="121920" marR="121920" marT="60960" marB="60960"/>
                </a:tc>
                <a:tc>
                  <a:txBody>
                    <a:bodyPr/>
                    <a:lstStyle/>
                    <a:p>
                      <a:pPr marL="171450" indent="-171450">
                        <a:buFont typeface="Arial" panose="020B0604020202020204" pitchFamily="34" charset="0"/>
                        <a:buChar char="•"/>
                      </a:pPr>
                      <a:r>
                        <a:rPr lang="en-US" sz="1400" dirty="0"/>
                        <a:t>No report portal</a:t>
                      </a:r>
                    </a:p>
                    <a:p>
                      <a:pPr marL="171450" indent="-171450">
                        <a:buFont typeface="Arial" panose="020B0604020202020204" pitchFamily="34" charset="0"/>
                        <a:buChar char="•"/>
                      </a:pPr>
                      <a:r>
                        <a:rPr lang="en-US" sz="1400" dirty="0"/>
                        <a:t>VBA</a:t>
                      </a:r>
                      <a:r>
                        <a:rPr lang="en-US" sz="1400" baseline="0" dirty="0"/>
                        <a:t> &amp; Macros have low familiarity</a:t>
                      </a:r>
                    </a:p>
                    <a:p>
                      <a:pPr marL="171450" indent="-171450">
                        <a:buFont typeface="Arial" panose="020B0604020202020204" pitchFamily="34" charset="0"/>
                        <a:buChar char="•"/>
                      </a:pPr>
                      <a:r>
                        <a:rPr lang="en-US" sz="1400" baseline="0" dirty="0"/>
                        <a:t>May need add-ons for some chart types</a:t>
                      </a:r>
                      <a:endParaRPr lang="en-US" sz="2100" dirty="0">
                        <a:latin typeface="+mj-lt"/>
                      </a:endParaRPr>
                    </a:p>
                  </a:txBody>
                  <a:tcPr marL="121920" marR="121920" marT="60960" marB="60960"/>
                </a:tc>
                <a:tc>
                  <a:txBody>
                    <a:bodyPr/>
                    <a:lstStyle/>
                    <a:p>
                      <a:pPr marL="171450" indent="-171450">
                        <a:buFont typeface="Arial" panose="020B0604020202020204" pitchFamily="34" charset="0"/>
                        <a:buChar char="•"/>
                      </a:pPr>
                      <a:r>
                        <a:rPr lang="en-US" sz="1400" dirty="0"/>
                        <a:t>How</a:t>
                      </a:r>
                      <a:r>
                        <a:rPr lang="en-US" sz="1400" baseline="0" dirty="0"/>
                        <a:t> to Build Data Visualizations in </a:t>
                      </a:r>
                      <a:r>
                        <a:rPr lang="en-US" sz="1400" dirty="0"/>
                        <a:t>Excel: </a:t>
                      </a:r>
                      <a:r>
                        <a:rPr lang="en-US" sz="1400" dirty="0">
                          <a:hlinkClick r:id="rId3"/>
                        </a:rPr>
                        <a:t>https://stephanieevergreen.com/how-to/</a:t>
                      </a:r>
                      <a:endParaRPr lang="en-US" sz="1400" dirty="0"/>
                    </a:p>
                    <a:p>
                      <a:pPr marL="0" indent="0">
                        <a:buFont typeface="Arial" panose="020B0604020202020204" pitchFamily="34" charset="0"/>
                        <a:buNone/>
                      </a:pPr>
                      <a:endParaRPr lang="en-US" sz="1400" dirty="0">
                        <a:latin typeface="+mj-lt"/>
                      </a:endParaRPr>
                    </a:p>
                  </a:txBody>
                  <a:tcPr marL="121920" marR="121920" marT="60960" marB="60960"/>
                </a:tc>
                <a:extLst>
                  <a:ext uri="{0D108BD9-81ED-4DB2-BD59-A6C34878D82A}">
                    <a16:rowId xmlns:a16="http://schemas.microsoft.com/office/drawing/2014/main" val="1484491805"/>
                  </a:ext>
                </a:extLst>
              </a:tr>
              <a:tr h="965655">
                <a:tc>
                  <a:txBody>
                    <a:bodyPr/>
                    <a:lstStyle/>
                    <a:p>
                      <a:r>
                        <a:rPr lang="en-US" sz="1900" dirty="0"/>
                        <a:t>Google Charts</a:t>
                      </a:r>
                      <a:endParaRPr lang="en-US" sz="1900" dirty="0">
                        <a:latin typeface="+mj-lt"/>
                      </a:endParaRPr>
                    </a:p>
                  </a:txBody>
                  <a:tcPr marL="121920" marR="121920" marT="60960" marB="60960"/>
                </a:tc>
                <a:tc>
                  <a:txBody>
                    <a:bodyPr/>
                    <a:lstStyle/>
                    <a:p>
                      <a:pPr marL="171450" indent="-171450">
                        <a:buFont typeface="Arial" panose="020B0604020202020204" pitchFamily="34" charset="0"/>
                        <a:buChar char="•"/>
                      </a:pPr>
                      <a:r>
                        <a:rPr lang="en-US" sz="1400" dirty="0"/>
                        <a:t>Free</a:t>
                      </a:r>
                    </a:p>
                    <a:p>
                      <a:pPr marL="171450" indent="-171450">
                        <a:buFont typeface="Arial" panose="020B0604020202020204" pitchFamily="34" charset="0"/>
                        <a:buChar char="•"/>
                      </a:pPr>
                      <a:r>
                        <a:rPr lang="en-US" sz="1400" dirty="0"/>
                        <a:t>Interactive charts </a:t>
                      </a:r>
                    </a:p>
                    <a:p>
                      <a:pPr marL="171450" indent="-171450">
                        <a:buFont typeface="Arial" panose="020B0604020202020204" pitchFamily="34" charset="0"/>
                        <a:buChar char="•"/>
                      </a:pPr>
                      <a:r>
                        <a:rPr lang="en-US" sz="1400" dirty="0"/>
                        <a:t>Compatible</a:t>
                      </a:r>
                      <a:r>
                        <a:rPr lang="en-US" sz="1400" baseline="0" dirty="0"/>
                        <a:t> with Google Sheets</a:t>
                      </a:r>
                      <a:endParaRPr lang="en-US" sz="1400" dirty="0">
                        <a:latin typeface="+mj-lt"/>
                      </a:endParaRPr>
                    </a:p>
                  </a:txBody>
                  <a:tcPr marL="121920" marR="121920" marT="60960" marB="60960"/>
                </a:tc>
                <a:tc>
                  <a:txBody>
                    <a:bodyPr/>
                    <a:lstStyle/>
                    <a:p>
                      <a:pPr marL="285750" indent="-285750">
                        <a:buFont typeface="Arial" panose="020B0604020202020204" pitchFamily="34" charset="0"/>
                        <a:buChar char="•"/>
                      </a:pPr>
                      <a:r>
                        <a:rPr lang="en-US" sz="1400" dirty="0"/>
                        <a:t>Some familiarity with JavaScript</a:t>
                      </a:r>
                    </a:p>
                    <a:p>
                      <a:pPr marL="285750" indent="-285750">
                        <a:buFont typeface="Arial" panose="020B0604020202020204" pitchFamily="34" charset="0"/>
                        <a:buChar char="•"/>
                      </a:pPr>
                      <a:r>
                        <a:rPr lang="en-US" sz="1400" dirty="0"/>
                        <a:t>Difficult</a:t>
                      </a:r>
                      <a:r>
                        <a:rPr lang="en-US" sz="1400" baseline="0" dirty="0"/>
                        <a:t> to edit or analyze underlying data</a:t>
                      </a:r>
                      <a:endParaRPr lang="en-US" sz="1400" dirty="0">
                        <a:latin typeface="+mj-lt"/>
                      </a:endParaRPr>
                    </a:p>
                  </a:txBody>
                  <a:tcPr marL="121920" marR="121920" marT="60960" marB="60960"/>
                </a:tc>
                <a:tc>
                  <a:txBody>
                    <a:bodyPr/>
                    <a:lstStyle/>
                    <a:p>
                      <a:pPr marL="285750" indent="-285750">
                        <a:buFont typeface="Arial" panose="020B0604020202020204" pitchFamily="34" charset="0"/>
                        <a:buChar char="•"/>
                      </a:pPr>
                      <a:r>
                        <a:rPr lang="en-US" sz="1400" dirty="0"/>
                        <a:t>Google Charts: </a:t>
                      </a:r>
                      <a:r>
                        <a:rPr lang="en-US" sz="1400" dirty="0">
                          <a:hlinkClick r:id="rId4"/>
                        </a:rPr>
                        <a:t>https://developers.google.com/chart</a:t>
                      </a:r>
                      <a:endParaRPr lang="en-US" sz="1400" dirty="0"/>
                    </a:p>
                    <a:p>
                      <a:pPr marL="0" indent="0">
                        <a:buFont typeface="Arial" panose="020B0604020202020204" pitchFamily="34" charset="0"/>
                        <a:buNone/>
                      </a:pPr>
                      <a:endParaRPr lang="en-US" sz="1400" dirty="0">
                        <a:latin typeface="+mj-lt"/>
                      </a:endParaRPr>
                    </a:p>
                  </a:txBody>
                  <a:tcPr marL="121920" marR="121920" marT="60960" marB="60960"/>
                </a:tc>
                <a:extLst>
                  <a:ext uri="{0D108BD9-81ED-4DB2-BD59-A6C34878D82A}">
                    <a16:rowId xmlns:a16="http://schemas.microsoft.com/office/drawing/2014/main" val="3122866895"/>
                  </a:ext>
                </a:extLst>
              </a:tr>
              <a:tr h="965655">
                <a:tc>
                  <a:txBody>
                    <a:bodyPr/>
                    <a:lstStyle/>
                    <a:p>
                      <a:r>
                        <a:rPr lang="en-US" sz="1900" dirty="0"/>
                        <a:t>Python or R</a:t>
                      </a:r>
                      <a:endParaRPr lang="en-US" sz="1900" dirty="0">
                        <a:latin typeface="+mj-lt"/>
                      </a:endParaRPr>
                    </a:p>
                  </a:txBody>
                  <a:tcPr marL="121920" marR="121920" marT="60960" marB="60960"/>
                </a:tc>
                <a:tc>
                  <a:txBody>
                    <a:bodyPr/>
                    <a:lstStyle/>
                    <a:p>
                      <a:pPr marL="171450" indent="-171450">
                        <a:buFont typeface="Arial" panose="020B0604020202020204" pitchFamily="34" charset="0"/>
                        <a:buChar char="•"/>
                      </a:pPr>
                      <a:r>
                        <a:rPr lang="en-US" sz="1400" dirty="0"/>
                        <a:t>Free</a:t>
                      </a:r>
                    </a:p>
                    <a:p>
                      <a:pPr marL="171450" indent="-171450">
                        <a:buFont typeface="Arial" panose="020B0604020202020204" pitchFamily="34" charset="0"/>
                        <a:buChar char="•"/>
                      </a:pPr>
                      <a:r>
                        <a:rPr lang="en-US" sz="1400" dirty="0"/>
                        <a:t>Highly customizable charts</a:t>
                      </a:r>
                    </a:p>
                    <a:p>
                      <a:pPr marL="171450" indent="-171450">
                        <a:buFont typeface="Arial" panose="020B0604020202020204" pitchFamily="34" charset="0"/>
                        <a:buChar char="•"/>
                      </a:pPr>
                      <a:r>
                        <a:rPr lang="en-US" sz="1400" dirty="0"/>
                        <a:t>Powerful</a:t>
                      </a:r>
                      <a:r>
                        <a:rPr lang="en-US" sz="1400" baseline="0" dirty="0"/>
                        <a:t> data analysis tool</a:t>
                      </a:r>
                    </a:p>
                    <a:p>
                      <a:pPr marL="171450" indent="-171450">
                        <a:buFont typeface="Arial" panose="020B0604020202020204" pitchFamily="34" charset="0"/>
                        <a:buChar char="•"/>
                      </a:pPr>
                      <a:r>
                        <a:rPr lang="en-US" sz="1400" baseline="0" dirty="0"/>
                        <a:t>Interactive charts</a:t>
                      </a:r>
                      <a:endParaRPr lang="en-US" sz="1400" baseline="0" dirty="0">
                        <a:latin typeface="+mj-lt"/>
                      </a:endParaRPr>
                    </a:p>
                  </a:txBody>
                  <a:tcPr marL="121920" marR="121920" marT="60960" marB="60960"/>
                </a:tc>
                <a:tc>
                  <a:txBody>
                    <a:bodyPr/>
                    <a:lstStyle/>
                    <a:p>
                      <a:pPr marL="171450" indent="-171450">
                        <a:buFont typeface="Arial" panose="020B0604020202020204" pitchFamily="34" charset="0"/>
                        <a:buChar char="•"/>
                      </a:pPr>
                      <a:r>
                        <a:rPr lang="en-US" sz="1400" dirty="0"/>
                        <a:t>Requires familiarity with the language</a:t>
                      </a:r>
                    </a:p>
                    <a:p>
                      <a:pPr marL="171450" indent="-171450">
                        <a:buFont typeface="Arial" panose="020B0604020202020204" pitchFamily="34" charset="0"/>
                        <a:buChar char="•"/>
                      </a:pPr>
                      <a:r>
                        <a:rPr lang="en-US" sz="1400" dirty="0"/>
                        <a:t>Ability</a:t>
                      </a:r>
                      <a:r>
                        <a:rPr lang="en-US" sz="1400" baseline="0" dirty="0"/>
                        <a:t> to access </a:t>
                      </a:r>
                      <a:r>
                        <a:rPr lang="en-US" sz="1400" baseline="0" dirty="0" err="1"/>
                        <a:t>Jupyter</a:t>
                      </a:r>
                      <a:r>
                        <a:rPr lang="en-US" sz="1400" baseline="0" dirty="0"/>
                        <a:t> Lab or R Studio</a:t>
                      </a:r>
                      <a:endParaRPr lang="en-US" sz="1400" dirty="0">
                        <a:latin typeface="+mj-lt"/>
                      </a:endParaRPr>
                    </a:p>
                  </a:txBody>
                  <a:tcPr marL="121920" marR="121920" marT="60960" marB="60960"/>
                </a:tc>
                <a:tc>
                  <a:txBody>
                    <a:bodyPr/>
                    <a:lstStyle/>
                    <a:p>
                      <a:pPr marL="285750" indent="-285750">
                        <a:buFont typeface="Arial" panose="020B0604020202020204" pitchFamily="34" charset="0"/>
                        <a:buChar char="•"/>
                      </a:pPr>
                      <a:r>
                        <a:rPr lang="en-US" sz="1400" dirty="0" err="1"/>
                        <a:t>JupyterLab</a:t>
                      </a:r>
                      <a:r>
                        <a:rPr lang="en-US" sz="1400" dirty="0"/>
                        <a:t>:</a:t>
                      </a:r>
                      <a:r>
                        <a:rPr lang="en-US" sz="1400" baseline="0" dirty="0"/>
                        <a:t> </a:t>
                      </a:r>
                      <a:r>
                        <a:rPr lang="en-US" sz="1400" baseline="0" dirty="0">
                          <a:hlinkClick r:id="rId5"/>
                        </a:rPr>
                        <a:t>https://jupyter.org/</a:t>
                      </a:r>
                      <a:endParaRPr lang="en-US" sz="1400" baseline="0" dirty="0"/>
                    </a:p>
                    <a:p>
                      <a:pPr marL="285750" indent="-285750">
                        <a:buFont typeface="Arial" panose="020B0604020202020204" pitchFamily="34" charset="0"/>
                        <a:buChar char="•"/>
                      </a:pPr>
                      <a:r>
                        <a:rPr lang="en-US" sz="1400" baseline="0" dirty="0"/>
                        <a:t>R Studio: </a:t>
                      </a:r>
                      <a:r>
                        <a:rPr lang="en-US" sz="1400" baseline="0" dirty="0">
                          <a:hlinkClick r:id="rId6"/>
                        </a:rPr>
                        <a:t>https://www.rstudio.com/</a:t>
                      </a:r>
                      <a:endParaRPr lang="en-US" sz="1400" dirty="0">
                        <a:latin typeface="+mj-lt"/>
                      </a:endParaRPr>
                    </a:p>
                  </a:txBody>
                  <a:tcPr marL="121920" marR="121920" marT="60960" marB="60960"/>
                </a:tc>
                <a:extLst>
                  <a:ext uri="{0D108BD9-81ED-4DB2-BD59-A6C34878D82A}">
                    <a16:rowId xmlns:a16="http://schemas.microsoft.com/office/drawing/2014/main" val="4157134495"/>
                  </a:ext>
                </a:extLst>
              </a:tr>
              <a:tr h="1071274">
                <a:tc>
                  <a:txBody>
                    <a:bodyPr/>
                    <a:lstStyle/>
                    <a:p>
                      <a:r>
                        <a:rPr lang="en-US" sz="1900" dirty="0"/>
                        <a:t>Tableau</a:t>
                      </a:r>
                      <a:endParaRPr lang="en-US" sz="1900" dirty="0">
                        <a:latin typeface="+mj-lt"/>
                      </a:endParaRPr>
                    </a:p>
                  </a:txBody>
                  <a:tcPr marL="121920" marR="121920" marT="60960" marB="60960"/>
                </a:tc>
                <a:tc>
                  <a:txBody>
                    <a:bodyPr/>
                    <a:lstStyle/>
                    <a:p>
                      <a:pPr marL="285750" indent="-285750">
                        <a:buFont typeface="Arial" panose="020B0604020202020204" pitchFamily="34" charset="0"/>
                        <a:buChar char="•"/>
                      </a:pPr>
                      <a:r>
                        <a:rPr lang="en-US" sz="1400" dirty="0"/>
                        <a:t>Customizable</a:t>
                      </a:r>
                      <a:r>
                        <a:rPr lang="en-US" sz="1400" baseline="0" dirty="0"/>
                        <a:t> and interactive charts</a:t>
                      </a:r>
                    </a:p>
                    <a:p>
                      <a:pPr marL="285750" indent="-285750">
                        <a:buFont typeface="Arial" panose="020B0604020202020204" pitchFamily="34" charset="0"/>
                        <a:buChar char="•"/>
                      </a:pPr>
                      <a:r>
                        <a:rPr lang="en-US" sz="1400" baseline="0" dirty="0"/>
                        <a:t>Integrates with Python or R</a:t>
                      </a:r>
                    </a:p>
                    <a:p>
                      <a:pPr marL="285750" indent="-285750">
                        <a:buFont typeface="Arial" panose="020B0604020202020204" pitchFamily="34" charset="0"/>
                        <a:buChar char="•"/>
                      </a:pPr>
                      <a:endParaRPr lang="en-US" sz="2100" baseline="0" dirty="0">
                        <a:latin typeface="+mj-lt"/>
                      </a:endParaRPr>
                    </a:p>
                  </a:txBody>
                  <a:tcPr marL="121920" marR="121920" marT="60960" marB="60960"/>
                </a:tc>
                <a:tc>
                  <a:txBody>
                    <a:bodyPr/>
                    <a:lstStyle/>
                    <a:p>
                      <a:pPr marL="285750" indent="-285750">
                        <a:buFont typeface="Arial" panose="020B0604020202020204" pitchFamily="34" charset="0"/>
                        <a:buChar char="•"/>
                      </a:pPr>
                      <a:r>
                        <a:rPr lang="en-US" sz="1300" dirty="0"/>
                        <a:t>Only Tableau Public is free</a:t>
                      </a:r>
                      <a:r>
                        <a:rPr lang="en-US" sz="1300" baseline="0" dirty="0"/>
                        <a:t> making your underlying data and visualizations open to the public</a:t>
                      </a:r>
                      <a:endParaRPr lang="en-US" sz="1300" dirty="0">
                        <a:latin typeface="+mj-lt"/>
                      </a:endParaRPr>
                    </a:p>
                  </a:txBody>
                  <a:tcPr marL="121920" marR="121920" marT="60960" marB="60960"/>
                </a:tc>
                <a:tc>
                  <a:txBody>
                    <a:bodyPr/>
                    <a:lstStyle/>
                    <a:p>
                      <a:pPr marL="285750" indent="-285750">
                        <a:buFont typeface="Arial" panose="020B0604020202020204" pitchFamily="34" charset="0"/>
                        <a:buChar char="•"/>
                      </a:pPr>
                      <a:r>
                        <a:rPr lang="en-US" sz="1400" dirty="0"/>
                        <a:t>Tableau Public Support:</a:t>
                      </a:r>
                      <a:r>
                        <a:rPr lang="en-US" sz="1400" baseline="0" dirty="0"/>
                        <a:t> </a:t>
                      </a:r>
                      <a:r>
                        <a:rPr lang="en-US" sz="1400" baseline="0" dirty="0">
                          <a:hlinkClick r:id="rId7"/>
                        </a:rPr>
                        <a:t>https://www.tableau.com/support/public</a:t>
                      </a:r>
                      <a:endParaRPr lang="en-US" sz="1400" baseline="0" dirty="0"/>
                    </a:p>
                    <a:p>
                      <a:pPr marL="285750" indent="-285750">
                        <a:buFont typeface="Arial" panose="020B0604020202020204" pitchFamily="34" charset="0"/>
                        <a:buChar char="•"/>
                      </a:pPr>
                      <a:endParaRPr lang="en-US" sz="1400" dirty="0">
                        <a:latin typeface="+mj-lt"/>
                      </a:endParaRPr>
                    </a:p>
                  </a:txBody>
                  <a:tcPr marL="121920" marR="121920" marT="60960" marB="60960"/>
                </a:tc>
                <a:extLst>
                  <a:ext uri="{0D108BD9-81ED-4DB2-BD59-A6C34878D82A}">
                    <a16:rowId xmlns:a16="http://schemas.microsoft.com/office/drawing/2014/main" val="2278417639"/>
                  </a:ext>
                </a:extLst>
              </a:tr>
            </a:tbl>
          </a:graphicData>
        </a:graphic>
      </p:graphicFrame>
    </p:spTree>
    <p:extLst>
      <p:ext uri="{BB962C8B-B14F-4D97-AF65-F5344CB8AC3E}">
        <p14:creationId xmlns:p14="http://schemas.microsoft.com/office/powerpoint/2010/main" val="21242433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0B185-CEE2-A57C-EC04-4094CF617634}"/>
              </a:ext>
            </a:extLst>
          </p:cNvPr>
          <p:cNvSpPr>
            <a:spLocks noGrp="1"/>
          </p:cNvSpPr>
          <p:nvPr>
            <p:ph type="title"/>
          </p:nvPr>
        </p:nvSpPr>
        <p:spPr/>
        <p:txBody>
          <a:bodyPr/>
          <a:lstStyle/>
          <a:p>
            <a:r>
              <a:rPr lang="en-US" dirty="0"/>
              <a:t>The Excel Reality Check</a:t>
            </a:r>
          </a:p>
        </p:txBody>
      </p:sp>
      <p:sp>
        <p:nvSpPr>
          <p:cNvPr id="4" name="Text Placeholder 3">
            <a:extLst>
              <a:ext uri="{FF2B5EF4-FFF2-40B4-BE49-F238E27FC236}">
                <a16:creationId xmlns:a16="http://schemas.microsoft.com/office/drawing/2014/main" id="{466AEAFE-06F9-AF2A-5509-211551B6D692}"/>
              </a:ext>
            </a:extLst>
          </p:cNvPr>
          <p:cNvSpPr>
            <a:spLocks noGrp="1"/>
          </p:cNvSpPr>
          <p:nvPr>
            <p:ph type="body" sz="quarter" idx="13"/>
          </p:nvPr>
        </p:nvSpPr>
        <p:spPr/>
        <p:txBody>
          <a:bodyPr/>
          <a:lstStyle/>
          <a:p>
            <a:r>
              <a:rPr lang="en-US" dirty="0"/>
              <a:t>Understanding the strengths and limitations for data visualization</a:t>
            </a:r>
          </a:p>
        </p:txBody>
      </p:sp>
      <p:sp>
        <p:nvSpPr>
          <p:cNvPr id="5" name="Slide Number Placeholder 4">
            <a:extLst>
              <a:ext uri="{FF2B5EF4-FFF2-40B4-BE49-F238E27FC236}">
                <a16:creationId xmlns:a16="http://schemas.microsoft.com/office/drawing/2014/main" id="{F34DE1F5-C0BE-02C1-D59C-6605A79151E8}"/>
              </a:ext>
            </a:extLst>
          </p:cNvPr>
          <p:cNvSpPr>
            <a:spLocks noGrp="1"/>
          </p:cNvSpPr>
          <p:nvPr>
            <p:ph type="sldNum" sz="quarter" idx="12"/>
          </p:nvPr>
        </p:nvSpPr>
        <p:spPr/>
        <p:txBody>
          <a:bodyPr/>
          <a:lstStyle/>
          <a:p>
            <a:fld id="{0D558541-60C9-42A2-8392-FF12533A6B7A}" type="slidenum">
              <a:rPr lang="en-US" smtClean="0"/>
              <a:pPr/>
              <a:t>71</a:t>
            </a:fld>
            <a:endParaRPr lang="en-US"/>
          </a:p>
        </p:txBody>
      </p:sp>
      <p:grpSp>
        <p:nvGrpSpPr>
          <p:cNvPr id="10" name="Group 9">
            <a:extLst>
              <a:ext uri="{FF2B5EF4-FFF2-40B4-BE49-F238E27FC236}">
                <a16:creationId xmlns:a16="http://schemas.microsoft.com/office/drawing/2014/main" id="{338DF0DB-268D-48E4-B82C-70B1A77120F9}"/>
              </a:ext>
            </a:extLst>
          </p:cNvPr>
          <p:cNvGrpSpPr/>
          <p:nvPr/>
        </p:nvGrpSpPr>
        <p:grpSpPr>
          <a:xfrm>
            <a:off x="480829" y="2941075"/>
            <a:ext cx="5456558" cy="2172876"/>
            <a:chOff x="3367721" y="2988404"/>
            <a:chExt cx="5456558" cy="2172876"/>
          </a:xfrm>
        </p:grpSpPr>
        <p:sp>
          <p:nvSpPr>
            <p:cNvPr id="11" name="Isosceles Triangle 10">
              <a:extLst>
                <a:ext uri="{FF2B5EF4-FFF2-40B4-BE49-F238E27FC236}">
                  <a16:creationId xmlns:a16="http://schemas.microsoft.com/office/drawing/2014/main" id="{A996F2D6-4D97-62F6-AE28-48DCB2EFB94D}"/>
                </a:ext>
              </a:extLst>
            </p:cNvPr>
            <p:cNvSpPr/>
            <p:nvPr/>
          </p:nvSpPr>
          <p:spPr>
            <a:xfrm>
              <a:off x="5085301" y="4176861"/>
              <a:ext cx="2069977" cy="98441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endParaRPr>
            </a:p>
          </p:txBody>
        </p:sp>
        <p:sp>
          <p:nvSpPr>
            <p:cNvPr id="12" name="Rectangle 11">
              <a:extLst>
                <a:ext uri="{FF2B5EF4-FFF2-40B4-BE49-F238E27FC236}">
                  <a16:creationId xmlns:a16="http://schemas.microsoft.com/office/drawing/2014/main" id="{28DE578A-BD85-E94C-3F38-928F9D30664B}"/>
                </a:ext>
              </a:extLst>
            </p:cNvPr>
            <p:cNvSpPr/>
            <p:nvPr/>
          </p:nvSpPr>
          <p:spPr>
            <a:xfrm>
              <a:off x="3367721" y="4004232"/>
              <a:ext cx="5456558" cy="16440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endParaRPr>
            </a:p>
          </p:txBody>
        </p:sp>
        <p:sp>
          <p:nvSpPr>
            <p:cNvPr id="13" name="Rectangle 12">
              <a:extLst>
                <a:ext uri="{FF2B5EF4-FFF2-40B4-BE49-F238E27FC236}">
                  <a16:creationId xmlns:a16="http://schemas.microsoft.com/office/drawing/2014/main" id="{A737A3E9-5D0B-4D0C-2A09-BCEAC91FBD3F}"/>
                </a:ext>
              </a:extLst>
            </p:cNvPr>
            <p:cNvSpPr/>
            <p:nvPr/>
          </p:nvSpPr>
          <p:spPr>
            <a:xfrm>
              <a:off x="3562528" y="2988406"/>
              <a:ext cx="2015205" cy="100760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effectLst/>
                  <a:uLnTx/>
                  <a:uFillTx/>
                </a:rPr>
                <a:t>Strengths</a:t>
              </a:r>
            </a:p>
          </p:txBody>
        </p:sp>
        <p:sp>
          <p:nvSpPr>
            <p:cNvPr id="14" name="Rectangle 13">
              <a:extLst>
                <a:ext uri="{FF2B5EF4-FFF2-40B4-BE49-F238E27FC236}">
                  <a16:creationId xmlns:a16="http://schemas.microsoft.com/office/drawing/2014/main" id="{164EDF8F-FF0B-62ED-E3D7-D1B9BE0C6BE6}"/>
                </a:ext>
              </a:extLst>
            </p:cNvPr>
            <p:cNvSpPr/>
            <p:nvPr/>
          </p:nvSpPr>
          <p:spPr>
            <a:xfrm>
              <a:off x="6662845" y="2988404"/>
              <a:ext cx="2015205" cy="1007604"/>
            </a:xfrm>
            <a:prstGeom prst="rect">
              <a:avLst/>
            </a:prstGeom>
            <a:solidFill>
              <a:srgbClr val="E45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effectLst/>
                  <a:uLnTx/>
                  <a:uFillTx/>
                </a:rPr>
                <a:t>Limitations</a:t>
              </a:r>
            </a:p>
          </p:txBody>
        </p:sp>
      </p:grpSp>
      <p:sp>
        <p:nvSpPr>
          <p:cNvPr id="21" name="TextBox 20">
            <a:extLst>
              <a:ext uri="{FF2B5EF4-FFF2-40B4-BE49-F238E27FC236}">
                <a16:creationId xmlns:a16="http://schemas.microsoft.com/office/drawing/2014/main" id="{5330ED5D-290B-89B6-6505-141741C9D704}"/>
              </a:ext>
            </a:extLst>
          </p:cNvPr>
          <p:cNvSpPr txBox="1"/>
          <p:nvPr/>
        </p:nvSpPr>
        <p:spPr>
          <a:xfrm>
            <a:off x="6585222" y="2259558"/>
            <a:ext cx="5367292" cy="1384866"/>
          </a:xfrm>
          <a:prstGeom prst="rect">
            <a:avLst/>
          </a:prstGeom>
          <a:noFill/>
        </p:spPr>
        <p:txBody>
          <a:bodyPr wrap="square">
            <a:spAutoFit/>
          </a:bodyPr>
          <a:lstStyle/>
          <a:p>
            <a:pPr algn="l">
              <a:buNone/>
            </a:pPr>
            <a:r>
              <a:rPr lang="en-US" b="1" i="0" dirty="0">
                <a:solidFill>
                  <a:srgbClr val="047857"/>
                </a:solidFill>
                <a:effectLst/>
              </a:rPr>
              <a:t>Strengths to Leverage</a:t>
            </a:r>
          </a:p>
          <a:p>
            <a:pPr marL="342900" indent="-342900" algn="l">
              <a:buFont typeface="Arial" panose="020B0604020202020204" pitchFamily="34" charset="0"/>
              <a:buChar char="•"/>
            </a:pPr>
            <a:r>
              <a:rPr lang="en-US" sz="2000" b="0" i="0" dirty="0">
                <a:solidFill>
                  <a:srgbClr val="374151"/>
                </a:solidFill>
                <a:effectLst/>
              </a:rPr>
              <a:t>Ubiquitous across organizations</a:t>
            </a:r>
          </a:p>
          <a:p>
            <a:pPr marL="342900" indent="-342900" algn="l">
              <a:buFont typeface="Arial" panose="020B0604020202020204" pitchFamily="34" charset="0"/>
              <a:buChar char="•"/>
            </a:pPr>
            <a:r>
              <a:rPr lang="en-US" sz="2000" b="0" i="0" dirty="0">
                <a:solidFill>
                  <a:srgbClr val="374151"/>
                </a:solidFill>
                <a:effectLst/>
              </a:rPr>
              <a:t>Built-in chart types for common needs</a:t>
            </a:r>
          </a:p>
          <a:p>
            <a:pPr marL="342900" indent="-342900" algn="l">
              <a:buFont typeface="Arial" panose="020B0604020202020204" pitchFamily="34" charset="0"/>
              <a:buChar char="•"/>
            </a:pPr>
            <a:r>
              <a:rPr lang="en-US" sz="2000" b="0" i="0" dirty="0">
                <a:solidFill>
                  <a:srgbClr val="374151"/>
                </a:solidFill>
                <a:effectLst/>
              </a:rPr>
              <a:t>Real-time chart updates from data changes</a:t>
            </a:r>
          </a:p>
        </p:txBody>
      </p:sp>
      <p:sp>
        <p:nvSpPr>
          <p:cNvPr id="23" name="TextBox 22">
            <a:extLst>
              <a:ext uri="{FF2B5EF4-FFF2-40B4-BE49-F238E27FC236}">
                <a16:creationId xmlns:a16="http://schemas.microsoft.com/office/drawing/2014/main" id="{7DEA659D-E6CE-4246-D152-C30FD2C8C51A}"/>
              </a:ext>
            </a:extLst>
          </p:cNvPr>
          <p:cNvSpPr txBox="1"/>
          <p:nvPr/>
        </p:nvSpPr>
        <p:spPr>
          <a:xfrm>
            <a:off x="6585222" y="3729085"/>
            <a:ext cx="5769030" cy="1384866"/>
          </a:xfrm>
          <a:prstGeom prst="rect">
            <a:avLst/>
          </a:prstGeom>
          <a:noFill/>
        </p:spPr>
        <p:txBody>
          <a:bodyPr wrap="square">
            <a:spAutoFit/>
          </a:bodyPr>
          <a:lstStyle/>
          <a:p>
            <a:pPr algn="l">
              <a:buNone/>
            </a:pPr>
            <a:r>
              <a:rPr lang="en-US" b="1" i="0" dirty="0">
                <a:solidFill>
                  <a:srgbClr val="DC2626"/>
                </a:solidFill>
                <a:effectLst/>
              </a:rPr>
              <a:t>Limitations to Work Around</a:t>
            </a:r>
          </a:p>
          <a:p>
            <a:pPr marL="342900" indent="-342900" algn="l">
              <a:buFont typeface="Arial" panose="020B0604020202020204" pitchFamily="34" charset="0"/>
              <a:buChar char="•"/>
            </a:pPr>
            <a:r>
              <a:rPr lang="en-US" sz="2000" b="0" i="0" dirty="0">
                <a:solidFill>
                  <a:srgbClr val="374151"/>
                </a:solidFill>
                <a:effectLst/>
              </a:rPr>
              <a:t>Limited advanced formatting options</a:t>
            </a:r>
          </a:p>
          <a:p>
            <a:pPr marL="342900" indent="-342900" algn="l">
              <a:buFont typeface="Arial" panose="020B0604020202020204" pitchFamily="34" charset="0"/>
              <a:buChar char="•"/>
            </a:pPr>
            <a:r>
              <a:rPr lang="en-US" sz="2000" b="0" i="0" dirty="0">
                <a:solidFill>
                  <a:srgbClr val="374151"/>
                </a:solidFill>
                <a:effectLst/>
              </a:rPr>
              <a:t>Difficult to create complex visualizations</a:t>
            </a:r>
          </a:p>
          <a:p>
            <a:pPr marL="342900" indent="-342900" algn="l">
              <a:buFont typeface="Arial" panose="020B0604020202020204" pitchFamily="34" charset="0"/>
              <a:buChar char="•"/>
            </a:pPr>
            <a:r>
              <a:rPr lang="en-US" sz="2000" b="0" i="0" dirty="0">
                <a:solidFill>
                  <a:srgbClr val="374151"/>
                </a:solidFill>
                <a:effectLst/>
              </a:rPr>
              <a:t>Version control challenges</a:t>
            </a:r>
          </a:p>
        </p:txBody>
      </p:sp>
    </p:spTree>
    <p:extLst>
      <p:ext uri="{BB962C8B-B14F-4D97-AF65-F5344CB8AC3E}">
        <p14:creationId xmlns:p14="http://schemas.microsoft.com/office/powerpoint/2010/main" val="940622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E45B9-811E-20C2-CA26-D62A127405B5}"/>
              </a:ext>
            </a:extLst>
          </p:cNvPr>
          <p:cNvSpPr>
            <a:spLocks noGrp="1"/>
          </p:cNvSpPr>
          <p:nvPr>
            <p:ph type="title"/>
          </p:nvPr>
        </p:nvSpPr>
        <p:spPr/>
        <p:txBody>
          <a:bodyPr/>
          <a:lstStyle/>
          <a:p>
            <a:r>
              <a:rPr lang="en-US" dirty="0"/>
              <a:t>Excel Macros: Automate Your Repetitive Tasks</a:t>
            </a:r>
          </a:p>
        </p:txBody>
      </p:sp>
      <p:sp>
        <p:nvSpPr>
          <p:cNvPr id="3" name="Content Placeholder 2">
            <a:extLst>
              <a:ext uri="{FF2B5EF4-FFF2-40B4-BE49-F238E27FC236}">
                <a16:creationId xmlns:a16="http://schemas.microsoft.com/office/drawing/2014/main" id="{2CEDD910-F516-22F4-5C75-9CAA56121BDE}"/>
              </a:ext>
            </a:extLst>
          </p:cNvPr>
          <p:cNvSpPr>
            <a:spLocks noGrp="1"/>
          </p:cNvSpPr>
          <p:nvPr>
            <p:ph idx="1"/>
          </p:nvPr>
        </p:nvSpPr>
        <p:spPr>
          <a:xfrm>
            <a:off x="390720" y="1307912"/>
            <a:ext cx="11453628" cy="756537"/>
          </a:xfrm>
        </p:spPr>
        <p:txBody>
          <a:bodyPr/>
          <a:lstStyle/>
          <a:p>
            <a:pPr>
              <a:lnSpc>
                <a:spcPct val="100000"/>
              </a:lnSpc>
              <a:spcBef>
                <a:spcPts val="0"/>
              </a:spcBef>
              <a:spcAft>
                <a:spcPts val="0"/>
              </a:spcAft>
            </a:pPr>
            <a:r>
              <a:rPr lang="en-US" dirty="0"/>
              <a:t>What are Macros?</a:t>
            </a:r>
          </a:p>
          <a:p>
            <a:pPr>
              <a:lnSpc>
                <a:spcPct val="100000"/>
              </a:lnSpc>
              <a:spcBef>
                <a:spcPts val="0"/>
              </a:spcBef>
              <a:spcAft>
                <a:spcPts val="0"/>
              </a:spcAft>
            </a:pPr>
            <a:r>
              <a:rPr lang="en-US" b="0" dirty="0"/>
              <a:t>Recorded sequences of actions that Excel can replay automatically - like having a robot perform your repetitive tasks</a:t>
            </a:r>
          </a:p>
          <a:p>
            <a:endParaRPr lang="en-US" dirty="0"/>
          </a:p>
        </p:txBody>
      </p:sp>
      <p:sp>
        <p:nvSpPr>
          <p:cNvPr id="5" name="Slide Number Placeholder 4">
            <a:extLst>
              <a:ext uri="{FF2B5EF4-FFF2-40B4-BE49-F238E27FC236}">
                <a16:creationId xmlns:a16="http://schemas.microsoft.com/office/drawing/2014/main" id="{C8C094D8-FBA3-798F-1428-75A5DD7F947D}"/>
              </a:ext>
            </a:extLst>
          </p:cNvPr>
          <p:cNvSpPr>
            <a:spLocks noGrp="1"/>
          </p:cNvSpPr>
          <p:nvPr>
            <p:ph type="sldNum" sz="quarter" idx="12"/>
          </p:nvPr>
        </p:nvSpPr>
        <p:spPr/>
        <p:txBody>
          <a:bodyPr/>
          <a:lstStyle/>
          <a:p>
            <a:fld id="{0D558541-60C9-42A2-8392-FF12533A6B7A}" type="slidenum">
              <a:rPr lang="en-US" smtClean="0"/>
              <a:pPr/>
              <a:t>72</a:t>
            </a:fld>
            <a:endParaRPr lang="en-US"/>
          </a:p>
        </p:txBody>
      </p:sp>
      <p:grpSp>
        <p:nvGrpSpPr>
          <p:cNvPr id="9" name="Group 8">
            <a:extLst>
              <a:ext uri="{FF2B5EF4-FFF2-40B4-BE49-F238E27FC236}">
                <a16:creationId xmlns:a16="http://schemas.microsoft.com/office/drawing/2014/main" id="{DCDFA17D-C308-068D-8A96-696E56E5C837}"/>
              </a:ext>
            </a:extLst>
          </p:cNvPr>
          <p:cNvGrpSpPr/>
          <p:nvPr/>
        </p:nvGrpSpPr>
        <p:grpSpPr>
          <a:xfrm>
            <a:off x="7068143" y="2620347"/>
            <a:ext cx="4365137" cy="912115"/>
            <a:chOff x="2259874" y="3540034"/>
            <a:chExt cx="4365137" cy="912115"/>
          </a:xfrm>
        </p:grpSpPr>
        <p:sp>
          <p:nvSpPr>
            <p:cNvPr id="6" name="Rectangle: Rounded Corners 5">
              <a:extLst>
                <a:ext uri="{FF2B5EF4-FFF2-40B4-BE49-F238E27FC236}">
                  <a16:creationId xmlns:a16="http://schemas.microsoft.com/office/drawing/2014/main" id="{E00C0B06-4D1D-225C-17E7-984A26E9C872}"/>
                </a:ext>
              </a:extLst>
            </p:cNvPr>
            <p:cNvSpPr/>
            <p:nvPr/>
          </p:nvSpPr>
          <p:spPr>
            <a:xfrm>
              <a:off x="2259874" y="3540034"/>
              <a:ext cx="4365137" cy="912115"/>
            </a:xfrm>
            <a:prstGeom prst="roundRect">
              <a:avLst>
                <a:gd name="adj" fmla="val 9524"/>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TextBox 7">
              <a:extLst>
                <a:ext uri="{FF2B5EF4-FFF2-40B4-BE49-F238E27FC236}">
                  <a16:creationId xmlns:a16="http://schemas.microsoft.com/office/drawing/2014/main" id="{70D2058E-C410-5863-7E5D-BB09FEC0D386}"/>
                </a:ext>
              </a:extLst>
            </p:cNvPr>
            <p:cNvSpPr txBox="1"/>
            <p:nvPr/>
          </p:nvSpPr>
          <p:spPr>
            <a:xfrm>
              <a:off x="2469738" y="3579542"/>
              <a:ext cx="4001556" cy="769441"/>
            </a:xfrm>
            <a:prstGeom prst="rect">
              <a:avLst/>
            </a:prstGeom>
            <a:noFill/>
          </p:spPr>
          <p:txBody>
            <a:bodyPr wrap="square" rtlCol="0">
              <a:spAutoFit/>
            </a:bodyPr>
            <a:lstStyle/>
            <a:p>
              <a:r>
                <a:rPr lang="en-US" sz="1600" b="1" dirty="0"/>
                <a:t>Chart Creation &amp; Styling</a:t>
              </a:r>
            </a:p>
            <a:p>
              <a:r>
                <a:rPr lang="en-US" sz="1400" dirty="0"/>
                <a:t>Build standard compliance dashboard charts with consistent colors, fonts, and layout </a:t>
              </a:r>
              <a:endParaRPr lang="en-US" sz="1050" dirty="0"/>
            </a:p>
          </p:txBody>
        </p:sp>
      </p:grpSp>
      <p:grpSp>
        <p:nvGrpSpPr>
          <p:cNvPr id="10" name="Group 9">
            <a:extLst>
              <a:ext uri="{FF2B5EF4-FFF2-40B4-BE49-F238E27FC236}">
                <a16:creationId xmlns:a16="http://schemas.microsoft.com/office/drawing/2014/main" id="{15620FE7-E5A7-3633-CD36-6307CB7105FE}"/>
              </a:ext>
            </a:extLst>
          </p:cNvPr>
          <p:cNvGrpSpPr/>
          <p:nvPr/>
        </p:nvGrpSpPr>
        <p:grpSpPr>
          <a:xfrm>
            <a:off x="7097846" y="3638794"/>
            <a:ext cx="4361877" cy="900070"/>
            <a:chOff x="2259874" y="3540034"/>
            <a:chExt cx="4361877" cy="900070"/>
          </a:xfrm>
        </p:grpSpPr>
        <p:sp>
          <p:nvSpPr>
            <p:cNvPr id="11" name="Rectangle: Rounded Corners 10">
              <a:extLst>
                <a:ext uri="{FF2B5EF4-FFF2-40B4-BE49-F238E27FC236}">
                  <a16:creationId xmlns:a16="http://schemas.microsoft.com/office/drawing/2014/main" id="{27F9FB8D-E580-8B6D-7BE0-272D9D8BAE97}"/>
                </a:ext>
              </a:extLst>
            </p:cNvPr>
            <p:cNvSpPr/>
            <p:nvPr/>
          </p:nvSpPr>
          <p:spPr>
            <a:xfrm>
              <a:off x="2259874" y="3540034"/>
              <a:ext cx="4361877" cy="900070"/>
            </a:xfrm>
            <a:prstGeom prst="roundRect">
              <a:avLst>
                <a:gd name="adj" fmla="val 9524"/>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2" name="TextBox 11">
              <a:extLst>
                <a:ext uri="{FF2B5EF4-FFF2-40B4-BE49-F238E27FC236}">
                  <a16:creationId xmlns:a16="http://schemas.microsoft.com/office/drawing/2014/main" id="{580F0BA0-526B-F7BF-9A5B-75464B6671EA}"/>
                </a:ext>
              </a:extLst>
            </p:cNvPr>
            <p:cNvSpPr txBox="1"/>
            <p:nvPr/>
          </p:nvSpPr>
          <p:spPr>
            <a:xfrm>
              <a:off x="2383971" y="3605348"/>
              <a:ext cx="3951712" cy="769441"/>
            </a:xfrm>
            <a:prstGeom prst="rect">
              <a:avLst/>
            </a:prstGeom>
            <a:noFill/>
          </p:spPr>
          <p:txBody>
            <a:bodyPr wrap="square" rtlCol="0">
              <a:spAutoFit/>
            </a:bodyPr>
            <a:lstStyle/>
            <a:p>
              <a:r>
                <a:rPr lang="en-US" sz="1600" b="1" dirty="0"/>
                <a:t>Multi-Sheet Report Generation</a:t>
              </a:r>
              <a:r>
                <a:rPr lang="en-US" sz="1600" dirty="0"/>
                <a:t> </a:t>
              </a:r>
              <a:r>
                <a:rPr lang="en-US" sz="1400" dirty="0"/>
                <a:t>Create pivot tables → Generate charts → Format consistently → Compile summary </a:t>
              </a:r>
              <a:endParaRPr lang="en-US" sz="1050" dirty="0"/>
            </a:p>
          </p:txBody>
        </p:sp>
      </p:grpSp>
      <p:grpSp>
        <p:nvGrpSpPr>
          <p:cNvPr id="16" name="Group 15">
            <a:extLst>
              <a:ext uri="{FF2B5EF4-FFF2-40B4-BE49-F238E27FC236}">
                <a16:creationId xmlns:a16="http://schemas.microsoft.com/office/drawing/2014/main" id="{4683F3A6-2746-5E20-2B5B-25214C7D722C}"/>
              </a:ext>
            </a:extLst>
          </p:cNvPr>
          <p:cNvGrpSpPr/>
          <p:nvPr/>
        </p:nvGrpSpPr>
        <p:grpSpPr>
          <a:xfrm>
            <a:off x="845360" y="2598581"/>
            <a:ext cx="4365139" cy="1019240"/>
            <a:chOff x="2259874" y="3540034"/>
            <a:chExt cx="4365139" cy="1019240"/>
          </a:xfrm>
        </p:grpSpPr>
        <p:sp>
          <p:nvSpPr>
            <p:cNvPr id="17" name="Rectangle: Rounded Corners 16">
              <a:extLst>
                <a:ext uri="{FF2B5EF4-FFF2-40B4-BE49-F238E27FC236}">
                  <a16:creationId xmlns:a16="http://schemas.microsoft.com/office/drawing/2014/main" id="{1972186D-6F60-32AE-02D0-D1368970F19C}"/>
                </a:ext>
              </a:extLst>
            </p:cNvPr>
            <p:cNvSpPr/>
            <p:nvPr/>
          </p:nvSpPr>
          <p:spPr>
            <a:xfrm>
              <a:off x="2259874" y="3540034"/>
              <a:ext cx="4365139" cy="1019240"/>
            </a:xfrm>
            <a:prstGeom prst="roundRect">
              <a:avLst>
                <a:gd name="adj" fmla="val 9524"/>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8" name="TextBox 17">
              <a:extLst>
                <a:ext uri="{FF2B5EF4-FFF2-40B4-BE49-F238E27FC236}">
                  <a16:creationId xmlns:a16="http://schemas.microsoft.com/office/drawing/2014/main" id="{E7BA3763-A9EC-7108-7F13-126F6AF84484}"/>
                </a:ext>
              </a:extLst>
            </p:cNvPr>
            <p:cNvSpPr txBox="1"/>
            <p:nvPr/>
          </p:nvSpPr>
          <p:spPr>
            <a:xfrm>
              <a:off x="2383971" y="3605348"/>
              <a:ext cx="4097354" cy="769441"/>
            </a:xfrm>
            <a:prstGeom prst="rect">
              <a:avLst/>
            </a:prstGeom>
            <a:noFill/>
          </p:spPr>
          <p:txBody>
            <a:bodyPr wrap="square" rtlCol="0">
              <a:spAutoFit/>
            </a:bodyPr>
            <a:lstStyle/>
            <a:p>
              <a:r>
                <a:rPr lang="en-US" sz="1600" b="1" dirty="0"/>
                <a:t>Monthly Report Formatting</a:t>
              </a:r>
              <a:r>
                <a:rPr lang="en-US" sz="1600" dirty="0"/>
                <a:t> </a:t>
              </a:r>
            </a:p>
            <a:p>
              <a:r>
                <a:rPr lang="en-US" sz="1400" dirty="0"/>
                <a:t>Format headers → Apply conditional formatting → Create charts → Apply branding</a:t>
              </a:r>
            </a:p>
          </p:txBody>
        </p:sp>
      </p:grpSp>
      <p:grpSp>
        <p:nvGrpSpPr>
          <p:cNvPr id="19" name="Group 18">
            <a:extLst>
              <a:ext uri="{FF2B5EF4-FFF2-40B4-BE49-F238E27FC236}">
                <a16:creationId xmlns:a16="http://schemas.microsoft.com/office/drawing/2014/main" id="{59458918-CF25-B10C-8C59-454B974BE2DF}"/>
              </a:ext>
            </a:extLst>
          </p:cNvPr>
          <p:cNvGrpSpPr/>
          <p:nvPr/>
        </p:nvGrpSpPr>
        <p:grpSpPr>
          <a:xfrm>
            <a:off x="845360" y="3778024"/>
            <a:ext cx="4365137" cy="1103075"/>
            <a:chOff x="2259874" y="3540033"/>
            <a:chExt cx="4365137" cy="1103075"/>
          </a:xfrm>
        </p:grpSpPr>
        <p:sp>
          <p:nvSpPr>
            <p:cNvPr id="20" name="Rectangle: Rounded Corners 19">
              <a:extLst>
                <a:ext uri="{FF2B5EF4-FFF2-40B4-BE49-F238E27FC236}">
                  <a16:creationId xmlns:a16="http://schemas.microsoft.com/office/drawing/2014/main" id="{30D95887-A9AC-DA63-EE25-104374C7F28A}"/>
                </a:ext>
              </a:extLst>
            </p:cNvPr>
            <p:cNvSpPr/>
            <p:nvPr/>
          </p:nvSpPr>
          <p:spPr>
            <a:xfrm>
              <a:off x="2259874" y="3540033"/>
              <a:ext cx="4365137" cy="1103075"/>
            </a:xfrm>
            <a:prstGeom prst="roundRect">
              <a:avLst>
                <a:gd name="adj" fmla="val 9524"/>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TextBox 20">
              <a:extLst>
                <a:ext uri="{FF2B5EF4-FFF2-40B4-BE49-F238E27FC236}">
                  <a16:creationId xmlns:a16="http://schemas.microsoft.com/office/drawing/2014/main" id="{776996CC-7B0A-D380-D11A-D92323D454BD}"/>
                </a:ext>
              </a:extLst>
            </p:cNvPr>
            <p:cNvSpPr txBox="1"/>
            <p:nvPr/>
          </p:nvSpPr>
          <p:spPr>
            <a:xfrm>
              <a:off x="2383971" y="3605348"/>
              <a:ext cx="4178991" cy="984885"/>
            </a:xfrm>
            <a:prstGeom prst="rect">
              <a:avLst/>
            </a:prstGeom>
            <a:noFill/>
          </p:spPr>
          <p:txBody>
            <a:bodyPr wrap="square" rtlCol="0">
              <a:spAutoFit/>
            </a:bodyPr>
            <a:lstStyle/>
            <a:p>
              <a:r>
                <a:rPr lang="en-US" sz="1600" b="1" dirty="0"/>
                <a:t>Data Validation Setup</a:t>
              </a:r>
              <a:r>
                <a:rPr lang="en-US" sz="1600" dirty="0"/>
                <a:t> </a:t>
              </a:r>
            </a:p>
            <a:p>
              <a:r>
                <a:rPr lang="en-US" sz="1400" dirty="0"/>
                <a:t>Create dropdown lists → Set validation rules → Apply protection settings. Apply same rules across all department reports.</a:t>
              </a:r>
            </a:p>
          </p:txBody>
        </p:sp>
      </p:grpSp>
      <p:grpSp>
        <p:nvGrpSpPr>
          <p:cNvPr id="23" name="Group 22">
            <a:extLst>
              <a:ext uri="{FF2B5EF4-FFF2-40B4-BE49-F238E27FC236}">
                <a16:creationId xmlns:a16="http://schemas.microsoft.com/office/drawing/2014/main" id="{CB3F4B5A-480B-489B-D369-D343C9E7F0FC}"/>
              </a:ext>
            </a:extLst>
          </p:cNvPr>
          <p:cNvGrpSpPr/>
          <p:nvPr/>
        </p:nvGrpSpPr>
        <p:grpSpPr>
          <a:xfrm>
            <a:off x="837142" y="5047971"/>
            <a:ext cx="4365137" cy="900070"/>
            <a:chOff x="2259874" y="3540034"/>
            <a:chExt cx="4365137" cy="900070"/>
          </a:xfrm>
        </p:grpSpPr>
        <p:sp>
          <p:nvSpPr>
            <p:cNvPr id="24" name="Rectangle: Rounded Corners 23">
              <a:extLst>
                <a:ext uri="{FF2B5EF4-FFF2-40B4-BE49-F238E27FC236}">
                  <a16:creationId xmlns:a16="http://schemas.microsoft.com/office/drawing/2014/main" id="{EFC85C0C-C021-1883-E4F8-B07AF55EFBE5}"/>
                </a:ext>
              </a:extLst>
            </p:cNvPr>
            <p:cNvSpPr/>
            <p:nvPr/>
          </p:nvSpPr>
          <p:spPr>
            <a:xfrm>
              <a:off x="2259874" y="3540034"/>
              <a:ext cx="4361877" cy="900070"/>
            </a:xfrm>
            <a:prstGeom prst="roundRect">
              <a:avLst>
                <a:gd name="adj" fmla="val 9524"/>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5" name="TextBox 24">
              <a:extLst>
                <a:ext uri="{FF2B5EF4-FFF2-40B4-BE49-F238E27FC236}">
                  <a16:creationId xmlns:a16="http://schemas.microsoft.com/office/drawing/2014/main" id="{FD2B6543-91D3-3078-5F59-481A174F95F4}"/>
                </a:ext>
              </a:extLst>
            </p:cNvPr>
            <p:cNvSpPr txBox="1"/>
            <p:nvPr/>
          </p:nvSpPr>
          <p:spPr>
            <a:xfrm>
              <a:off x="2383971" y="3605348"/>
              <a:ext cx="4241040" cy="769441"/>
            </a:xfrm>
            <a:prstGeom prst="rect">
              <a:avLst/>
            </a:prstGeom>
            <a:noFill/>
          </p:spPr>
          <p:txBody>
            <a:bodyPr wrap="square" rtlCol="0">
              <a:spAutoFit/>
            </a:bodyPr>
            <a:lstStyle/>
            <a:p>
              <a:r>
                <a:rPr lang="en-US" sz="1600" b="1" dirty="0"/>
                <a:t>Data Import Cleanup</a:t>
              </a:r>
            </a:p>
            <a:p>
              <a:r>
                <a:rPr lang="en-US" sz="1400" dirty="0"/>
                <a:t>Remove blank rows → Standardize formats → Apply validation → Create summary</a:t>
              </a:r>
            </a:p>
          </p:txBody>
        </p:sp>
      </p:grpSp>
      <p:sp>
        <p:nvSpPr>
          <p:cNvPr id="26" name="TextBox 25">
            <a:extLst>
              <a:ext uri="{FF2B5EF4-FFF2-40B4-BE49-F238E27FC236}">
                <a16:creationId xmlns:a16="http://schemas.microsoft.com/office/drawing/2014/main" id="{C044D69E-421F-F80A-344E-55A83D22579E}"/>
              </a:ext>
            </a:extLst>
          </p:cNvPr>
          <p:cNvSpPr txBox="1"/>
          <p:nvPr/>
        </p:nvSpPr>
        <p:spPr>
          <a:xfrm>
            <a:off x="800759" y="2064449"/>
            <a:ext cx="3546565" cy="490584"/>
          </a:xfrm>
          <a:prstGeom prst="rect">
            <a:avLst/>
          </a:prstGeom>
          <a:noFill/>
        </p:spPr>
        <p:txBody>
          <a:bodyPr wrap="square" rtlCol="0">
            <a:spAutoFit/>
          </a:bodyPr>
          <a:lstStyle/>
          <a:p>
            <a:pPr algn="l">
              <a:lnSpc>
                <a:spcPct val="113000"/>
              </a:lnSpc>
              <a:spcAft>
                <a:spcPts val="600"/>
              </a:spcAft>
            </a:pPr>
            <a:r>
              <a:rPr lang="en-US" sz="2400" b="1" dirty="0"/>
              <a:t>Common Use Cases</a:t>
            </a:r>
          </a:p>
        </p:txBody>
      </p:sp>
      <p:sp>
        <p:nvSpPr>
          <p:cNvPr id="27" name="TextBox 26">
            <a:extLst>
              <a:ext uri="{FF2B5EF4-FFF2-40B4-BE49-F238E27FC236}">
                <a16:creationId xmlns:a16="http://schemas.microsoft.com/office/drawing/2014/main" id="{560272F6-0FF0-3BDA-20B7-593018AA5431}"/>
              </a:ext>
            </a:extLst>
          </p:cNvPr>
          <p:cNvSpPr txBox="1"/>
          <p:nvPr/>
        </p:nvSpPr>
        <p:spPr>
          <a:xfrm>
            <a:off x="6958181" y="2064449"/>
            <a:ext cx="4585062" cy="490584"/>
          </a:xfrm>
          <a:prstGeom prst="rect">
            <a:avLst/>
          </a:prstGeom>
          <a:noFill/>
        </p:spPr>
        <p:txBody>
          <a:bodyPr wrap="square" rtlCol="0">
            <a:spAutoFit/>
          </a:bodyPr>
          <a:lstStyle/>
          <a:p>
            <a:pPr algn="l">
              <a:lnSpc>
                <a:spcPct val="113000"/>
              </a:lnSpc>
              <a:spcAft>
                <a:spcPts val="600"/>
              </a:spcAft>
            </a:pPr>
            <a:r>
              <a:rPr lang="en-US" sz="2400" b="1" dirty="0"/>
              <a:t>More Advanced Workflows</a:t>
            </a:r>
          </a:p>
        </p:txBody>
      </p:sp>
    </p:spTree>
    <p:extLst>
      <p:ext uri="{BB962C8B-B14F-4D97-AF65-F5344CB8AC3E}">
        <p14:creationId xmlns:p14="http://schemas.microsoft.com/office/powerpoint/2010/main" val="228096585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B8C74-0F16-D239-8671-4F7FB8BEC33F}"/>
              </a:ext>
            </a:extLst>
          </p:cNvPr>
          <p:cNvSpPr>
            <a:spLocks noGrp="1"/>
          </p:cNvSpPr>
          <p:nvPr>
            <p:ph type="title"/>
          </p:nvPr>
        </p:nvSpPr>
        <p:spPr/>
        <p:txBody>
          <a:bodyPr/>
          <a:lstStyle/>
          <a:p>
            <a:r>
              <a:rPr lang="en-US" dirty="0"/>
              <a:t>How to Get Started with Excel Macros</a:t>
            </a:r>
          </a:p>
        </p:txBody>
      </p:sp>
      <p:sp>
        <p:nvSpPr>
          <p:cNvPr id="3" name="Content Placeholder 2">
            <a:extLst>
              <a:ext uri="{FF2B5EF4-FFF2-40B4-BE49-F238E27FC236}">
                <a16:creationId xmlns:a16="http://schemas.microsoft.com/office/drawing/2014/main" id="{86BB3784-78DF-DFA1-BAB7-DCD067772AD6}"/>
              </a:ext>
            </a:extLst>
          </p:cNvPr>
          <p:cNvSpPr>
            <a:spLocks noGrp="1"/>
          </p:cNvSpPr>
          <p:nvPr>
            <p:ph idx="1"/>
          </p:nvPr>
        </p:nvSpPr>
        <p:spPr>
          <a:xfrm>
            <a:off x="372189" y="1341177"/>
            <a:ext cx="4791109" cy="411997"/>
          </a:xfrm>
        </p:spPr>
        <p:txBody>
          <a:bodyPr/>
          <a:lstStyle/>
          <a:p>
            <a:r>
              <a:rPr lang="en-US" sz="2399" dirty="0"/>
              <a:t>Recording Your First Macro</a:t>
            </a:r>
          </a:p>
        </p:txBody>
      </p:sp>
      <p:sp>
        <p:nvSpPr>
          <p:cNvPr id="5" name="Slide Number Placeholder 4">
            <a:extLst>
              <a:ext uri="{FF2B5EF4-FFF2-40B4-BE49-F238E27FC236}">
                <a16:creationId xmlns:a16="http://schemas.microsoft.com/office/drawing/2014/main" id="{3C33CB42-32FD-D138-E00C-88AF53D461B5}"/>
              </a:ext>
            </a:extLst>
          </p:cNvPr>
          <p:cNvSpPr>
            <a:spLocks noGrp="1"/>
          </p:cNvSpPr>
          <p:nvPr>
            <p:ph type="sldNum" sz="quarter" idx="12"/>
          </p:nvPr>
        </p:nvSpPr>
        <p:spPr/>
        <p:txBody>
          <a:bodyPr/>
          <a:lstStyle/>
          <a:p>
            <a:fld id="{0D558541-60C9-42A2-8392-FF12533A6B7A}" type="slidenum">
              <a:rPr lang="en-US" smtClean="0"/>
              <a:pPr/>
              <a:t>73</a:t>
            </a:fld>
            <a:endParaRPr lang="en-US"/>
          </a:p>
        </p:txBody>
      </p:sp>
      <p:grpSp>
        <p:nvGrpSpPr>
          <p:cNvPr id="30" name="Group 29">
            <a:extLst>
              <a:ext uri="{FF2B5EF4-FFF2-40B4-BE49-F238E27FC236}">
                <a16:creationId xmlns:a16="http://schemas.microsoft.com/office/drawing/2014/main" id="{EAA4B86B-6633-642B-DCCE-7D329BB29A1F}"/>
              </a:ext>
            </a:extLst>
          </p:cNvPr>
          <p:cNvGrpSpPr/>
          <p:nvPr/>
        </p:nvGrpSpPr>
        <p:grpSpPr>
          <a:xfrm>
            <a:off x="5918498" y="3224345"/>
            <a:ext cx="5834773" cy="1494109"/>
            <a:chOff x="5876629" y="3474029"/>
            <a:chExt cx="5834773" cy="1494109"/>
          </a:xfrm>
        </p:grpSpPr>
        <p:sp>
          <p:nvSpPr>
            <p:cNvPr id="25" name="Rectangle: Rounded Corners 24">
              <a:extLst>
                <a:ext uri="{FF2B5EF4-FFF2-40B4-BE49-F238E27FC236}">
                  <a16:creationId xmlns:a16="http://schemas.microsoft.com/office/drawing/2014/main" id="{30271743-8446-74DD-2C9B-2A4150FDF712}"/>
                </a:ext>
              </a:extLst>
            </p:cNvPr>
            <p:cNvSpPr/>
            <p:nvPr/>
          </p:nvSpPr>
          <p:spPr>
            <a:xfrm>
              <a:off x="5876636" y="3474029"/>
              <a:ext cx="5834766" cy="1494109"/>
            </a:xfrm>
            <a:prstGeom prst="roundRect">
              <a:avLst>
                <a:gd name="adj" fmla="val 8023"/>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TextBox 7">
              <a:extLst>
                <a:ext uri="{FF2B5EF4-FFF2-40B4-BE49-F238E27FC236}">
                  <a16:creationId xmlns:a16="http://schemas.microsoft.com/office/drawing/2014/main" id="{90E782A6-B8F0-B4A3-6BBC-B0AA4AAA2124}"/>
                </a:ext>
              </a:extLst>
            </p:cNvPr>
            <p:cNvSpPr txBox="1"/>
            <p:nvPr/>
          </p:nvSpPr>
          <p:spPr>
            <a:xfrm>
              <a:off x="5876629" y="3553670"/>
              <a:ext cx="5361834" cy="1292533"/>
            </a:xfrm>
            <a:prstGeom prst="rect">
              <a:avLst/>
            </a:prstGeom>
            <a:noFill/>
          </p:spPr>
          <p:txBody>
            <a:bodyPr wrap="square">
              <a:spAutoFit/>
            </a:bodyPr>
            <a:lstStyle/>
            <a:p>
              <a:r>
                <a:rPr lang="en-US" b="1" dirty="0"/>
                <a:t>⚠️ What Macros Can't Do</a:t>
              </a:r>
            </a:p>
            <a:p>
              <a:pPr marL="393700" indent="-168275">
                <a:buFont typeface="Arial" panose="020B0604020202020204" pitchFamily="34" charset="0"/>
                <a:buChar char="•"/>
              </a:pPr>
              <a:r>
                <a:rPr lang="en-US" sz="1800" dirty="0"/>
                <a:t>Think or make decisions (just replay exact steps)</a:t>
              </a:r>
            </a:p>
            <a:p>
              <a:pPr marL="393700" indent="-168275">
                <a:buFont typeface="Arial" panose="020B0604020202020204" pitchFamily="34" charset="0"/>
                <a:buChar char="•"/>
              </a:pPr>
              <a:r>
                <a:rPr lang="en-US" sz="1800" dirty="0"/>
                <a:t>Handle varying data layouts well</a:t>
              </a:r>
            </a:p>
            <a:p>
              <a:pPr marL="393700" indent="-168275">
                <a:buFont typeface="Arial" panose="020B0604020202020204" pitchFamily="34" charset="0"/>
                <a:buChar char="•"/>
              </a:pPr>
              <a:r>
                <a:rPr lang="en-US" sz="1800" dirty="0"/>
                <a:t>Work across different file structures easily</a:t>
              </a:r>
              <a:endParaRPr lang="en-US" b="0" i="0" dirty="0">
                <a:solidFill>
                  <a:srgbClr val="451A03"/>
                </a:solidFill>
                <a:effectLst/>
                <a:latin typeface="Inter"/>
              </a:endParaRPr>
            </a:p>
          </p:txBody>
        </p:sp>
      </p:grpSp>
      <p:grpSp>
        <p:nvGrpSpPr>
          <p:cNvPr id="9" name="Group 8">
            <a:extLst>
              <a:ext uri="{FF2B5EF4-FFF2-40B4-BE49-F238E27FC236}">
                <a16:creationId xmlns:a16="http://schemas.microsoft.com/office/drawing/2014/main" id="{0CEB2D4F-3499-1CC4-1F2E-3C56593417F9}"/>
              </a:ext>
            </a:extLst>
          </p:cNvPr>
          <p:cNvGrpSpPr/>
          <p:nvPr/>
        </p:nvGrpSpPr>
        <p:grpSpPr>
          <a:xfrm rot="5400000">
            <a:off x="944038" y="1502707"/>
            <a:ext cx="4425948" cy="5352814"/>
            <a:chOff x="1200360" y="-5998422"/>
            <a:chExt cx="9664475" cy="10213866"/>
          </a:xfrm>
        </p:grpSpPr>
        <p:sp>
          <p:nvSpPr>
            <p:cNvPr id="10" name="Google Shape;121;p17">
              <a:extLst>
                <a:ext uri="{FF2B5EF4-FFF2-40B4-BE49-F238E27FC236}">
                  <a16:creationId xmlns:a16="http://schemas.microsoft.com/office/drawing/2014/main" id="{67B9BCE0-0449-F247-C00C-37E18A3F33F7}"/>
                </a:ext>
              </a:extLst>
            </p:cNvPr>
            <p:cNvSpPr/>
            <p:nvPr/>
          </p:nvSpPr>
          <p:spPr>
            <a:xfrm rot="16200000">
              <a:off x="9313322" y="2680468"/>
              <a:ext cx="1572858" cy="1497067"/>
            </a:xfrm>
            <a:custGeom>
              <a:avLst/>
              <a:gdLst/>
              <a:ahLst/>
              <a:cxnLst/>
              <a:rect l="l" t="t" r="r" b="b"/>
              <a:pathLst>
                <a:path w="56710" h="44204" extrusionOk="0">
                  <a:moveTo>
                    <a:pt x="29933" y="1"/>
                  </a:moveTo>
                  <a:cubicBezTo>
                    <a:pt x="28768" y="1"/>
                    <a:pt x="27613" y="515"/>
                    <a:pt x="26837" y="1496"/>
                  </a:cubicBezTo>
                  <a:lnTo>
                    <a:pt x="26349" y="2104"/>
                  </a:lnTo>
                  <a:cubicBezTo>
                    <a:pt x="25004" y="3806"/>
                    <a:pt x="25277" y="6283"/>
                    <a:pt x="26992" y="7640"/>
                  </a:cubicBezTo>
                  <a:lnTo>
                    <a:pt x="29290" y="9462"/>
                  </a:lnTo>
                  <a:lnTo>
                    <a:pt x="3882" y="9462"/>
                  </a:lnTo>
                  <a:cubicBezTo>
                    <a:pt x="1739" y="9462"/>
                    <a:pt x="0" y="11200"/>
                    <a:pt x="0" y="13343"/>
                  </a:cubicBezTo>
                  <a:lnTo>
                    <a:pt x="0" y="30929"/>
                  </a:lnTo>
                  <a:cubicBezTo>
                    <a:pt x="0" y="33072"/>
                    <a:pt x="1739" y="34810"/>
                    <a:pt x="3882" y="34810"/>
                  </a:cubicBezTo>
                  <a:lnTo>
                    <a:pt x="29183" y="34810"/>
                  </a:lnTo>
                  <a:lnTo>
                    <a:pt x="26956" y="36572"/>
                  </a:lnTo>
                  <a:cubicBezTo>
                    <a:pt x="25254" y="37918"/>
                    <a:pt x="24968" y="40394"/>
                    <a:pt x="26313" y="42109"/>
                  </a:cubicBezTo>
                  <a:lnTo>
                    <a:pt x="26790" y="42704"/>
                  </a:lnTo>
                  <a:cubicBezTo>
                    <a:pt x="27570" y="43690"/>
                    <a:pt x="28721" y="44204"/>
                    <a:pt x="29882" y="44204"/>
                  </a:cubicBezTo>
                  <a:cubicBezTo>
                    <a:pt x="30740" y="44204"/>
                    <a:pt x="31603" y="43923"/>
                    <a:pt x="32326" y="43347"/>
                  </a:cubicBezTo>
                  <a:lnTo>
                    <a:pt x="54091" y="26107"/>
                  </a:lnTo>
                  <a:cubicBezTo>
                    <a:pt x="54519" y="25880"/>
                    <a:pt x="54924" y="25571"/>
                    <a:pt x="55257" y="25178"/>
                  </a:cubicBezTo>
                  <a:cubicBezTo>
                    <a:pt x="56222" y="24392"/>
                    <a:pt x="56710" y="23237"/>
                    <a:pt x="56686" y="22070"/>
                  </a:cubicBezTo>
                  <a:cubicBezTo>
                    <a:pt x="56710" y="20915"/>
                    <a:pt x="56222" y="19761"/>
                    <a:pt x="55257" y="18975"/>
                  </a:cubicBezTo>
                  <a:cubicBezTo>
                    <a:pt x="54924" y="18582"/>
                    <a:pt x="54531" y="18272"/>
                    <a:pt x="54102" y="18046"/>
                  </a:cubicBezTo>
                  <a:lnTo>
                    <a:pt x="32374" y="854"/>
                  </a:lnTo>
                  <a:cubicBezTo>
                    <a:pt x="31652" y="279"/>
                    <a:pt x="30790" y="1"/>
                    <a:pt x="29933" y="1"/>
                  </a:cubicBezTo>
                  <a:close/>
                </a:path>
              </a:pathLst>
            </a:custGeom>
            <a:solidFill>
              <a:schemeClr val="accent6"/>
            </a:solidFill>
            <a:ln>
              <a:noFill/>
            </a:ln>
          </p:spPr>
          <p:txBody>
            <a:bodyPr spcFirstLastPara="1" wrap="square" lIns="91425" tIns="91425" rIns="91425" bIns="91425" anchor="ctr" anchorCtr="0">
              <a:noAutofit/>
            </a:bodyPr>
            <a:lstStyle/>
            <a:p>
              <a:pPr algn="ctr"/>
              <a:r>
                <a:rPr lang="en-US" sz="2800" b="1" dirty="0">
                  <a:solidFill>
                    <a:schemeClr val="bg1"/>
                  </a:solidFill>
                  <a:latin typeface="+mj-lt"/>
                </a:rPr>
                <a:t>6</a:t>
              </a:r>
            </a:p>
          </p:txBody>
        </p:sp>
        <p:sp>
          <p:nvSpPr>
            <p:cNvPr id="11" name="Google Shape;129;p17">
              <a:extLst>
                <a:ext uri="{FF2B5EF4-FFF2-40B4-BE49-F238E27FC236}">
                  <a16:creationId xmlns:a16="http://schemas.microsoft.com/office/drawing/2014/main" id="{A86B1D52-24BA-3A5B-63E5-CC489F64BBE5}"/>
                </a:ext>
              </a:extLst>
            </p:cNvPr>
            <p:cNvSpPr/>
            <p:nvPr/>
          </p:nvSpPr>
          <p:spPr>
            <a:xfrm rot="16200000">
              <a:off x="7711821" y="2680468"/>
              <a:ext cx="1572858" cy="1497067"/>
            </a:xfrm>
            <a:custGeom>
              <a:avLst/>
              <a:gdLst/>
              <a:ahLst/>
              <a:cxnLst/>
              <a:rect l="l" t="t" r="r" b="b"/>
              <a:pathLst>
                <a:path w="56710" h="44204" extrusionOk="0">
                  <a:moveTo>
                    <a:pt x="29925" y="1"/>
                  </a:moveTo>
                  <a:cubicBezTo>
                    <a:pt x="28761" y="1"/>
                    <a:pt x="27607" y="515"/>
                    <a:pt x="26825" y="1496"/>
                  </a:cubicBezTo>
                  <a:lnTo>
                    <a:pt x="26349" y="2104"/>
                  </a:lnTo>
                  <a:cubicBezTo>
                    <a:pt x="24991" y="3806"/>
                    <a:pt x="25277" y="6283"/>
                    <a:pt x="26980" y="7640"/>
                  </a:cubicBezTo>
                  <a:lnTo>
                    <a:pt x="29289" y="9462"/>
                  </a:lnTo>
                  <a:lnTo>
                    <a:pt x="3881" y="9462"/>
                  </a:lnTo>
                  <a:cubicBezTo>
                    <a:pt x="1738" y="9462"/>
                    <a:pt x="0" y="11200"/>
                    <a:pt x="0" y="13343"/>
                  </a:cubicBezTo>
                  <a:lnTo>
                    <a:pt x="0" y="30929"/>
                  </a:lnTo>
                  <a:cubicBezTo>
                    <a:pt x="0" y="33072"/>
                    <a:pt x="1738" y="34810"/>
                    <a:pt x="3881" y="34810"/>
                  </a:cubicBezTo>
                  <a:lnTo>
                    <a:pt x="29170" y="34810"/>
                  </a:lnTo>
                  <a:lnTo>
                    <a:pt x="26956" y="36572"/>
                  </a:lnTo>
                  <a:cubicBezTo>
                    <a:pt x="25241" y="37918"/>
                    <a:pt x="24956" y="40394"/>
                    <a:pt x="26301" y="42109"/>
                  </a:cubicBezTo>
                  <a:lnTo>
                    <a:pt x="26789" y="42704"/>
                  </a:lnTo>
                  <a:cubicBezTo>
                    <a:pt x="27563" y="43690"/>
                    <a:pt x="28711" y="44204"/>
                    <a:pt x="29873" y="44204"/>
                  </a:cubicBezTo>
                  <a:cubicBezTo>
                    <a:pt x="30731" y="44204"/>
                    <a:pt x="31597" y="43923"/>
                    <a:pt x="32325" y="43347"/>
                  </a:cubicBezTo>
                  <a:lnTo>
                    <a:pt x="54078" y="26107"/>
                  </a:lnTo>
                  <a:cubicBezTo>
                    <a:pt x="54519" y="25880"/>
                    <a:pt x="54912" y="25571"/>
                    <a:pt x="55245" y="25178"/>
                  </a:cubicBezTo>
                  <a:cubicBezTo>
                    <a:pt x="56209" y="24392"/>
                    <a:pt x="56698" y="23237"/>
                    <a:pt x="56686" y="22070"/>
                  </a:cubicBezTo>
                  <a:cubicBezTo>
                    <a:pt x="56709" y="20915"/>
                    <a:pt x="56209" y="19761"/>
                    <a:pt x="55257" y="18975"/>
                  </a:cubicBezTo>
                  <a:cubicBezTo>
                    <a:pt x="54924" y="18582"/>
                    <a:pt x="54531" y="18272"/>
                    <a:pt x="54090" y="18046"/>
                  </a:cubicBezTo>
                  <a:lnTo>
                    <a:pt x="32361" y="854"/>
                  </a:lnTo>
                  <a:cubicBezTo>
                    <a:pt x="31640" y="279"/>
                    <a:pt x="30780" y="1"/>
                    <a:pt x="29925" y="1"/>
                  </a:cubicBezTo>
                  <a:close/>
                </a:path>
              </a:pathLst>
            </a:custGeom>
            <a:solidFill>
              <a:schemeClr val="accent5"/>
            </a:solidFill>
            <a:ln>
              <a:noFill/>
            </a:ln>
          </p:spPr>
          <p:txBody>
            <a:bodyPr spcFirstLastPara="1" wrap="square" lIns="91425" tIns="91425" rIns="91425" bIns="91425" anchor="ctr" anchorCtr="0">
              <a:noAutofit/>
            </a:bodyPr>
            <a:lstStyle/>
            <a:p>
              <a:pPr lvl="0" indent="0" algn="ctr">
                <a:spcBef>
                  <a:spcPts val="0"/>
                </a:spcBef>
                <a:spcAft>
                  <a:spcPts val="0"/>
                </a:spcAft>
                <a:buNone/>
              </a:pPr>
              <a:r>
                <a:rPr lang="en-US" sz="2800" b="1" dirty="0">
                  <a:solidFill>
                    <a:schemeClr val="bg1"/>
                  </a:solidFill>
                  <a:latin typeface="+mj-lt"/>
                </a:rPr>
                <a:t>5</a:t>
              </a:r>
            </a:p>
          </p:txBody>
        </p:sp>
        <p:sp>
          <p:nvSpPr>
            <p:cNvPr id="12" name="Google Shape;136;p17">
              <a:extLst>
                <a:ext uri="{FF2B5EF4-FFF2-40B4-BE49-F238E27FC236}">
                  <a16:creationId xmlns:a16="http://schemas.microsoft.com/office/drawing/2014/main" id="{8A2CCB8A-6AA8-A3AF-B16F-906A8A902349}"/>
                </a:ext>
              </a:extLst>
            </p:cNvPr>
            <p:cNvSpPr/>
            <p:nvPr/>
          </p:nvSpPr>
          <p:spPr>
            <a:xfrm rot="16200000">
              <a:off x="6110307" y="2680468"/>
              <a:ext cx="1572885" cy="1497067"/>
            </a:xfrm>
            <a:custGeom>
              <a:avLst/>
              <a:gdLst/>
              <a:ahLst/>
              <a:cxnLst/>
              <a:rect l="l" t="t" r="r" b="b"/>
              <a:pathLst>
                <a:path w="56711" h="44204" extrusionOk="0">
                  <a:moveTo>
                    <a:pt x="29934" y="1"/>
                  </a:moveTo>
                  <a:cubicBezTo>
                    <a:pt x="28768" y="1"/>
                    <a:pt x="27613" y="515"/>
                    <a:pt x="26837" y="1496"/>
                  </a:cubicBezTo>
                  <a:lnTo>
                    <a:pt x="26349" y="2104"/>
                  </a:lnTo>
                  <a:cubicBezTo>
                    <a:pt x="25004" y="3806"/>
                    <a:pt x="25278" y="6283"/>
                    <a:pt x="26992" y="7640"/>
                  </a:cubicBezTo>
                  <a:lnTo>
                    <a:pt x="29290" y="9462"/>
                  </a:lnTo>
                  <a:lnTo>
                    <a:pt x="3882" y="9462"/>
                  </a:lnTo>
                  <a:cubicBezTo>
                    <a:pt x="1739" y="9462"/>
                    <a:pt x="1" y="11200"/>
                    <a:pt x="1" y="13343"/>
                  </a:cubicBezTo>
                  <a:lnTo>
                    <a:pt x="1" y="30929"/>
                  </a:lnTo>
                  <a:cubicBezTo>
                    <a:pt x="1" y="33072"/>
                    <a:pt x="1739" y="34810"/>
                    <a:pt x="3882" y="34810"/>
                  </a:cubicBezTo>
                  <a:lnTo>
                    <a:pt x="29183" y="34810"/>
                  </a:lnTo>
                  <a:lnTo>
                    <a:pt x="26956" y="36572"/>
                  </a:lnTo>
                  <a:cubicBezTo>
                    <a:pt x="25254" y="37918"/>
                    <a:pt x="24968" y="40394"/>
                    <a:pt x="26313" y="42109"/>
                  </a:cubicBezTo>
                  <a:lnTo>
                    <a:pt x="26790" y="42704"/>
                  </a:lnTo>
                  <a:cubicBezTo>
                    <a:pt x="27570" y="43690"/>
                    <a:pt x="28721" y="44204"/>
                    <a:pt x="29882" y="44204"/>
                  </a:cubicBezTo>
                  <a:cubicBezTo>
                    <a:pt x="30740" y="44204"/>
                    <a:pt x="31603" y="43923"/>
                    <a:pt x="32326" y="43347"/>
                  </a:cubicBezTo>
                  <a:lnTo>
                    <a:pt x="54091" y="26107"/>
                  </a:lnTo>
                  <a:cubicBezTo>
                    <a:pt x="54519" y="25880"/>
                    <a:pt x="54924" y="25571"/>
                    <a:pt x="55258" y="25178"/>
                  </a:cubicBezTo>
                  <a:cubicBezTo>
                    <a:pt x="56222" y="24392"/>
                    <a:pt x="56710" y="23237"/>
                    <a:pt x="56686" y="22070"/>
                  </a:cubicBezTo>
                  <a:cubicBezTo>
                    <a:pt x="56710" y="20915"/>
                    <a:pt x="56222" y="19761"/>
                    <a:pt x="55258" y="18975"/>
                  </a:cubicBezTo>
                  <a:cubicBezTo>
                    <a:pt x="54924" y="18582"/>
                    <a:pt x="54531" y="18272"/>
                    <a:pt x="54103" y="18046"/>
                  </a:cubicBezTo>
                  <a:lnTo>
                    <a:pt x="32374" y="854"/>
                  </a:lnTo>
                  <a:cubicBezTo>
                    <a:pt x="31652" y="279"/>
                    <a:pt x="30790" y="1"/>
                    <a:pt x="29934" y="1"/>
                  </a:cubicBezTo>
                  <a:close/>
                </a:path>
              </a:pathLst>
            </a:custGeom>
            <a:solidFill>
              <a:schemeClr val="accent4"/>
            </a:solidFill>
            <a:ln>
              <a:noFill/>
            </a:ln>
          </p:spPr>
          <p:txBody>
            <a:bodyPr spcFirstLastPara="1" wrap="square" lIns="91425" tIns="91425" rIns="91425" bIns="91425" anchor="ctr" anchorCtr="0">
              <a:noAutofit/>
            </a:bodyPr>
            <a:lstStyle/>
            <a:p>
              <a:pPr algn="ctr"/>
              <a:r>
                <a:rPr lang="en-US" sz="2800" b="1" dirty="0">
                  <a:solidFill>
                    <a:schemeClr val="bg1"/>
                  </a:solidFill>
                  <a:latin typeface="+mj-lt"/>
                </a:rPr>
                <a:t>4</a:t>
              </a:r>
            </a:p>
          </p:txBody>
        </p:sp>
        <p:sp>
          <p:nvSpPr>
            <p:cNvPr id="13" name="Google Shape;145;p17">
              <a:extLst>
                <a:ext uri="{FF2B5EF4-FFF2-40B4-BE49-F238E27FC236}">
                  <a16:creationId xmlns:a16="http://schemas.microsoft.com/office/drawing/2014/main" id="{2E7F873E-48A8-0146-5235-9A7DDFD5734A}"/>
                </a:ext>
              </a:extLst>
            </p:cNvPr>
            <p:cNvSpPr/>
            <p:nvPr/>
          </p:nvSpPr>
          <p:spPr>
            <a:xfrm rot="16200000">
              <a:off x="4508824" y="2680468"/>
              <a:ext cx="1572858" cy="1497067"/>
            </a:xfrm>
            <a:custGeom>
              <a:avLst/>
              <a:gdLst/>
              <a:ahLst/>
              <a:cxnLst/>
              <a:rect l="l" t="t" r="r" b="b"/>
              <a:pathLst>
                <a:path w="56710" h="44204" extrusionOk="0">
                  <a:moveTo>
                    <a:pt x="29925" y="1"/>
                  </a:moveTo>
                  <a:cubicBezTo>
                    <a:pt x="28761" y="1"/>
                    <a:pt x="27607" y="515"/>
                    <a:pt x="26825" y="1496"/>
                  </a:cubicBezTo>
                  <a:lnTo>
                    <a:pt x="26349" y="2104"/>
                  </a:lnTo>
                  <a:cubicBezTo>
                    <a:pt x="24991" y="3806"/>
                    <a:pt x="25277" y="6283"/>
                    <a:pt x="26980" y="7640"/>
                  </a:cubicBezTo>
                  <a:lnTo>
                    <a:pt x="29290" y="9462"/>
                  </a:lnTo>
                  <a:lnTo>
                    <a:pt x="3882" y="9462"/>
                  </a:lnTo>
                  <a:cubicBezTo>
                    <a:pt x="1739" y="9462"/>
                    <a:pt x="0" y="11200"/>
                    <a:pt x="0" y="13343"/>
                  </a:cubicBezTo>
                  <a:lnTo>
                    <a:pt x="0" y="30929"/>
                  </a:lnTo>
                  <a:cubicBezTo>
                    <a:pt x="0" y="33072"/>
                    <a:pt x="1739" y="34810"/>
                    <a:pt x="3882" y="34810"/>
                  </a:cubicBezTo>
                  <a:lnTo>
                    <a:pt x="29182" y="34810"/>
                  </a:lnTo>
                  <a:lnTo>
                    <a:pt x="26956" y="36572"/>
                  </a:lnTo>
                  <a:cubicBezTo>
                    <a:pt x="25241" y="37918"/>
                    <a:pt x="24956" y="40394"/>
                    <a:pt x="26313" y="42109"/>
                  </a:cubicBezTo>
                  <a:lnTo>
                    <a:pt x="26789" y="42704"/>
                  </a:lnTo>
                  <a:cubicBezTo>
                    <a:pt x="27563" y="43690"/>
                    <a:pt x="28711" y="44204"/>
                    <a:pt x="29873" y="44204"/>
                  </a:cubicBezTo>
                  <a:cubicBezTo>
                    <a:pt x="30731" y="44204"/>
                    <a:pt x="31597" y="43923"/>
                    <a:pt x="32326" y="43347"/>
                  </a:cubicBezTo>
                  <a:lnTo>
                    <a:pt x="54078" y="26107"/>
                  </a:lnTo>
                  <a:cubicBezTo>
                    <a:pt x="54519" y="25880"/>
                    <a:pt x="54912" y="25571"/>
                    <a:pt x="55245" y="25178"/>
                  </a:cubicBezTo>
                  <a:cubicBezTo>
                    <a:pt x="56210" y="24392"/>
                    <a:pt x="56698" y="23237"/>
                    <a:pt x="56686" y="22070"/>
                  </a:cubicBezTo>
                  <a:cubicBezTo>
                    <a:pt x="56710" y="20915"/>
                    <a:pt x="56222" y="19761"/>
                    <a:pt x="55257" y="18975"/>
                  </a:cubicBezTo>
                  <a:cubicBezTo>
                    <a:pt x="54924" y="18582"/>
                    <a:pt x="54531" y="18272"/>
                    <a:pt x="54090" y="18046"/>
                  </a:cubicBezTo>
                  <a:lnTo>
                    <a:pt x="32361" y="854"/>
                  </a:lnTo>
                  <a:cubicBezTo>
                    <a:pt x="31640" y="279"/>
                    <a:pt x="30780" y="1"/>
                    <a:pt x="29925" y="1"/>
                  </a:cubicBezTo>
                  <a:close/>
                </a:path>
              </a:pathLst>
            </a:custGeom>
            <a:solidFill>
              <a:schemeClr val="accent3"/>
            </a:solidFill>
            <a:ln>
              <a:noFill/>
            </a:ln>
          </p:spPr>
          <p:txBody>
            <a:bodyPr spcFirstLastPara="1" wrap="square" lIns="91425" tIns="91425" rIns="91425" bIns="91425" anchor="ctr" anchorCtr="0">
              <a:noAutofit/>
            </a:bodyPr>
            <a:lstStyle/>
            <a:p>
              <a:pPr lvl="0" indent="0" algn="ctr">
                <a:spcBef>
                  <a:spcPts val="0"/>
                </a:spcBef>
                <a:spcAft>
                  <a:spcPts val="0"/>
                </a:spcAft>
                <a:buNone/>
              </a:pPr>
              <a:r>
                <a:rPr lang="en-US" sz="2800" b="1" dirty="0">
                  <a:solidFill>
                    <a:schemeClr val="bg1"/>
                  </a:solidFill>
                  <a:latin typeface="+mj-lt"/>
                </a:rPr>
                <a:t>3</a:t>
              </a:r>
            </a:p>
          </p:txBody>
        </p:sp>
        <p:sp>
          <p:nvSpPr>
            <p:cNvPr id="14" name="Google Shape;170;p17">
              <a:extLst>
                <a:ext uri="{FF2B5EF4-FFF2-40B4-BE49-F238E27FC236}">
                  <a16:creationId xmlns:a16="http://schemas.microsoft.com/office/drawing/2014/main" id="{750AC12B-014A-ABD0-5D4A-5F6A3B58466E}"/>
                </a:ext>
              </a:extLst>
            </p:cNvPr>
            <p:cNvSpPr/>
            <p:nvPr/>
          </p:nvSpPr>
          <p:spPr>
            <a:xfrm rot="16200000">
              <a:off x="2907308" y="2680468"/>
              <a:ext cx="1572885" cy="1497067"/>
            </a:xfrm>
            <a:custGeom>
              <a:avLst/>
              <a:gdLst/>
              <a:ahLst/>
              <a:cxnLst/>
              <a:rect l="l" t="t" r="r" b="b"/>
              <a:pathLst>
                <a:path w="56711" h="44204" extrusionOk="0">
                  <a:moveTo>
                    <a:pt x="29934" y="1"/>
                  </a:moveTo>
                  <a:cubicBezTo>
                    <a:pt x="28768" y="1"/>
                    <a:pt x="27613" y="515"/>
                    <a:pt x="26838" y="1496"/>
                  </a:cubicBezTo>
                  <a:lnTo>
                    <a:pt x="26349" y="2104"/>
                  </a:lnTo>
                  <a:cubicBezTo>
                    <a:pt x="25004" y="3806"/>
                    <a:pt x="25278" y="6283"/>
                    <a:pt x="26992" y="7640"/>
                  </a:cubicBezTo>
                  <a:lnTo>
                    <a:pt x="29290" y="9462"/>
                  </a:lnTo>
                  <a:lnTo>
                    <a:pt x="3882" y="9462"/>
                  </a:lnTo>
                  <a:cubicBezTo>
                    <a:pt x="1739" y="9462"/>
                    <a:pt x="1" y="11200"/>
                    <a:pt x="1" y="13343"/>
                  </a:cubicBezTo>
                  <a:lnTo>
                    <a:pt x="1" y="30929"/>
                  </a:lnTo>
                  <a:cubicBezTo>
                    <a:pt x="1" y="33072"/>
                    <a:pt x="1739" y="34810"/>
                    <a:pt x="3882" y="34810"/>
                  </a:cubicBezTo>
                  <a:lnTo>
                    <a:pt x="29183" y="34810"/>
                  </a:lnTo>
                  <a:lnTo>
                    <a:pt x="26957" y="36572"/>
                  </a:lnTo>
                  <a:cubicBezTo>
                    <a:pt x="25254" y="37918"/>
                    <a:pt x="24968" y="40394"/>
                    <a:pt x="26314" y="42109"/>
                  </a:cubicBezTo>
                  <a:lnTo>
                    <a:pt x="26790" y="42704"/>
                  </a:lnTo>
                  <a:cubicBezTo>
                    <a:pt x="27571" y="43690"/>
                    <a:pt x="28722" y="44204"/>
                    <a:pt x="29885" y="44204"/>
                  </a:cubicBezTo>
                  <a:cubicBezTo>
                    <a:pt x="30744" y="44204"/>
                    <a:pt x="31610" y="43923"/>
                    <a:pt x="32338" y="43347"/>
                  </a:cubicBezTo>
                  <a:lnTo>
                    <a:pt x="54091" y="26107"/>
                  </a:lnTo>
                  <a:cubicBezTo>
                    <a:pt x="54520" y="25880"/>
                    <a:pt x="54924" y="25571"/>
                    <a:pt x="55258" y="25178"/>
                  </a:cubicBezTo>
                  <a:cubicBezTo>
                    <a:pt x="56222" y="24392"/>
                    <a:pt x="56710" y="23237"/>
                    <a:pt x="56698" y="22070"/>
                  </a:cubicBezTo>
                  <a:cubicBezTo>
                    <a:pt x="56710" y="20915"/>
                    <a:pt x="56222" y="19761"/>
                    <a:pt x="55270" y="18975"/>
                  </a:cubicBezTo>
                  <a:cubicBezTo>
                    <a:pt x="54924" y="18582"/>
                    <a:pt x="54531" y="18272"/>
                    <a:pt x="54103" y="18046"/>
                  </a:cubicBezTo>
                  <a:lnTo>
                    <a:pt x="32374" y="854"/>
                  </a:lnTo>
                  <a:cubicBezTo>
                    <a:pt x="31653" y="279"/>
                    <a:pt x="30790" y="1"/>
                    <a:pt x="29934" y="1"/>
                  </a:cubicBezTo>
                  <a:close/>
                </a:path>
              </a:pathLst>
            </a:custGeom>
            <a:solidFill>
              <a:schemeClr val="accent2"/>
            </a:solidFill>
            <a:ln>
              <a:noFill/>
            </a:ln>
          </p:spPr>
          <p:txBody>
            <a:bodyPr spcFirstLastPara="1" wrap="square" lIns="91425" tIns="91425" rIns="91425" bIns="91425" anchor="ctr" anchorCtr="0">
              <a:noAutofit/>
            </a:bodyPr>
            <a:lstStyle/>
            <a:p>
              <a:pPr algn="ctr"/>
              <a:r>
                <a:rPr lang="en-US" sz="2800" b="1" dirty="0">
                  <a:solidFill>
                    <a:schemeClr val="bg1"/>
                  </a:solidFill>
                  <a:latin typeface="+mj-lt"/>
                </a:rPr>
                <a:t>2</a:t>
              </a:r>
            </a:p>
          </p:txBody>
        </p:sp>
        <p:sp>
          <p:nvSpPr>
            <p:cNvPr id="15" name="Google Shape;178;p17">
              <a:extLst>
                <a:ext uri="{FF2B5EF4-FFF2-40B4-BE49-F238E27FC236}">
                  <a16:creationId xmlns:a16="http://schemas.microsoft.com/office/drawing/2014/main" id="{DAA12860-1FF7-3FA2-C40A-DFAB1D7EE753}"/>
                </a:ext>
              </a:extLst>
            </p:cNvPr>
            <p:cNvSpPr/>
            <p:nvPr/>
          </p:nvSpPr>
          <p:spPr>
            <a:xfrm rot="16200000">
              <a:off x="1305823" y="2680468"/>
              <a:ext cx="1572858" cy="1497067"/>
            </a:xfrm>
            <a:custGeom>
              <a:avLst/>
              <a:gdLst/>
              <a:ahLst/>
              <a:cxnLst/>
              <a:rect l="l" t="t" r="r" b="b"/>
              <a:pathLst>
                <a:path w="56710" h="44204" extrusionOk="0">
                  <a:moveTo>
                    <a:pt x="29925" y="1"/>
                  </a:moveTo>
                  <a:cubicBezTo>
                    <a:pt x="28762" y="1"/>
                    <a:pt x="27608" y="515"/>
                    <a:pt x="26825" y="1496"/>
                  </a:cubicBezTo>
                  <a:lnTo>
                    <a:pt x="26349" y="2104"/>
                  </a:lnTo>
                  <a:cubicBezTo>
                    <a:pt x="24992" y="3806"/>
                    <a:pt x="25277" y="6283"/>
                    <a:pt x="26980" y="7640"/>
                  </a:cubicBezTo>
                  <a:lnTo>
                    <a:pt x="29290" y="9462"/>
                  </a:lnTo>
                  <a:lnTo>
                    <a:pt x="3882" y="9462"/>
                  </a:lnTo>
                  <a:cubicBezTo>
                    <a:pt x="1739" y="9462"/>
                    <a:pt x="0" y="11200"/>
                    <a:pt x="0" y="13343"/>
                  </a:cubicBezTo>
                  <a:lnTo>
                    <a:pt x="0" y="30929"/>
                  </a:lnTo>
                  <a:cubicBezTo>
                    <a:pt x="0" y="33072"/>
                    <a:pt x="1739" y="34810"/>
                    <a:pt x="3882" y="34810"/>
                  </a:cubicBezTo>
                  <a:lnTo>
                    <a:pt x="29183" y="34810"/>
                  </a:lnTo>
                  <a:lnTo>
                    <a:pt x="26956" y="36572"/>
                  </a:lnTo>
                  <a:cubicBezTo>
                    <a:pt x="25254" y="37918"/>
                    <a:pt x="24956" y="40394"/>
                    <a:pt x="26313" y="42109"/>
                  </a:cubicBezTo>
                  <a:lnTo>
                    <a:pt x="26789" y="42704"/>
                  </a:lnTo>
                  <a:cubicBezTo>
                    <a:pt x="27563" y="43690"/>
                    <a:pt x="28715" y="44204"/>
                    <a:pt x="29878" y="44204"/>
                  </a:cubicBezTo>
                  <a:cubicBezTo>
                    <a:pt x="30738" y="44204"/>
                    <a:pt x="31603" y="43923"/>
                    <a:pt x="32326" y="43347"/>
                  </a:cubicBezTo>
                  <a:lnTo>
                    <a:pt x="54091" y="26107"/>
                  </a:lnTo>
                  <a:cubicBezTo>
                    <a:pt x="54519" y="25880"/>
                    <a:pt x="54912" y="25571"/>
                    <a:pt x="55257" y="25178"/>
                  </a:cubicBezTo>
                  <a:cubicBezTo>
                    <a:pt x="56210" y="24392"/>
                    <a:pt x="56710" y="23237"/>
                    <a:pt x="56686" y="22070"/>
                  </a:cubicBezTo>
                  <a:cubicBezTo>
                    <a:pt x="56710" y="20915"/>
                    <a:pt x="56222" y="19761"/>
                    <a:pt x="55257" y="18975"/>
                  </a:cubicBezTo>
                  <a:cubicBezTo>
                    <a:pt x="54924" y="18582"/>
                    <a:pt x="54531" y="18272"/>
                    <a:pt x="54091" y="18046"/>
                  </a:cubicBezTo>
                  <a:lnTo>
                    <a:pt x="32362" y="854"/>
                  </a:lnTo>
                  <a:cubicBezTo>
                    <a:pt x="31640" y="279"/>
                    <a:pt x="30780" y="1"/>
                    <a:pt x="299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dirty="0">
                  <a:solidFill>
                    <a:schemeClr val="bg1"/>
                  </a:solidFill>
                  <a:latin typeface="+mj-lt"/>
                </a:rPr>
                <a:t>1</a:t>
              </a:r>
              <a:endParaRPr lang="en-US" sz="2800" dirty="0">
                <a:solidFill>
                  <a:schemeClr val="bg1"/>
                </a:solidFill>
              </a:endParaRPr>
            </a:p>
          </p:txBody>
        </p:sp>
        <p:sp>
          <p:nvSpPr>
            <p:cNvPr id="16" name="TextBox 37">
              <a:extLst>
                <a:ext uri="{FF2B5EF4-FFF2-40B4-BE49-F238E27FC236}">
                  <a16:creationId xmlns:a16="http://schemas.microsoft.com/office/drawing/2014/main" id="{EA107B9B-6D2F-E519-5046-00F7DF12426F}"/>
                </a:ext>
              </a:extLst>
            </p:cNvPr>
            <p:cNvSpPr txBox="1"/>
            <p:nvPr/>
          </p:nvSpPr>
          <p:spPr>
            <a:xfrm rot="16200000">
              <a:off x="-1864029" y="-2570984"/>
              <a:ext cx="8144955" cy="2016178"/>
            </a:xfrm>
            <a:prstGeom prst="rect">
              <a:avLst/>
            </a:prstGeom>
            <a:noFill/>
          </p:spPr>
          <p:txBody>
            <a:bodyPr wrap="square" rtlCol="0">
              <a:spAutoFit/>
            </a:bodyPr>
            <a:lstStyle/>
            <a:p>
              <a:r>
                <a:rPr lang="en-US" sz="1800" dirty="0"/>
                <a:t>Enable Developer Tab: </a:t>
              </a:r>
            </a:p>
            <a:p>
              <a:r>
                <a:rPr lang="en-US" sz="1800" dirty="0"/>
                <a:t>File → Options → Customize Ribbon → Check "Developer"</a:t>
              </a:r>
            </a:p>
          </p:txBody>
        </p:sp>
        <p:sp>
          <p:nvSpPr>
            <p:cNvPr id="17" name="TextBox 37">
              <a:extLst>
                <a:ext uri="{FF2B5EF4-FFF2-40B4-BE49-F238E27FC236}">
                  <a16:creationId xmlns:a16="http://schemas.microsoft.com/office/drawing/2014/main" id="{4A104749-B7BD-2429-37CC-F90CF34E2733}"/>
                </a:ext>
              </a:extLst>
            </p:cNvPr>
            <p:cNvSpPr txBox="1"/>
            <p:nvPr/>
          </p:nvSpPr>
          <p:spPr>
            <a:xfrm rot="16200000">
              <a:off x="211227" y="-1552167"/>
              <a:ext cx="7194695" cy="806471"/>
            </a:xfrm>
            <a:prstGeom prst="rect">
              <a:avLst/>
            </a:prstGeom>
            <a:noFill/>
          </p:spPr>
          <p:txBody>
            <a:bodyPr wrap="square" rtlCol="0">
              <a:spAutoFit/>
            </a:bodyPr>
            <a:lstStyle/>
            <a:p>
              <a:r>
                <a:rPr lang="en-US" sz="1800" dirty="0"/>
                <a:t>Click Developer Tab → Record Macro</a:t>
              </a:r>
            </a:p>
          </p:txBody>
        </p:sp>
        <p:sp>
          <p:nvSpPr>
            <p:cNvPr id="18" name="TextBox 37">
              <a:extLst>
                <a:ext uri="{FF2B5EF4-FFF2-40B4-BE49-F238E27FC236}">
                  <a16:creationId xmlns:a16="http://schemas.microsoft.com/office/drawing/2014/main" id="{24AB702D-4C65-D25D-1D94-14AFD24124A2}"/>
                </a:ext>
              </a:extLst>
            </p:cNvPr>
            <p:cNvSpPr txBox="1"/>
            <p:nvPr/>
          </p:nvSpPr>
          <p:spPr>
            <a:xfrm rot="16200000">
              <a:off x="1561954" y="-2123889"/>
              <a:ext cx="7733285" cy="1411325"/>
            </a:xfrm>
            <a:prstGeom prst="rect">
              <a:avLst/>
            </a:prstGeom>
            <a:noFill/>
          </p:spPr>
          <p:txBody>
            <a:bodyPr wrap="square" rtlCol="0">
              <a:spAutoFit/>
            </a:bodyPr>
            <a:lstStyle/>
            <a:p>
              <a:r>
                <a:rPr lang="en-US" sz="1800" dirty="0"/>
                <a:t>Give it a descriptive name: </a:t>
              </a:r>
              <a:r>
                <a:rPr lang="en-US" sz="1800" dirty="0" err="1"/>
                <a:t>FormatMonthlyReport</a:t>
              </a:r>
              <a:endParaRPr lang="en-US" sz="1800" dirty="0"/>
            </a:p>
          </p:txBody>
        </p:sp>
        <p:sp>
          <p:nvSpPr>
            <p:cNvPr id="19" name="TextBox 37">
              <a:extLst>
                <a:ext uri="{FF2B5EF4-FFF2-40B4-BE49-F238E27FC236}">
                  <a16:creationId xmlns:a16="http://schemas.microsoft.com/office/drawing/2014/main" id="{768835D1-412E-E9B9-2E3C-8BB908B13B06}"/>
                </a:ext>
              </a:extLst>
            </p:cNvPr>
            <p:cNvSpPr txBox="1"/>
            <p:nvPr/>
          </p:nvSpPr>
          <p:spPr>
            <a:xfrm rot="16200000">
              <a:off x="3271325" y="-2044011"/>
              <a:ext cx="7573529" cy="1411325"/>
            </a:xfrm>
            <a:prstGeom prst="rect">
              <a:avLst/>
            </a:prstGeom>
            <a:noFill/>
          </p:spPr>
          <p:txBody>
            <a:bodyPr wrap="square" rtlCol="0">
              <a:spAutoFit/>
            </a:bodyPr>
            <a:lstStyle/>
            <a:p>
              <a:r>
                <a:rPr lang="en-US" sz="1800" dirty="0"/>
                <a:t>Perform your tasks (Excel watches and remembers everything)</a:t>
              </a:r>
            </a:p>
          </p:txBody>
        </p:sp>
        <p:sp>
          <p:nvSpPr>
            <p:cNvPr id="20" name="TextBox 37">
              <a:extLst>
                <a:ext uri="{FF2B5EF4-FFF2-40B4-BE49-F238E27FC236}">
                  <a16:creationId xmlns:a16="http://schemas.microsoft.com/office/drawing/2014/main" id="{274D4849-D2B5-8331-BF59-83C1551D333A}"/>
                </a:ext>
              </a:extLst>
            </p:cNvPr>
            <p:cNvSpPr txBox="1"/>
            <p:nvPr/>
          </p:nvSpPr>
          <p:spPr>
            <a:xfrm rot="16200000">
              <a:off x="5935754" y="-2480666"/>
              <a:ext cx="8446837" cy="1411325"/>
            </a:xfrm>
            <a:prstGeom prst="rect">
              <a:avLst/>
            </a:prstGeom>
            <a:noFill/>
          </p:spPr>
          <p:txBody>
            <a:bodyPr wrap="square" rtlCol="0">
              <a:spAutoFit/>
            </a:bodyPr>
            <a:lstStyle/>
            <a:p>
              <a:r>
                <a:rPr lang="en-US" sz="1800" dirty="0"/>
                <a:t>Run anytime with a button or keyboard shortcut</a:t>
              </a:r>
            </a:p>
          </p:txBody>
        </p:sp>
        <p:sp>
          <p:nvSpPr>
            <p:cNvPr id="21" name="TextBox 37">
              <a:extLst>
                <a:ext uri="{FF2B5EF4-FFF2-40B4-BE49-F238E27FC236}">
                  <a16:creationId xmlns:a16="http://schemas.microsoft.com/office/drawing/2014/main" id="{E8B12C66-0509-0D9C-2ECF-F47FF5D9719B}"/>
                </a:ext>
              </a:extLst>
            </p:cNvPr>
            <p:cNvSpPr txBox="1"/>
            <p:nvPr/>
          </p:nvSpPr>
          <p:spPr>
            <a:xfrm rot="16200000">
              <a:off x="5145765" y="-1558355"/>
              <a:ext cx="6602245" cy="1411325"/>
            </a:xfrm>
            <a:prstGeom prst="rect">
              <a:avLst/>
            </a:prstGeom>
            <a:noFill/>
          </p:spPr>
          <p:txBody>
            <a:bodyPr wrap="square" rtlCol="0">
              <a:spAutoFit/>
            </a:bodyPr>
            <a:lstStyle/>
            <a:p>
              <a:r>
                <a:rPr lang="en-US" sz="1800" dirty="0"/>
                <a:t>Click "Stop Recording" when finished</a:t>
              </a:r>
            </a:p>
          </p:txBody>
        </p:sp>
      </p:grpSp>
      <p:grpSp>
        <p:nvGrpSpPr>
          <p:cNvPr id="31" name="Group 30">
            <a:extLst>
              <a:ext uri="{FF2B5EF4-FFF2-40B4-BE49-F238E27FC236}">
                <a16:creationId xmlns:a16="http://schemas.microsoft.com/office/drawing/2014/main" id="{44254B2F-4CE7-C9C7-57A9-1DF8D16E2FE4}"/>
              </a:ext>
            </a:extLst>
          </p:cNvPr>
          <p:cNvGrpSpPr/>
          <p:nvPr/>
        </p:nvGrpSpPr>
        <p:grpSpPr>
          <a:xfrm>
            <a:off x="5876629" y="1392403"/>
            <a:ext cx="5876635" cy="1662291"/>
            <a:chOff x="5834767" y="1495821"/>
            <a:chExt cx="5876635" cy="1662291"/>
          </a:xfrm>
        </p:grpSpPr>
        <p:sp>
          <p:nvSpPr>
            <p:cNvPr id="24" name="Rectangle: Rounded Corners 23">
              <a:extLst>
                <a:ext uri="{FF2B5EF4-FFF2-40B4-BE49-F238E27FC236}">
                  <a16:creationId xmlns:a16="http://schemas.microsoft.com/office/drawing/2014/main" id="{AF8565D3-F92F-D09B-5205-A2E7A23F6DD5}"/>
                </a:ext>
              </a:extLst>
            </p:cNvPr>
            <p:cNvSpPr/>
            <p:nvPr/>
          </p:nvSpPr>
          <p:spPr>
            <a:xfrm>
              <a:off x="5834767" y="1495821"/>
              <a:ext cx="5834766" cy="1662291"/>
            </a:xfrm>
            <a:prstGeom prst="roundRect">
              <a:avLst>
                <a:gd name="adj" fmla="val 8023"/>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3" name="TextBox 22">
              <a:extLst>
                <a:ext uri="{FF2B5EF4-FFF2-40B4-BE49-F238E27FC236}">
                  <a16:creationId xmlns:a16="http://schemas.microsoft.com/office/drawing/2014/main" id="{6CD9DD05-7EC0-CDC4-4A22-509F5EAFD0CE}"/>
                </a:ext>
              </a:extLst>
            </p:cNvPr>
            <p:cNvSpPr txBox="1"/>
            <p:nvPr/>
          </p:nvSpPr>
          <p:spPr>
            <a:xfrm>
              <a:off x="5876636" y="1632434"/>
              <a:ext cx="5834766" cy="1292533"/>
            </a:xfrm>
            <a:prstGeom prst="rect">
              <a:avLst/>
            </a:prstGeom>
            <a:noFill/>
          </p:spPr>
          <p:txBody>
            <a:bodyPr wrap="square">
              <a:spAutoFit/>
            </a:bodyPr>
            <a:lstStyle/>
            <a:p>
              <a:pPr algn="l">
                <a:buNone/>
              </a:pPr>
              <a:r>
                <a:rPr lang="en-US" b="1" i="0" dirty="0">
                  <a:solidFill>
                    <a:srgbClr val="92400E"/>
                  </a:solidFill>
                  <a:effectLst/>
                  <a:latin typeface="Inter"/>
                </a:rPr>
                <a:t>🔒 </a:t>
              </a:r>
              <a:r>
                <a:rPr lang="en-US" b="1" dirty="0"/>
                <a:t>Security &amp; Saving</a:t>
              </a:r>
            </a:p>
            <a:p>
              <a:pPr marL="393700" indent="-168275">
                <a:buFont typeface="Arial" panose="020B0604020202020204" pitchFamily="34" charset="0"/>
                <a:buChar char="•"/>
              </a:pPr>
              <a:r>
                <a:rPr lang="en-US" sz="1800" dirty="0"/>
                <a:t>Save as .</a:t>
              </a:r>
              <a:r>
                <a:rPr lang="en-US" sz="1800" dirty="0" err="1"/>
                <a:t>xlsm</a:t>
              </a:r>
              <a:r>
                <a:rPr lang="en-US" sz="1800" dirty="0"/>
                <a:t> (macro-enabled) to keep macros</a:t>
              </a:r>
            </a:p>
            <a:p>
              <a:pPr marL="393700" indent="-168275">
                <a:buFont typeface="Arial" panose="020B0604020202020204" pitchFamily="34" charset="0"/>
                <a:buChar char="•"/>
              </a:pPr>
              <a:r>
                <a:rPr lang="en-US" sz="1800" dirty="0"/>
                <a:t>Enable macros via yellow security bar for trusted files</a:t>
              </a:r>
            </a:p>
            <a:p>
              <a:pPr marL="393700" indent="-168275">
                <a:buFont typeface="Arial" panose="020B0604020202020204" pitchFamily="34" charset="0"/>
                <a:buChar char="•"/>
              </a:pPr>
              <a:r>
                <a:rPr lang="en-US" sz="1800" dirty="0"/>
                <a:t>Only run macros from trusted sources</a:t>
              </a:r>
            </a:p>
          </p:txBody>
        </p:sp>
      </p:grpSp>
      <p:grpSp>
        <p:nvGrpSpPr>
          <p:cNvPr id="29" name="Group 28">
            <a:extLst>
              <a:ext uri="{FF2B5EF4-FFF2-40B4-BE49-F238E27FC236}">
                <a16:creationId xmlns:a16="http://schemas.microsoft.com/office/drawing/2014/main" id="{661D0460-38B8-469A-32B7-9BE05605E3C2}"/>
              </a:ext>
            </a:extLst>
          </p:cNvPr>
          <p:cNvGrpSpPr/>
          <p:nvPr/>
        </p:nvGrpSpPr>
        <p:grpSpPr>
          <a:xfrm>
            <a:off x="6358597" y="4989037"/>
            <a:ext cx="5250641" cy="966995"/>
            <a:chOff x="6095999" y="5353520"/>
            <a:chExt cx="5250641" cy="966995"/>
          </a:xfrm>
        </p:grpSpPr>
        <p:sp>
          <p:nvSpPr>
            <p:cNvPr id="28" name="Rectangle: Rounded Corners 27">
              <a:extLst>
                <a:ext uri="{FF2B5EF4-FFF2-40B4-BE49-F238E27FC236}">
                  <a16:creationId xmlns:a16="http://schemas.microsoft.com/office/drawing/2014/main" id="{36548BDB-2566-3FFA-1D76-5A5A5B2AE0DE}"/>
                </a:ext>
              </a:extLst>
            </p:cNvPr>
            <p:cNvSpPr/>
            <p:nvPr/>
          </p:nvSpPr>
          <p:spPr>
            <a:xfrm>
              <a:off x="6095999" y="5353520"/>
              <a:ext cx="5142463" cy="966995"/>
            </a:xfrm>
            <a:prstGeom prst="roundRect">
              <a:avLst>
                <a:gd name="adj" fmla="val 8023"/>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C2F5AE3B-2D8B-AD47-6943-7EAF928752E1}"/>
                </a:ext>
              </a:extLst>
            </p:cNvPr>
            <p:cNvSpPr txBox="1"/>
            <p:nvPr/>
          </p:nvSpPr>
          <p:spPr>
            <a:xfrm>
              <a:off x="6165695" y="5428655"/>
              <a:ext cx="5180945" cy="769441"/>
            </a:xfrm>
            <a:prstGeom prst="rect">
              <a:avLst/>
            </a:prstGeom>
            <a:noFill/>
          </p:spPr>
          <p:txBody>
            <a:bodyPr wrap="square">
              <a:spAutoFit/>
            </a:bodyPr>
            <a:lstStyle/>
            <a:p>
              <a:pPr marL="457200" indent="-457200"/>
              <a:r>
                <a:rPr lang="en-US" sz="2400" b="1" dirty="0"/>
                <a:t>💡 </a:t>
              </a:r>
              <a:r>
                <a:rPr lang="en-US" sz="2000" dirty="0"/>
                <a:t>For complex data transformation, use Power Query instead</a:t>
              </a:r>
              <a:endParaRPr lang="en-US" sz="2400" dirty="0"/>
            </a:p>
          </p:txBody>
        </p:sp>
      </p:grpSp>
    </p:spTree>
    <p:extLst>
      <p:ext uri="{BB962C8B-B14F-4D97-AF65-F5344CB8AC3E}">
        <p14:creationId xmlns:p14="http://schemas.microsoft.com/office/powerpoint/2010/main" val="28567024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9D939-78EF-A9D1-03F7-4DEE1C843E46}"/>
              </a:ext>
            </a:extLst>
          </p:cNvPr>
          <p:cNvSpPr>
            <a:spLocks noGrp="1"/>
          </p:cNvSpPr>
          <p:nvPr>
            <p:ph type="title"/>
          </p:nvPr>
        </p:nvSpPr>
        <p:spPr/>
        <p:txBody>
          <a:bodyPr/>
          <a:lstStyle/>
          <a:p>
            <a:r>
              <a:rPr lang="en-US" dirty="0"/>
              <a:t>“Vibe Coding” for Excel</a:t>
            </a:r>
          </a:p>
        </p:txBody>
      </p:sp>
      <p:sp>
        <p:nvSpPr>
          <p:cNvPr id="4" name="Text Placeholder 3">
            <a:extLst>
              <a:ext uri="{FF2B5EF4-FFF2-40B4-BE49-F238E27FC236}">
                <a16:creationId xmlns:a16="http://schemas.microsoft.com/office/drawing/2014/main" id="{00311AA3-01D5-80F8-F018-63151BAD1120}"/>
              </a:ext>
            </a:extLst>
          </p:cNvPr>
          <p:cNvSpPr>
            <a:spLocks noGrp="1"/>
          </p:cNvSpPr>
          <p:nvPr>
            <p:ph type="body" sz="quarter" idx="13"/>
          </p:nvPr>
        </p:nvSpPr>
        <p:spPr/>
        <p:txBody>
          <a:bodyPr/>
          <a:lstStyle/>
          <a:p>
            <a:r>
              <a:rPr lang="en-US" dirty="0"/>
              <a:t>Let AI write your VBA code - no programming experience required!</a:t>
            </a:r>
          </a:p>
          <a:p>
            <a:endParaRPr lang="en-US" dirty="0"/>
          </a:p>
        </p:txBody>
      </p:sp>
      <p:sp>
        <p:nvSpPr>
          <p:cNvPr id="5" name="Slide Number Placeholder 4">
            <a:extLst>
              <a:ext uri="{FF2B5EF4-FFF2-40B4-BE49-F238E27FC236}">
                <a16:creationId xmlns:a16="http://schemas.microsoft.com/office/drawing/2014/main" id="{4DCDB7EB-DB24-2ED6-CD59-96390135A53C}"/>
              </a:ext>
            </a:extLst>
          </p:cNvPr>
          <p:cNvSpPr>
            <a:spLocks noGrp="1"/>
          </p:cNvSpPr>
          <p:nvPr>
            <p:ph type="sldNum" sz="quarter" idx="12"/>
          </p:nvPr>
        </p:nvSpPr>
        <p:spPr/>
        <p:txBody>
          <a:bodyPr/>
          <a:lstStyle/>
          <a:p>
            <a:fld id="{0D558541-60C9-42A2-8392-FF12533A6B7A}" type="slidenum">
              <a:rPr lang="en-US" smtClean="0"/>
              <a:pPr/>
              <a:t>74</a:t>
            </a:fld>
            <a:endParaRPr lang="en-US"/>
          </a:p>
        </p:txBody>
      </p:sp>
      <p:grpSp>
        <p:nvGrpSpPr>
          <p:cNvPr id="15" name="Group 14">
            <a:extLst>
              <a:ext uri="{FF2B5EF4-FFF2-40B4-BE49-F238E27FC236}">
                <a16:creationId xmlns:a16="http://schemas.microsoft.com/office/drawing/2014/main" id="{74141F95-551B-BFE4-04C0-BA97C35630F7}"/>
              </a:ext>
            </a:extLst>
          </p:cNvPr>
          <p:cNvGrpSpPr/>
          <p:nvPr/>
        </p:nvGrpSpPr>
        <p:grpSpPr>
          <a:xfrm>
            <a:off x="293949" y="1725922"/>
            <a:ext cx="3920027" cy="4656750"/>
            <a:chOff x="366183" y="1744050"/>
            <a:chExt cx="3920027" cy="4656750"/>
          </a:xfrm>
        </p:grpSpPr>
        <p:sp>
          <p:nvSpPr>
            <p:cNvPr id="12" name="Rectangle: Rounded Corners 11">
              <a:extLst>
                <a:ext uri="{FF2B5EF4-FFF2-40B4-BE49-F238E27FC236}">
                  <a16:creationId xmlns:a16="http://schemas.microsoft.com/office/drawing/2014/main" id="{B09A7591-B511-9843-D2D4-60862FF14A2D}"/>
                </a:ext>
              </a:extLst>
            </p:cNvPr>
            <p:cNvSpPr/>
            <p:nvPr/>
          </p:nvSpPr>
          <p:spPr>
            <a:xfrm>
              <a:off x="366183" y="1744050"/>
              <a:ext cx="3914021" cy="4656750"/>
            </a:xfrm>
            <a:prstGeom prst="roundRect">
              <a:avLst>
                <a:gd name="adj" fmla="val 2182"/>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TextBox 6">
              <a:extLst>
                <a:ext uri="{FF2B5EF4-FFF2-40B4-BE49-F238E27FC236}">
                  <a16:creationId xmlns:a16="http://schemas.microsoft.com/office/drawing/2014/main" id="{76293FC7-5501-F475-5E39-26C5D5D222F1}"/>
                </a:ext>
              </a:extLst>
            </p:cNvPr>
            <p:cNvSpPr txBox="1"/>
            <p:nvPr/>
          </p:nvSpPr>
          <p:spPr>
            <a:xfrm>
              <a:off x="372189" y="1771483"/>
              <a:ext cx="3914021" cy="4277966"/>
            </a:xfrm>
            <a:prstGeom prst="rect">
              <a:avLst/>
            </a:prstGeom>
            <a:noFill/>
          </p:spPr>
          <p:txBody>
            <a:bodyPr wrap="square">
              <a:spAutoFit/>
            </a:bodyPr>
            <a:lstStyle/>
            <a:p>
              <a:pPr algn="l">
                <a:buNone/>
              </a:pPr>
              <a:r>
                <a:rPr lang="en-US" b="1" i="0" dirty="0">
                  <a:solidFill>
                    <a:srgbClr val="FFFFFF"/>
                  </a:solidFill>
                  <a:effectLst/>
                  <a:latin typeface="Inter"/>
                </a:rPr>
                <a:t>🤖</a:t>
              </a:r>
              <a:r>
                <a:rPr lang="en-US" b="1" i="0" dirty="0">
                  <a:solidFill>
                    <a:srgbClr val="1F2937"/>
                  </a:solidFill>
                  <a:effectLst/>
                </a:rPr>
                <a:t>Step 1: Get Your Macro</a:t>
              </a:r>
            </a:p>
            <a:p>
              <a:pPr algn="l">
                <a:buNone/>
              </a:pPr>
              <a:endParaRPr lang="en-US" sz="800" b="1" i="0" dirty="0">
                <a:solidFill>
                  <a:srgbClr val="1F2937"/>
                </a:solidFill>
                <a:effectLst/>
              </a:endParaRPr>
            </a:p>
            <a:p>
              <a:pPr marL="234950" indent="-234950" algn="l">
                <a:buFont typeface="+mj-lt"/>
                <a:buAutoNum type="arabicPeriod"/>
              </a:pPr>
              <a:r>
                <a:rPr lang="en-US" sz="2000" b="0" i="0" dirty="0">
                  <a:effectLst/>
                </a:rPr>
                <a:t>Open </a:t>
              </a:r>
              <a:r>
                <a:rPr lang="en-US" sz="2000" b="1" i="0" dirty="0">
                  <a:effectLst/>
                </a:rPr>
                <a:t>Claude.ai</a:t>
              </a:r>
              <a:r>
                <a:rPr lang="en-US" sz="2000" b="0" i="0" dirty="0">
                  <a:effectLst/>
                </a:rPr>
                <a:t> or </a:t>
              </a:r>
              <a:r>
                <a:rPr lang="en-US" sz="2000" b="1" i="0" dirty="0">
                  <a:effectLst/>
                </a:rPr>
                <a:t>ChatGPT</a:t>
              </a:r>
              <a:endParaRPr lang="en-US" sz="2000" dirty="0"/>
            </a:p>
            <a:p>
              <a:pPr marL="234950" indent="-234950" algn="l">
                <a:buFont typeface="+mj-lt"/>
                <a:buAutoNum type="arabicPeriod"/>
              </a:pPr>
              <a:r>
                <a:rPr lang="en-US" sz="2000" b="0" i="0" dirty="0">
                  <a:effectLst/>
                </a:rPr>
                <a:t>Create free account if needed</a:t>
              </a:r>
              <a:endParaRPr lang="en-US" sz="2000" dirty="0"/>
            </a:p>
            <a:p>
              <a:pPr marL="234950" indent="-234950" algn="l">
                <a:buFont typeface="+mj-lt"/>
                <a:buAutoNum type="arabicPeriod"/>
              </a:pPr>
              <a:r>
                <a:rPr lang="en-US" sz="2000" b="0" i="0" dirty="0">
                  <a:effectLst/>
                </a:rPr>
                <a:t>Copy and paste this exact prompt:</a:t>
              </a:r>
            </a:p>
            <a:p>
              <a:pPr algn="l"/>
              <a:endParaRPr lang="en-US" sz="2000" b="1" i="0" dirty="0">
                <a:effectLst/>
              </a:endParaRPr>
            </a:p>
            <a:p>
              <a:pPr algn="l">
                <a:buNone/>
              </a:pPr>
              <a:r>
                <a:rPr lang="en-US" sz="1400" b="0" i="0" dirty="0">
                  <a:effectLst/>
                </a:rPr>
                <a:t>Create an Excel VBA macro that formats charts with Northwestern University brand colors. The macro should check if charts exist, format the first chart found, and apply these specific colors to data series in order: Series 1: RGB(72, 36, 118), Series 2: RGB(0, 134, 86), Series 3: RGB(13, 45, 108), Series 4: RGB(255, 197, 32), Series 5: RGB(80, 145, 205). Also format the title with Northwestern purple, remove gridlines, and include error handling.</a:t>
              </a:r>
              <a:endParaRPr lang="en-US" sz="2000" b="0" i="0" dirty="0">
                <a:effectLst/>
                <a:latin typeface="Inter"/>
              </a:endParaRPr>
            </a:p>
          </p:txBody>
        </p:sp>
      </p:grpSp>
    </p:spTree>
    <p:extLst>
      <p:ext uri="{BB962C8B-B14F-4D97-AF65-F5344CB8AC3E}">
        <p14:creationId xmlns:p14="http://schemas.microsoft.com/office/powerpoint/2010/main" val="308570344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9A36B-9598-DB06-342F-7CDD1EE8F0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B9ACDF-4254-7FEE-81E9-975229B642F1}"/>
              </a:ext>
            </a:extLst>
          </p:cNvPr>
          <p:cNvSpPr>
            <a:spLocks noGrp="1"/>
          </p:cNvSpPr>
          <p:nvPr>
            <p:ph type="title"/>
          </p:nvPr>
        </p:nvSpPr>
        <p:spPr/>
        <p:txBody>
          <a:bodyPr/>
          <a:lstStyle/>
          <a:p>
            <a:r>
              <a:rPr lang="en-US" dirty="0"/>
              <a:t>“Vibe Coding” for Excel</a:t>
            </a:r>
          </a:p>
        </p:txBody>
      </p:sp>
      <p:sp>
        <p:nvSpPr>
          <p:cNvPr id="4" name="Text Placeholder 3">
            <a:extLst>
              <a:ext uri="{FF2B5EF4-FFF2-40B4-BE49-F238E27FC236}">
                <a16:creationId xmlns:a16="http://schemas.microsoft.com/office/drawing/2014/main" id="{359EE6E5-95F0-7C0D-4A0F-3F47DC820C1F}"/>
              </a:ext>
            </a:extLst>
          </p:cNvPr>
          <p:cNvSpPr>
            <a:spLocks noGrp="1"/>
          </p:cNvSpPr>
          <p:nvPr>
            <p:ph type="body" sz="quarter" idx="13"/>
          </p:nvPr>
        </p:nvSpPr>
        <p:spPr/>
        <p:txBody>
          <a:bodyPr/>
          <a:lstStyle/>
          <a:p>
            <a:r>
              <a:rPr lang="en-US" dirty="0"/>
              <a:t>Let AI write your VBA code - no programming experience required!</a:t>
            </a:r>
          </a:p>
          <a:p>
            <a:endParaRPr lang="en-US" dirty="0"/>
          </a:p>
        </p:txBody>
      </p:sp>
      <p:sp>
        <p:nvSpPr>
          <p:cNvPr id="5" name="Slide Number Placeholder 4">
            <a:extLst>
              <a:ext uri="{FF2B5EF4-FFF2-40B4-BE49-F238E27FC236}">
                <a16:creationId xmlns:a16="http://schemas.microsoft.com/office/drawing/2014/main" id="{AE414B66-56E4-A0C6-2A33-E66BF894DF38}"/>
              </a:ext>
            </a:extLst>
          </p:cNvPr>
          <p:cNvSpPr>
            <a:spLocks noGrp="1"/>
          </p:cNvSpPr>
          <p:nvPr>
            <p:ph type="sldNum" sz="quarter" idx="12"/>
          </p:nvPr>
        </p:nvSpPr>
        <p:spPr/>
        <p:txBody>
          <a:bodyPr/>
          <a:lstStyle/>
          <a:p>
            <a:fld id="{0D558541-60C9-42A2-8392-FF12533A6B7A}" type="slidenum">
              <a:rPr lang="en-US" smtClean="0"/>
              <a:pPr/>
              <a:t>75</a:t>
            </a:fld>
            <a:endParaRPr lang="en-US"/>
          </a:p>
        </p:txBody>
      </p:sp>
      <p:grpSp>
        <p:nvGrpSpPr>
          <p:cNvPr id="15" name="Group 14">
            <a:extLst>
              <a:ext uri="{FF2B5EF4-FFF2-40B4-BE49-F238E27FC236}">
                <a16:creationId xmlns:a16="http://schemas.microsoft.com/office/drawing/2014/main" id="{A8DB91A4-9EA7-C125-1657-0AFF0FBF423A}"/>
              </a:ext>
            </a:extLst>
          </p:cNvPr>
          <p:cNvGrpSpPr/>
          <p:nvPr/>
        </p:nvGrpSpPr>
        <p:grpSpPr>
          <a:xfrm>
            <a:off x="293949" y="1725922"/>
            <a:ext cx="3920027" cy="4656750"/>
            <a:chOff x="366183" y="1744050"/>
            <a:chExt cx="3920027" cy="4656750"/>
          </a:xfrm>
        </p:grpSpPr>
        <p:sp>
          <p:nvSpPr>
            <p:cNvPr id="12" name="Rectangle: Rounded Corners 11">
              <a:extLst>
                <a:ext uri="{FF2B5EF4-FFF2-40B4-BE49-F238E27FC236}">
                  <a16:creationId xmlns:a16="http://schemas.microsoft.com/office/drawing/2014/main" id="{D481862B-98EF-3A92-9E71-71F57EA89777}"/>
                </a:ext>
              </a:extLst>
            </p:cNvPr>
            <p:cNvSpPr/>
            <p:nvPr/>
          </p:nvSpPr>
          <p:spPr>
            <a:xfrm>
              <a:off x="366183" y="1744050"/>
              <a:ext cx="3914021" cy="4656750"/>
            </a:xfrm>
            <a:prstGeom prst="roundRect">
              <a:avLst>
                <a:gd name="adj" fmla="val 2182"/>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TextBox 6">
              <a:extLst>
                <a:ext uri="{FF2B5EF4-FFF2-40B4-BE49-F238E27FC236}">
                  <a16:creationId xmlns:a16="http://schemas.microsoft.com/office/drawing/2014/main" id="{59A4F25F-6C2D-BF75-E02A-3E6A5D436C26}"/>
                </a:ext>
              </a:extLst>
            </p:cNvPr>
            <p:cNvSpPr txBox="1"/>
            <p:nvPr/>
          </p:nvSpPr>
          <p:spPr>
            <a:xfrm>
              <a:off x="372189" y="1771483"/>
              <a:ext cx="3914021" cy="4277966"/>
            </a:xfrm>
            <a:prstGeom prst="rect">
              <a:avLst/>
            </a:prstGeom>
            <a:noFill/>
          </p:spPr>
          <p:txBody>
            <a:bodyPr wrap="square">
              <a:spAutoFit/>
            </a:bodyPr>
            <a:lstStyle/>
            <a:p>
              <a:pPr algn="l">
                <a:buNone/>
              </a:pPr>
              <a:r>
                <a:rPr lang="en-US" b="1" i="0" dirty="0">
                  <a:solidFill>
                    <a:srgbClr val="FFFFFF"/>
                  </a:solidFill>
                  <a:effectLst/>
                  <a:latin typeface="Inter"/>
                </a:rPr>
                <a:t>🤖</a:t>
              </a:r>
              <a:r>
                <a:rPr lang="en-US" b="1" i="0" dirty="0">
                  <a:solidFill>
                    <a:srgbClr val="1F2937"/>
                  </a:solidFill>
                  <a:effectLst/>
                </a:rPr>
                <a:t>Step 1: Get Your Macro</a:t>
              </a:r>
            </a:p>
            <a:p>
              <a:pPr algn="l">
                <a:buNone/>
              </a:pPr>
              <a:endParaRPr lang="en-US" sz="800" b="1" i="0" dirty="0">
                <a:solidFill>
                  <a:srgbClr val="1F2937"/>
                </a:solidFill>
                <a:effectLst/>
              </a:endParaRPr>
            </a:p>
            <a:p>
              <a:pPr marL="234950" indent="-234950" algn="l">
                <a:buFont typeface="+mj-lt"/>
                <a:buAutoNum type="arabicPeriod"/>
              </a:pPr>
              <a:r>
                <a:rPr lang="en-US" sz="2000" b="0" i="0" dirty="0">
                  <a:effectLst/>
                </a:rPr>
                <a:t>Open </a:t>
              </a:r>
              <a:r>
                <a:rPr lang="en-US" sz="2000" b="1" i="0" dirty="0">
                  <a:effectLst/>
                </a:rPr>
                <a:t>Claude.ai</a:t>
              </a:r>
              <a:r>
                <a:rPr lang="en-US" sz="2000" b="0" i="0" dirty="0">
                  <a:effectLst/>
                </a:rPr>
                <a:t> or </a:t>
              </a:r>
              <a:r>
                <a:rPr lang="en-US" sz="2000" b="1" i="0" dirty="0">
                  <a:effectLst/>
                </a:rPr>
                <a:t>ChatGPT</a:t>
              </a:r>
              <a:endParaRPr lang="en-US" sz="2000" dirty="0"/>
            </a:p>
            <a:p>
              <a:pPr marL="234950" indent="-234950" algn="l">
                <a:buFont typeface="+mj-lt"/>
                <a:buAutoNum type="arabicPeriod"/>
              </a:pPr>
              <a:r>
                <a:rPr lang="en-US" sz="2000" b="0" i="0" dirty="0">
                  <a:effectLst/>
                </a:rPr>
                <a:t>Create free account if needed</a:t>
              </a:r>
              <a:endParaRPr lang="en-US" sz="2000" dirty="0"/>
            </a:p>
            <a:p>
              <a:pPr marL="234950" indent="-234950" algn="l">
                <a:buFont typeface="+mj-lt"/>
                <a:buAutoNum type="arabicPeriod"/>
              </a:pPr>
              <a:r>
                <a:rPr lang="en-US" sz="2000" b="0" i="0" dirty="0">
                  <a:effectLst/>
                </a:rPr>
                <a:t>Copy and paste this exact prompt:</a:t>
              </a:r>
            </a:p>
            <a:p>
              <a:pPr algn="l"/>
              <a:endParaRPr lang="en-US" sz="2000" b="1" i="0" dirty="0">
                <a:effectLst/>
              </a:endParaRPr>
            </a:p>
            <a:p>
              <a:pPr algn="l">
                <a:buNone/>
              </a:pPr>
              <a:r>
                <a:rPr lang="en-US" sz="1400" b="0" i="0" dirty="0">
                  <a:effectLst/>
                </a:rPr>
                <a:t>Create an Excel VBA macro that formats charts with Northwestern University brand colors. The macro should check if charts exist, format the first chart found, and apply these specific colors to data series in order: Series 1: RGB(72, 36, 118), Series 2: RGB(0, 134, 86), Series 3: RGB(13, 45, 108), Series 4: RGB(255, 197, 32), Series 5: RGB(80, 145, 205). Also format the title with Northwestern purple, remove gridlines, and include error handling.</a:t>
              </a:r>
              <a:endParaRPr lang="en-US" sz="2000" b="0" i="0" dirty="0">
                <a:effectLst/>
                <a:latin typeface="Inter"/>
              </a:endParaRPr>
            </a:p>
          </p:txBody>
        </p:sp>
      </p:grpSp>
      <p:grpSp>
        <p:nvGrpSpPr>
          <p:cNvPr id="16" name="Group 15">
            <a:extLst>
              <a:ext uri="{FF2B5EF4-FFF2-40B4-BE49-F238E27FC236}">
                <a16:creationId xmlns:a16="http://schemas.microsoft.com/office/drawing/2014/main" id="{4AF0B781-A54C-B045-A9DE-EA81DBD7EDCD}"/>
              </a:ext>
            </a:extLst>
          </p:cNvPr>
          <p:cNvGrpSpPr/>
          <p:nvPr/>
        </p:nvGrpSpPr>
        <p:grpSpPr>
          <a:xfrm>
            <a:off x="4400686" y="1744050"/>
            <a:ext cx="3644680" cy="4742809"/>
            <a:chOff x="4393762" y="1737519"/>
            <a:chExt cx="3644680" cy="4742809"/>
          </a:xfrm>
        </p:grpSpPr>
        <p:sp>
          <p:nvSpPr>
            <p:cNvPr id="13" name="Rectangle: Rounded Corners 12">
              <a:extLst>
                <a:ext uri="{FF2B5EF4-FFF2-40B4-BE49-F238E27FC236}">
                  <a16:creationId xmlns:a16="http://schemas.microsoft.com/office/drawing/2014/main" id="{8E0FD1CA-91E5-4268-F9AF-4EBB6288CD38}"/>
                </a:ext>
              </a:extLst>
            </p:cNvPr>
            <p:cNvSpPr/>
            <p:nvPr/>
          </p:nvSpPr>
          <p:spPr>
            <a:xfrm>
              <a:off x="4393762" y="1737519"/>
              <a:ext cx="3644680" cy="4656750"/>
            </a:xfrm>
            <a:prstGeom prst="roundRect">
              <a:avLst>
                <a:gd name="adj" fmla="val 2182"/>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TextBox 8">
              <a:extLst>
                <a:ext uri="{FF2B5EF4-FFF2-40B4-BE49-F238E27FC236}">
                  <a16:creationId xmlns:a16="http://schemas.microsoft.com/office/drawing/2014/main" id="{2489C826-DE7A-42A9-B483-8B7A99038C2C}"/>
                </a:ext>
              </a:extLst>
            </p:cNvPr>
            <p:cNvSpPr txBox="1"/>
            <p:nvPr/>
          </p:nvSpPr>
          <p:spPr>
            <a:xfrm>
              <a:off x="4443594" y="1802252"/>
              <a:ext cx="3545016" cy="4678076"/>
            </a:xfrm>
            <a:prstGeom prst="rect">
              <a:avLst/>
            </a:prstGeom>
            <a:noFill/>
          </p:spPr>
          <p:txBody>
            <a:bodyPr wrap="square">
              <a:spAutoFit/>
            </a:bodyPr>
            <a:lstStyle/>
            <a:p>
              <a:pPr algn="l">
                <a:buNone/>
              </a:pPr>
              <a:r>
                <a:rPr lang="en-US" b="1" i="0" dirty="0">
                  <a:solidFill>
                    <a:srgbClr val="FFFFFF"/>
                  </a:solidFill>
                  <a:effectLst/>
                  <a:latin typeface="Inter"/>
                </a:rPr>
                <a:t>📊</a:t>
              </a:r>
              <a:r>
                <a:rPr lang="en-US" b="1" dirty="0">
                  <a:solidFill>
                    <a:srgbClr val="1F2937"/>
                  </a:solidFill>
                </a:rPr>
                <a:t>Step 2: Create Chart</a:t>
              </a:r>
            </a:p>
            <a:p>
              <a:pPr algn="l">
                <a:buNone/>
              </a:pPr>
              <a:endParaRPr lang="en-US" sz="800" b="1" dirty="0">
                <a:solidFill>
                  <a:srgbClr val="1F2937"/>
                </a:solidFill>
              </a:endParaRPr>
            </a:p>
            <a:p>
              <a:pPr marL="234950" indent="-234950">
                <a:buFont typeface="+mj-lt"/>
                <a:buAutoNum type="arabicPeriod"/>
              </a:pPr>
              <a:r>
                <a:rPr lang="en-US" sz="2000" dirty="0"/>
                <a:t>Open Excel, create new workbook and save as .</a:t>
              </a:r>
              <a:r>
                <a:rPr lang="en-US" sz="2000" dirty="0" err="1"/>
                <a:t>xlsm</a:t>
              </a:r>
              <a:r>
                <a:rPr lang="en-US" sz="2000" dirty="0"/>
                <a:t> </a:t>
              </a:r>
            </a:p>
            <a:p>
              <a:pPr marL="234950" indent="-234950">
                <a:buFont typeface="+mj-lt"/>
                <a:buAutoNum type="arabicPeriod"/>
              </a:pPr>
              <a:r>
                <a:rPr lang="en-US" sz="2000" dirty="0"/>
                <a:t>Copy this data into cells A1:F5:</a:t>
              </a:r>
            </a:p>
            <a:p>
              <a:pPr algn="l">
                <a:buNone/>
              </a:pPr>
              <a:endParaRPr lang="en-US" sz="1100" b="1" i="0" dirty="0">
                <a:effectLst/>
              </a:endParaRPr>
            </a:p>
            <a:p>
              <a:r>
                <a:rPr lang="en-US" sz="1400" dirty="0" err="1"/>
                <a:t>Quarter,Enrollment,Revenue,Research,Satisfaction,Alumni</a:t>
              </a:r>
              <a:r>
                <a:rPr lang="en-US" sz="1400" dirty="0"/>
                <a:t> Q1,15420,28.5,12.3,8.2,5.1 Q2,16890,31.2,14.7,8.7,5.8 Q3,17250,33.8,15.9,9.1,6.2 Q4,18100,35.4,17.2,9.4,6.7</a:t>
              </a:r>
            </a:p>
            <a:p>
              <a:endParaRPr lang="en-US" sz="1100" b="1" i="0" dirty="0">
                <a:effectLst/>
              </a:endParaRPr>
            </a:p>
            <a:p>
              <a:pPr marL="287338" indent="-287338" algn="l"/>
              <a:r>
                <a:rPr lang="en-US" sz="2000" i="0" dirty="0">
                  <a:effectLst/>
                </a:rPr>
                <a:t>3.</a:t>
              </a:r>
              <a:r>
                <a:rPr lang="en-US" sz="2000" b="1" i="0" dirty="0">
                  <a:effectLst/>
                </a:rPr>
                <a:t> </a:t>
              </a:r>
              <a:r>
                <a:rPr lang="en-US" sz="2000" b="0" i="0" dirty="0">
                  <a:effectLst/>
                </a:rPr>
                <a:t>Select all data (A1:F5)</a:t>
              </a:r>
            </a:p>
            <a:p>
              <a:pPr marL="287338" indent="-287338" algn="l"/>
              <a:r>
                <a:rPr lang="en-US" sz="2000" i="0" dirty="0">
                  <a:effectLst/>
                </a:rPr>
                <a:t>4</a:t>
              </a:r>
              <a:r>
                <a:rPr lang="en-US" sz="2000" b="1" i="0" dirty="0">
                  <a:effectLst/>
                </a:rPr>
                <a:t>. </a:t>
              </a:r>
              <a:r>
                <a:rPr lang="en-US" sz="2000" b="0" i="0" dirty="0">
                  <a:effectLst/>
                </a:rPr>
                <a:t>Insert → Charts → Line Chart</a:t>
              </a:r>
            </a:p>
            <a:p>
              <a:pPr marL="287338" indent="-287338" algn="l"/>
              <a:r>
                <a:rPr lang="en-US" sz="2000" i="0" dirty="0">
                  <a:effectLst/>
                </a:rPr>
                <a:t>5. </a:t>
              </a:r>
              <a:r>
                <a:rPr lang="en-US" sz="2000" b="0" i="0" dirty="0">
                  <a:effectLst/>
                </a:rPr>
                <a:t>Add chart title: </a:t>
              </a:r>
              <a:r>
                <a:rPr lang="en-US" sz="1800" b="1" i="0" dirty="0">
                  <a:effectLst/>
                </a:rPr>
                <a:t>"Northwestern Metrics"</a:t>
              </a:r>
              <a:endParaRPr lang="en-US" sz="2000" b="0" i="0" dirty="0">
                <a:effectLst/>
              </a:endParaRPr>
            </a:p>
          </p:txBody>
        </p:sp>
      </p:grpSp>
    </p:spTree>
    <p:extLst>
      <p:ext uri="{BB962C8B-B14F-4D97-AF65-F5344CB8AC3E}">
        <p14:creationId xmlns:p14="http://schemas.microsoft.com/office/powerpoint/2010/main" val="318206497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BBD25-57E2-4AA4-AB17-CC1CCFDDC5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62E5BA-2446-F29F-3665-BB331D7D35BB}"/>
              </a:ext>
            </a:extLst>
          </p:cNvPr>
          <p:cNvSpPr>
            <a:spLocks noGrp="1"/>
          </p:cNvSpPr>
          <p:nvPr>
            <p:ph type="title"/>
          </p:nvPr>
        </p:nvSpPr>
        <p:spPr/>
        <p:txBody>
          <a:bodyPr/>
          <a:lstStyle/>
          <a:p>
            <a:r>
              <a:rPr lang="en-US" dirty="0"/>
              <a:t>“Vibe Coding” for Excel</a:t>
            </a:r>
          </a:p>
        </p:txBody>
      </p:sp>
      <p:sp>
        <p:nvSpPr>
          <p:cNvPr id="4" name="Text Placeholder 3">
            <a:extLst>
              <a:ext uri="{FF2B5EF4-FFF2-40B4-BE49-F238E27FC236}">
                <a16:creationId xmlns:a16="http://schemas.microsoft.com/office/drawing/2014/main" id="{4B4B6656-BEC7-07F5-B811-BECFABE15ACA}"/>
              </a:ext>
            </a:extLst>
          </p:cNvPr>
          <p:cNvSpPr>
            <a:spLocks noGrp="1"/>
          </p:cNvSpPr>
          <p:nvPr>
            <p:ph type="body" sz="quarter" idx="13"/>
          </p:nvPr>
        </p:nvSpPr>
        <p:spPr/>
        <p:txBody>
          <a:bodyPr/>
          <a:lstStyle/>
          <a:p>
            <a:r>
              <a:rPr lang="en-US" dirty="0"/>
              <a:t>Let AI write your VBA code - no programming experience required!</a:t>
            </a:r>
          </a:p>
          <a:p>
            <a:endParaRPr lang="en-US" dirty="0"/>
          </a:p>
        </p:txBody>
      </p:sp>
      <p:sp>
        <p:nvSpPr>
          <p:cNvPr id="5" name="Slide Number Placeholder 4">
            <a:extLst>
              <a:ext uri="{FF2B5EF4-FFF2-40B4-BE49-F238E27FC236}">
                <a16:creationId xmlns:a16="http://schemas.microsoft.com/office/drawing/2014/main" id="{59C3CF2A-B7DA-0192-EEF5-90D8EC80B6B3}"/>
              </a:ext>
            </a:extLst>
          </p:cNvPr>
          <p:cNvSpPr>
            <a:spLocks noGrp="1"/>
          </p:cNvSpPr>
          <p:nvPr>
            <p:ph type="sldNum" sz="quarter" idx="12"/>
          </p:nvPr>
        </p:nvSpPr>
        <p:spPr/>
        <p:txBody>
          <a:bodyPr/>
          <a:lstStyle/>
          <a:p>
            <a:fld id="{0D558541-60C9-42A2-8392-FF12533A6B7A}" type="slidenum">
              <a:rPr lang="en-US" smtClean="0"/>
              <a:pPr/>
              <a:t>76</a:t>
            </a:fld>
            <a:endParaRPr lang="en-US"/>
          </a:p>
        </p:txBody>
      </p:sp>
      <p:grpSp>
        <p:nvGrpSpPr>
          <p:cNvPr id="15" name="Group 14">
            <a:extLst>
              <a:ext uri="{FF2B5EF4-FFF2-40B4-BE49-F238E27FC236}">
                <a16:creationId xmlns:a16="http://schemas.microsoft.com/office/drawing/2014/main" id="{25C7441B-7E0B-AFEE-80FC-111A3083CEED}"/>
              </a:ext>
            </a:extLst>
          </p:cNvPr>
          <p:cNvGrpSpPr/>
          <p:nvPr/>
        </p:nvGrpSpPr>
        <p:grpSpPr>
          <a:xfrm>
            <a:off x="293949" y="1725922"/>
            <a:ext cx="3920027" cy="4656750"/>
            <a:chOff x="366183" y="1744050"/>
            <a:chExt cx="3920027" cy="4656750"/>
          </a:xfrm>
        </p:grpSpPr>
        <p:sp>
          <p:nvSpPr>
            <p:cNvPr id="12" name="Rectangle: Rounded Corners 11">
              <a:extLst>
                <a:ext uri="{FF2B5EF4-FFF2-40B4-BE49-F238E27FC236}">
                  <a16:creationId xmlns:a16="http://schemas.microsoft.com/office/drawing/2014/main" id="{6192DF91-AF48-8CA0-C27B-54E43C294176}"/>
                </a:ext>
              </a:extLst>
            </p:cNvPr>
            <p:cNvSpPr/>
            <p:nvPr/>
          </p:nvSpPr>
          <p:spPr>
            <a:xfrm>
              <a:off x="366183" y="1744050"/>
              <a:ext cx="3914021" cy="4656750"/>
            </a:xfrm>
            <a:prstGeom prst="roundRect">
              <a:avLst>
                <a:gd name="adj" fmla="val 2182"/>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TextBox 6">
              <a:extLst>
                <a:ext uri="{FF2B5EF4-FFF2-40B4-BE49-F238E27FC236}">
                  <a16:creationId xmlns:a16="http://schemas.microsoft.com/office/drawing/2014/main" id="{2D91F001-EA24-5112-FF30-299CB321A163}"/>
                </a:ext>
              </a:extLst>
            </p:cNvPr>
            <p:cNvSpPr txBox="1"/>
            <p:nvPr/>
          </p:nvSpPr>
          <p:spPr>
            <a:xfrm>
              <a:off x="372189" y="1771483"/>
              <a:ext cx="3914021" cy="4277966"/>
            </a:xfrm>
            <a:prstGeom prst="rect">
              <a:avLst/>
            </a:prstGeom>
            <a:noFill/>
          </p:spPr>
          <p:txBody>
            <a:bodyPr wrap="square">
              <a:spAutoFit/>
            </a:bodyPr>
            <a:lstStyle/>
            <a:p>
              <a:pPr algn="l">
                <a:buNone/>
              </a:pPr>
              <a:r>
                <a:rPr lang="en-US" b="1" i="0" dirty="0">
                  <a:solidFill>
                    <a:srgbClr val="FFFFFF"/>
                  </a:solidFill>
                  <a:effectLst/>
                  <a:latin typeface="Inter"/>
                </a:rPr>
                <a:t>🤖</a:t>
              </a:r>
              <a:r>
                <a:rPr lang="en-US" b="1" i="0" dirty="0">
                  <a:solidFill>
                    <a:srgbClr val="1F2937"/>
                  </a:solidFill>
                  <a:effectLst/>
                </a:rPr>
                <a:t>Step 1: Get Your Macro</a:t>
              </a:r>
            </a:p>
            <a:p>
              <a:pPr algn="l">
                <a:buNone/>
              </a:pPr>
              <a:endParaRPr lang="en-US" sz="800" b="1" i="0" dirty="0">
                <a:solidFill>
                  <a:srgbClr val="1F2937"/>
                </a:solidFill>
                <a:effectLst/>
              </a:endParaRPr>
            </a:p>
            <a:p>
              <a:pPr marL="234950" indent="-234950" algn="l">
                <a:buFont typeface="+mj-lt"/>
                <a:buAutoNum type="arabicPeriod"/>
              </a:pPr>
              <a:r>
                <a:rPr lang="en-US" sz="2000" b="0" i="0" dirty="0">
                  <a:effectLst/>
                </a:rPr>
                <a:t>Open </a:t>
              </a:r>
              <a:r>
                <a:rPr lang="en-US" sz="2000" b="1" i="0" dirty="0">
                  <a:effectLst/>
                </a:rPr>
                <a:t>Claude.ai</a:t>
              </a:r>
              <a:r>
                <a:rPr lang="en-US" sz="2000" b="0" i="0" dirty="0">
                  <a:effectLst/>
                </a:rPr>
                <a:t> or </a:t>
              </a:r>
              <a:r>
                <a:rPr lang="en-US" sz="2000" b="1" i="0" dirty="0">
                  <a:effectLst/>
                </a:rPr>
                <a:t>ChatGPT</a:t>
              </a:r>
              <a:endParaRPr lang="en-US" sz="2000" dirty="0"/>
            </a:p>
            <a:p>
              <a:pPr marL="234950" indent="-234950" algn="l">
                <a:buFont typeface="+mj-lt"/>
                <a:buAutoNum type="arabicPeriod"/>
              </a:pPr>
              <a:r>
                <a:rPr lang="en-US" sz="2000" b="0" i="0" dirty="0">
                  <a:effectLst/>
                </a:rPr>
                <a:t>Create free account if needed</a:t>
              </a:r>
              <a:endParaRPr lang="en-US" sz="2000" dirty="0"/>
            </a:p>
            <a:p>
              <a:pPr marL="234950" indent="-234950" algn="l">
                <a:buFont typeface="+mj-lt"/>
                <a:buAutoNum type="arabicPeriod"/>
              </a:pPr>
              <a:r>
                <a:rPr lang="en-US" sz="2000" b="0" i="0" dirty="0">
                  <a:effectLst/>
                </a:rPr>
                <a:t>Copy and paste this exact prompt:</a:t>
              </a:r>
            </a:p>
            <a:p>
              <a:pPr algn="l"/>
              <a:endParaRPr lang="en-US" sz="2000" b="1" i="0" dirty="0">
                <a:effectLst/>
              </a:endParaRPr>
            </a:p>
            <a:p>
              <a:pPr algn="l">
                <a:buNone/>
              </a:pPr>
              <a:r>
                <a:rPr lang="en-US" sz="1400" b="0" i="0" dirty="0">
                  <a:effectLst/>
                </a:rPr>
                <a:t>Create an Excel VBA macro that formats charts with Northwestern University brand colors. The macro should check if charts exist, format the first chart found, and apply these specific colors to data series in order: Series 1: RGB(72, 36, 118), Series 2: RGB(0, 134, 86), Series 3: RGB(13, 45, 108), Series 4: RGB(255, 197, 32), Series 5: RGB(80, 145, 205). Also format the title with Northwestern purple, remove gridlines, and include error handling.</a:t>
              </a:r>
              <a:endParaRPr lang="en-US" sz="2000" b="0" i="0" dirty="0">
                <a:effectLst/>
                <a:latin typeface="Inter"/>
              </a:endParaRPr>
            </a:p>
          </p:txBody>
        </p:sp>
      </p:grpSp>
      <p:grpSp>
        <p:nvGrpSpPr>
          <p:cNvPr id="16" name="Group 15">
            <a:extLst>
              <a:ext uri="{FF2B5EF4-FFF2-40B4-BE49-F238E27FC236}">
                <a16:creationId xmlns:a16="http://schemas.microsoft.com/office/drawing/2014/main" id="{06FA937D-7521-9213-593D-60885D6A3F16}"/>
              </a:ext>
            </a:extLst>
          </p:cNvPr>
          <p:cNvGrpSpPr/>
          <p:nvPr/>
        </p:nvGrpSpPr>
        <p:grpSpPr>
          <a:xfrm>
            <a:off x="4400686" y="1744050"/>
            <a:ext cx="3644680" cy="4742809"/>
            <a:chOff x="4393762" y="1737519"/>
            <a:chExt cx="3644680" cy="4742809"/>
          </a:xfrm>
        </p:grpSpPr>
        <p:sp>
          <p:nvSpPr>
            <p:cNvPr id="13" name="Rectangle: Rounded Corners 12">
              <a:extLst>
                <a:ext uri="{FF2B5EF4-FFF2-40B4-BE49-F238E27FC236}">
                  <a16:creationId xmlns:a16="http://schemas.microsoft.com/office/drawing/2014/main" id="{A8DA3BB8-D819-D778-FA49-E79766954E1D}"/>
                </a:ext>
              </a:extLst>
            </p:cNvPr>
            <p:cNvSpPr/>
            <p:nvPr/>
          </p:nvSpPr>
          <p:spPr>
            <a:xfrm>
              <a:off x="4393762" y="1737519"/>
              <a:ext cx="3644680" cy="4656750"/>
            </a:xfrm>
            <a:prstGeom prst="roundRect">
              <a:avLst>
                <a:gd name="adj" fmla="val 2182"/>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TextBox 8">
              <a:extLst>
                <a:ext uri="{FF2B5EF4-FFF2-40B4-BE49-F238E27FC236}">
                  <a16:creationId xmlns:a16="http://schemas.microsoft.com/office/drawing/2014/main" id="{9FD86169-6B23-112E-B51C-EEEEFFF8328E}"/>
                </a:ext>
              </a:extLst>
            </p:cNvPr>
            <p:cNvSpPr txBox="1"/>
            <p:nvPr/>
          </p:nvSpPr>
          <p:spPr>
            <a:xfrm>
              <a:off x="4443594" y="1802252"/>
              <a:ext cx="3545016" cy="4678076"/>
            </a:xfrm>
            <a:prstGeom prst="rect">
              <a:avLst/>
            </a:prstGeom>
            <a:noFill/>
          </p:spPr>
          <p:txBody>
            <a:bodyPr wrap="square">
              <a:spAutoFit/>
            </a:bodyPr>
            <a:lstStyle/>
            <a:p>
              <a:pPr algn="l">
                <a:buNone/>
              </a:pPr>
              <a:r>
                <a:rPr lang="en-US" b="1" i="0" dirty="0">
                  <a:solidFill>
                    <a:srgbClr val="FFFFFF"/>
                  </a:solidFill>
                  <a:effectLst/>
                  <a:latin typeface="Inter"/>
                </a:rPr>
                <a:t>📊</a:t>
              </a:r>
              <a:r>
                <a:rPr lang="en-US" b="1" dirty="0">
                  <a:solidFill>
                    <a:srgbClr val="1F2937"/>
                  </a:solidFill>
                </a:rPr>
                <a:t>Step 2: Create Chart</a:t>
              </a:r>
            </a:p>
            <a:p>
              <a:pPr algn="l">
                <a:buNone/>
              </a:pPr>
              <a:endParaRPr lang="en-US" sz="800" b="1" dirty="0">
                <a:solidFill>
                  <a:srgbClr val="1F2937"/>
                </a:solidFill>
              </a:endParaRPr>
            </a:p>
            <a:p>
              <a:pPr marL="234950" indent="-234950">
                <a:buFont typeface="+mj-lt"/>
                <a:buAutoNum type="arabicPeriod"/>
              </a:pPr>
              <a:r>
                <a:rPr lang="en-US" sz="2000" dirty="0"/>
                <a:t>Open Excel, create new workbook and save as .</a:t>
              </a:r>
              <a:r>
                <a:rPr lang="en-US" sz="2000" dirty="0" err="1"/>
                <a:t>xlsm</a:t>
              </a:r>
              <a:r>
                <a:rPr lang="en-US" sz="2000" dirty="0"/>
                <a:t> </a:t>
              </a:r>
            </a:p>
            <a:p>
              <a:pPr marL="234950" indent="-234950">
                <a:buFont typeface="+mj-lt"/>
                <a:buAutoNum type="arabicPeriod"/>
              </a:pPr>
              <a:r>
                <a:rPr lang="en-US" sz="2000" dirty="0"/>
                <a:t>Copy this data into cells A1:F5:</a:t>
              </a:r>
            </a:p>
            <a:p>
              <a:pPr algn="l">
                <a:buNone/>
              </a:pPr>
              <a:endParaRPr lang="en-US" sz="1100" b="1" i="0" dirty="0">
                <a:effectLst/>
              </a:endParaRPr>
            </a:p>
            <a:p>
              <a:r>
                <a:rPr lang="en-US" sz="1400" dirty="0" err="1"/>
                <a:t>Quarter,Enrollment,Revenue,Research,Satisfaction,Alumni</a:t>
              </a:r>
              <a:r>
                <a:rPr lang="en-US" sz="1400" dirty="0"/>
                <a:t> Q1,15420,28.5,12.3,8.2,5.1 Q2,16890,31.2,14.7,8.7,5.8 Q3,17250,33.8,15.9,9.1,6.2 Q4,18100,35.4,17.2,9.4,6.7</a:t>
              </a:r>
            </a:p>
            <a:p>
              <a:endParaRPr lang="en-US" sz="1100" b="1" i="0" dirty="0">
                <a:effectLst/>
              </a:endParaRPr>
            </a:p>
            <a:p>
              <a:pPr marL="287338" indent="-287338" algn="l"/>
              <a:r>
                <a:rPr lang="en-US" sz="2000" i="0" dirty="0">
                  <a:effectLst/>
                </a:rPr>
                <a:t>3.</a:t>
              </a:r>
              <a:r>
                <a:rPr lang="en-US" sz="2000" b="1" i="0" dirty="0">
                  <a:effectLst/>
                </a:rPr>
                <a:t> </a:t>
              </a:r>
              <a:r>
                <a:rPr lang="en-US" sz="2000" b="0" i="0" dirty="0">
                  <a:effectLst/>
                </a:rPr>
                <a:t>Select all data (A1:F5)</a:t>
              </a:r>
            </a:p>
            <a:p>
              <a:pPr marL="287338" indent="-287338" algn="l"/>
              <a:r>
                <a:rPr lang="en-US" sz="2000" i="0" dirty="0">
                  <a:effectLst/>
                </a:rPr>
                <a:t>4</a:t>
              </a:r>
              <a:r>
                <a:rPr lang="en-US" sz="2000" b="1" i="0" dirty="0">
                  <a:effectLst/>
                </a:rPr>
                <a:t>. </a:t>
              </a:r>
              <a:r>
                <a:rPr lang="en-US" sz="2000" b="0" i="0" dirty="0">
                  <a:effectLst/>
                </a:rPr>
                <a:t>Insert → Charts → Line Chart</a:t>
              </a:r>
            </a:p>
            <a:p>
              <a:pPr marL="287338" indent="-287338" algn="l"/>
              <a:r>
                <a:rPr lang="en-US" sz="2000" i="0" dirty="0">
                  <a:effectLst/>
                </a:rPr>
                <a:t>5. </a:t>
              </a:r>
              <a:r>
                <a:rPr lang="en-US" sz="2000" b="0" i="0" dirty="0">
                  <a:effectLst/>
                </a:rPr>
                <a:t>Add chart title: </a:t>
              </a:r>
              <a:r>
                <a:rPr lang="en-US" sz="1800" b="1" i="0" dirty="0">
                  <a:effectLst/>
                </a:rPr>
                <a:t>"Northwestern Metrics"</a:t>
              </a:r>
              <a:endParaRPr lang="en-US" sz="2000" b="0" i="0" dirty="0">
                <a:effectLst/>
              </a:endParaRPr>
            </a:p>
          </p:txBody>
        </p:sp>
      </p:grpSp>
      <p:grpSp>
        <p:nvGrpSpPr>
          <p:cNvPr id="17" name="Group 16">
            <a:extLst>
              <a:ext uri="{FF2B5EF4-FFF2-40B4-BE49-F238E27FC236}">
                <a16:creationId xmlns:a16="http://schemas.microsoft.com/office/drawing/2014/main" id="{D63369C3-0344-C3E7-9A13-9DFBA0060837}"/>
              </a:ext>
            </a:extLst>
          </p:cNvPr>
          <p:cNvGrpSpPr/>
          <p:nvPr/>
        </p:nvGrpSpPr>
        <p:grpSpPr>
          <a:xfrm>
            <a:off x="8206600" y="1727547"/>
            <a:ext cx="3806272" cy="3201392"/>
            <a:chOff x="8013539" y="1737519"/>
            <a:chExt cx="3806272" cy="3201392"/>
          </a:xfrm>
        </p:grpSpPr>
        <p:sp>
          <p:nvSpPr>
            <p:cNvPr id="14" name="Rectangle: Rounded Corners 13">
              <a:extLst>
                <a:ext uri="{FF2B5EF4-FFF2-40B4-BE49-F238E27FC236}">
                  <a16:creationId xmlns:a16="http://schemas.microsoft.com/office/drawing/2014/main" id="{D5DBDD8C-558E-232D-3FFC-DB99132899FC}"/>
                </a:ext>
              </a:extLst>
            </p:cNvPr>
            <p:cNvSpPr/>
            <p:nvPr/>
          </p:nvSpPr>
          <p:spPr>
            <a:xfrm>
              <a:off x="8013539" y="1737519"/>
              <a:ext cx="3806272" cy="3201392"/>
            </a:xfrm>
            <a:prstGeom prst="roundRect">
              <a:avLst>
                <a:gd name="adj" fmla="val 2182"/>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TextBox 10">
              <a:extLst>
                <a:ext uri="{FF2B5EF4-FFF2-40B4-BE49-F238E27FC236}">
                  <a16:creationId xmlns:a16="http://schemas.microsoft.com/office/drawing/2014/main" id="{8BD2E191-D283-A83F-0F9C-ECFF140FA9B4}"/>
                </a:ext>
              </a:extLst>
            </p:cNvPr>
            <p:cNvSpPr txBox="1"/>
            <p:nvPr/>
          </p:nvSpPr>
          <p:spPr>
            <a:xfrm>
              <a:off x="8085773" y="1812542"/>
              <a:ext cx="3734038" cy="3126369"/>
            </a:xfrm>
            <a:prstGeom prst="rect">
              <a:avLst/>
            </a:prstGeom>
            <a:noFill/>
          </p:spPr>
          <p:txBody>
            <a:bodyPr wrap="square">
              <a:spAutoFit/>
            </a:bodyPr>
            <a:lstStyle/>
            <a:p>
              <a:pPr algn="l">
                <a:buNone/>
              </a:pPr>
              <a:r>
                <a:rPr lang="en-US" b="1" i="0" dirty="0">
                  <a:solidFill>
                    <a:srgbClr val="FFFFFF"/>
                  </a:solidFill>
                  <a:effectLst/>
                  <a:latin typeface="Inter"/>
                </a:rPr>
                <a:t>⚡</a:t>
              </a:r>
              <a:r>
                <a:rPr lang="en-US" b="1" dirty="0">
                  <a:solidFill>
                    <a:srgbClr val="1F2937"/>
                  </a:solidFill>
                </a:rPr>
                <a:t>Step 3: Run the Macro</a:t>
              </a:r>
            </a:p>
            <a:p>
              <a:pPr algn="l">
                <a:buNone/>
              </a:pPr>
              <a:endParaRPr lang="en-US" sz="800" b="1" i="0" dirty="0">
                <a:solidFill>
                  <a:srgbClr val="FFFFFF"/>
                </a:solidFill>
                <a:effectLst/>
                <a:latin typeface="Inter"/>
              </a:endParaRPr>
            </a:p>
            <a:p>
              <a:pPr marL="234950" indent="-234950">
                <a:buFont typeface="+mj-lt"/>
                <a:buAutoNum type="arabicPeriod"/>
              </a:pPr>
              <a:r>
                <a:rPr lang="en-US" sz="1800" dirty="0"/>
                <a:t>Press Alt + F11 (opens VBA editor)</a:t>
              </a:r>
            </a:p>
            <a:p>
              <a:pPr marL="234950" indent="-234950">
                <a:buFont typeface="+mj-lt"/>
                <a:buAutoNum type="arabicPeriod"/>
              </a:pPr>
              <a:r>
                <a:rPr lang="en-US" sz="1800" dirty="0"/>
                <a:t>Insert → Module</a:t>
              </a:r>
            </a:p>
            <a:p>
              <a:pPr marL="234950" indent="-234950">
                <a:buFont typeface="+mj-lt"/>
                <a:buAutoNum type="arabicPeriod"/>
              </a:pPr>
              <a:r>
                <a:rPr lang="en-US" sz="1800" dirty="0"/>
                <a:t>Paste the AI-generated code</a:t>
              </a:r>
            </a:p>
            <a:p>
              <a:pPr marL="234950" indent="-234950">
                <a:buFont typeface="+mj-lt"/>
                <a:buAutoNum type="arabicPeriod"/>
              </a:pPr>
              <a:r>
                <a:rPr lang="en-US" sz="1800" dirty="0"/>
                <a:t>Press F5 to run macro</a:t>
              </a:r>
            </a:p>
            <a:p>
              <a:pPr marL="234950" indent="-234950">
                <a:buFont typeface="+mj-lt"/>
                <a:buAutoNum type="arabicPeriod"/>
              </a:pPr>
              <a:r>
                <a:rPr lang="en-US" sz="1800" dirty="0"/>
                <a:t>Return to Excel (Alt + F11)</a:t>
              </a:r>
            </a:p>
            <a:p>
              <a:pPr marL="234950" indent="-234950">
                <a:buFont typeface="+mj-lt"/>
                <a:buAutoNum type="arabicPeriod"/>
              </a:pPr>
              <a:r>
                <a:rPr lang="en-US" sz="1800" dirty="0"/>
                <a:t>Watch your chart transform! </a:t>
              </a:r>
            </a:p>
            <a:p>
              <a:pPr algn="l">
                <a:spcBef>
                  <a:spcPts val="1125"/>
                </a:spcBef>
              </a:pPr>
              <a:r>
                <a:rPr lang="en-US" sz="1600" b="0" i="0" dirty="0">
                  <a:effectLst/>
                  <a:latin typeface="Inter"/>
                </a:rPr>
                <a:t>💡 </a:t>
              </a:r>
              <a:r>
                <a:rPr lang="en-US" sz="1600" b="0" i="1" dirty="0">
                  <a:effectLst/>
                </a:rPr>
                <a:t>If macro doesn't work, enable macros in Excel security settings or save as .</a:t>
              </a:r>
              <a:r>
                <a:rPr lang="en-US" sz="1600" b="0" i="1" dirty="0" err="1">
                  <a:effectLst/>
                </a:rPr>
                <a:t>xlsm</a:t>
              </a:r>
              <a:r>
                <a:rPr lang="en-US" sz="1600" b="0" i="1" dirty="0">
                  <a:effectLst/>
                </a:rPr>
                <a:t> file</a:t>
              </a:r>
            </a:p>
          </p:txBody>
        </p:sp>
      </p:grpSp>
    </p:spTree>
    <p:extLst>
      <p:ext uri="{BB962C8B-B14F-4D97-AF65-F5344CB8AC3E}">
        <p14:creationId xmlns:p14="http://schemas.microsoft.com/office/powerpoint/2010/main" val="175304089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3A558-222A-04AB-151E-E2705265365E}"/>
              </a:ext>
            </a:extLst>
          </p:cNvPr>
          <p:cNvSpPr>
            <a:spLocks noGrp="1"/>
          </p:cNvSpPr>
          <p:nvPr>
            <p:ph type="ctrTitle"/>
          </p:nvPr>
        </p:nvSpPr>
        <p:spPr/>
        <p:txBody>
          <a:bodyPr/>
          <a:lstStyle/>
          <a:p>
            <a:r>
              <a:rPr lang="en-US" dirty="0"/>
              <a:t>From Principles to Practice </a:t>
            </a:r>
          </a:p>
        </p:txBody>
      </p:sp>
      <p:sp>
        <p:nvSpPr>
          <p:cNvPr id="3" name="Subtitle 2">
            <a:extLst>
              <a:ext uri="{FF2B5EF4-FFF2-40B4-BE49-F238E27FC236}">
                <a16:creationId xmlns:a16="http://schemas.microsoft.com/office/drawing/2014/main" id="{B9E25105-9180-FB08-C513-0E5E6932F50F}"/>
              </a:ext>
            </a:extLst>
          </p:cNvPr>
          <p:cNvSpPr>
            <a:spLocks noGrp="1"/>
          </p:cNvSpPr>
          <p:nvPr>
            <p:ph type="subTitle" idx="1"/>
          </p:nvPr>
        </p:nvSpPr>
        <p:spPr/>
        <p:txBody>
          <a:bodyPr/>
          <a:lstStyle/>
          <a:p>
            <a:r>
              <a:rPr lang="en-US" sz="2000" dirty="0"/>
              <a:t>Building your data visualization expertise</a:t>
            </a:r>
            <a:endParaRPr lang="en-US" dirty="0"/>
          </a:p>
        </p:txBody>
      </p:sp>
      <p:sp>
        <p:nvSpPr>
          <p:cNvPr id="5" name="TextBox 4">
            <a:extLst>
              <a:ext uri="{FF2B5EF4-FFF2-40B4-BE49-F238E27FC236}">
                <a16:creationId xmlns:a16="http://schemas.microsoft.com/office/drawing/2014/main" id="{EE81B8F9-510C-B9DB-4C55-E01DD0271111}"/>
              </a:ext>
            </a:extLst>
          </p:cNvPr>
          <p:cNvSpPr txBox="1"/>
          <p:nvPr/>
        </p:nvSpPr>
        <p:spPr>
          <a:xfrm>
            <a:off x="7228115" y="791915"/>
            <a:ext cx="4323806" cy="1199944"/>
          </a:xfrm>
          <a:prstGeom prst="rect">
            <a:avLst/>
          </a:prstGeom>
          <a:noFill/>
        </p:spPr>
        <p:txBody>
          <a:bodyPr wrap="square">
            <a:spAutoFit/>
          </a:bodyPr>
          <a:lstStyle/>
          <a:p>
            <a:pPr>
              <a:buNone/>
            </a:pPr>
            <a:r>
              <a:rPr lang="en-US" dirty="0">
                <a:solidFill>
                  <a:schemeClr val="bg1"/>
                </a:solidFill>
              </a:rPr>
              <a:t>A journey of a thousand miles begins with a single step. </a:t>
            </a:r>
          </a:p>
          <a:p>
            <a:pPr algn="r">
              <a:buNone/>
            </a:pPr>
            <a:r>
              <a:rPr lang="en-US" dirty="0">
                <a:solidFill>
                  <a:schemeClr val="bg1"/>
                </a:solidFill>
              </a:rPr>
              <a:t>Lao Tzu</a:t>
            </a:r>
          </a:p>
        </p:txBody>
      </p:sp>
      <p:pic>
        <p:nvPicPr>
          <p:cNvPr id="6" name="Graphic 5" descr="Open quotation mark outline">
            <a:extLst>
              <a:ext uri="{FF2B5EF4-FFF2-40B4-BE49-F238E27FC236}">
                <a16:creationId xmlns:a16="http://schemas.microsoft.com/office/drawing/2014/main" id="{B110DE26-7A62-732A-0D80-704E28DF0AF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43003" y="102642"/>
            <a:ext cx="914400" cy="914400"/>
          </a:xfrm>
          <a:prstGeom prst="rect">
            <a:avLst/>
          </a:prstGeom>
        </p:spPr>
      </p:pic>
      <p:pic>
        <p:nvPicPr>
          <p:cNvPr id="7" name="Graphic 6" descr="Open quotation mark outline">
            <a:extLst>
              <a:ext uri="{FF2B5EF4-FFF2-40B4-BE49-F238E27FC236}">
                <a16:creationId xmlns:a16="http://schemas.microsoft.com/office/drawing/2014/main" id="{E9D1002F-9CB1-2323-08CE-18173E575F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11094721" y="1937204"/>
            <a:ext cx="914400" cy="914400"/>
          </a:xfrm>
          <a:prstGeom prst="rect">
            <a:avLst/>
          </a:prstGeom>
        </p:spPr>
      </p:pic>
    </p:spTree>
    <p:extLst>
      <p:ext uri="{BB962C8B-B14F-4D97-AF65-F5344CB8AC3E}">
        <p14:creationId xmlns:p14="http://schemas.microsoft.com/office/powerpoint/2010/main" val="227068923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CD851F2A-3E8C-AA9C-AC0A-AD871F59D246}"/>
              </a:ext>
            </a:extLst>
          </p:cNvPr>
          <p:cNvSpPr/>
          <p:nvPr/>
        </p:nvSpPr>
        <p:spPr>
          <a:xfrm>
            <a:off x="1543609" y="4642352"/>
            <a:ext cx="6845804" cy="1358537"/>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9" name="Rectangle 68">
            <a:extLst>
              <a:ext uri="{FF2B5EF4-FFF2-40B4-BE49-F238E27FC236}">
                <a16:creationId xmlns:a16="http://schemas.microsoft.com/office/drawing/2014/main" id="{9E1B822A-F16A-D183-3007-A5584300E9AC}"/>
              </a:ext>
            </a:extLst>
          </p:cNvPr>
          <p:cNvSpPr/>
          <p:nvPr/>
        </p:nvSpPr>
        <p:spPr>
          <a:xfrm>
            <a:off x="1543609" y="2979077"/>
            <a:ext cx="6845804" cy="1358537"/>
          </a:xfrm>
          <a:prstGeom prst="rect">
            <a:avLst/>
          </a:prstGeom>
          <a:solidFill>
            <a:srgbClr val="D4EC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Rectangle 56">
            <a:extLst>
              <a:ext uri="{FF2B5EF4-FFF2-40B4-BE49-F238E27FC236}">
                <a16:creationId xmlns:a16="http://schemas.microsoft.com/office/drawing/2014/main" id="{091F3100-67BC-122C-DCEC-6158709EBC9B}"/>
              </a:ext>
            </a:extLst>
          </p:cNvPr>
          <p:cNvSpPr/>
          <p:nvPr/>
        </p:nvSpPr>
        <p:spPr>
          <a:xfrm>
            <a:off x="1543609" y="1300190"/>
            <a:ext cx="6845804" cy="1358537"/>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CF199510-45A7-B7A4-25A4-9D46397F4DBE}"/>
              </a:ext>
            </a:extLst>
          </p:cNvPr>
          <p:cNvSpPr>
            <a:spLocks noGrp="1"/>
          </p:cNvSpPr>
          <p:nvPr>
            <p:ph type="title"/>
          </p:nvPr>
        </p:nvSpPr>
        <p:spPr/>
        <p:txBody>
          <a:bodyPr/>
          <a:lstStyle/>
          <a:p>
            <a:r>
              <a:rPr lang="en-US" dirty="0"/>
              <a:t>Action Items</a:t>
            </a:r>
          </a:p>
        </p:txBody>
      </p:sp>
      <p:sp>
        <p:nvSpPr>
          <p:cNvPr id="5" name="Slide Number Placeholder 4">
            <a:extLst>
              <a:ext uri="{FF2B5EF4-FFF2-40B4-BE49-F238E27FC236}">
                <a16:creationId xmlns:a16="http://schemas.microsoft.com/office/drawing/2014/main" id="{80836D8E-5435-56E2-309A-BB96333812B0}"/>
              </a:ext>
            </a:extLst>
          </p:cNvPr>
          <p:cNvSpPr>
            <a:spLocks noGrp="1"/>
          </p:cNvSpPr>
          <p:nvPr>
            <p:ph type="sldNum" sz="quarter" idx="12"/>
          </p:nvPr>
        </p:nvSpPr>
        <p:spPr/>
        <p:txBody>
          <a:bodyPr/>
          <a:lstStyle/>
          <a:p>
            <a:fld id="{0D558541-60C9-42A2-8392-FF12533A6B7A}" type="slidenum">
              <a:rPr lang="en-US" smtClean="0"/>
              <a:pPr/>
              <a:t>78</a:t>
            </a:fld>
            <a:endParaRPr lang="en-US"/>
          </a:p>
        </p:txBody>
      </p:sp>
      <p:sp>
        <p:nvSpPr>
          <p:cNvPr id="6" name="Rectangle 1">
            <a:extLst>
              <a:ext uri="{FF2B5EF4-FFF2-40B4-BE49-F238E27FC236}">
                <a16:creationId xmlns:a16="http://schemas.microsoft.com/office/drawing/2014/main" id="{C3E7DC65-7D1D-3A6D-C4C5-0AB6D810E498}"/>
              </a:ext>
            </a:extLst>
          </p:cNvPr>
          <p:cNvSpPr>
            <a:spLocks noGrp="1" noChangeArrowheads="1"/>
          </p:cNvSpPr>
          <p:nvPr>
            <p:ph idx="1"/>
          </p:nvPr>
        </p:nvSpPr>
        <p:spPr bwMode="auto">
          <a:xfrm>
            <a:off x="1677730" y="1348724"/>
            <a:ext cx="6254917" cy="1631216"/>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a:lnSpc>
                <a:spcPct val="100000"/>
              </a:lnSpc>
              <a:spcBef>
                <a:spcPts val="0"/>
              </a:spcBef>
              <a:spcAft>
                <a:spcPts val="600"/>
              </a:spcAft>
            </a:pPr>
            <a:r>
              <a:rPr lang="en-US" sz="1800" dirty="0"/>
              <a:t>Next 30 days: </a:t>
            </a:r>
          </a:p>
          <a:p>
            <a:pPr>
              <a:lnSpc>
                <a:spcPct val="100000"/>
              </a:lnSpc>
              <a:spcBef>
                <a:spcPts val="0"/>
              </a:spcBef>
              <a:spcAft>
                <a:spcPts val="600"/>
              </a:spcAft>
            </a:pPr>
            <a:r>
              <a:rPr lang="en-US" sz="1800" b="0" dirty="0"/>
              <a:t>Focus on data structure. Clean up one recurring report using the principles we discussed. Create templates for consistent formatting.</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60" name="Flag6" descr="{&quot;Key&quot;:&quot;POWER_USER_SHAPE_ICON&quot;,&quot;Value&quot;:&quot;POWER_USER_SHAPE_ICON_STYLE_1&quot;}">
            <a:extLst>
              <a:ext uri="{FF2B5EF4-FFF2-40B4-BE49-F238E27FC236}">
                <a16:creationId xmlns:a16="http://schemas.microsoft.com/office/drawing/2014/main" id="{046BC330-9CC3-281A-E073-727DE1D75B0F}"/>
              </a:ext>
            </a:extLst>
          </p:cNvPr>
          <p:cNvGrpSpPr>
            <a:grpSpLocks noChangeAspect="1"/>
          </p:cNvGrpSpPr>
          <p:nvPr>
            <p:custDataLst>
              <p:tags r:id="rId1"/>
            </p:custDataLst>
          </p:nvPr>
        </p:nvGrpSpPr>
        <p:grpSpPr bwMode="auto">
          <a:xfrm>
            <a:off x="478972" y="1438035"/>
            <a:ext cx="675409" cy="762000"/>
            <a:chOff x="86" y="47"/>
            <a:chExt cx="312" cy="352"/>
          </a:xfrm>
          <a:solidFill>
            <a:schemeClr val="accent1"/>
          </a:solidFill>
        </p:grpSpPr>
        <p:sp>
          <p:nvSpPr>
            <p:cNvPr id="61" name="Flag6">
              <a:extLst>
                <a:ext uri="{FF2B5EF4-FFF2-40B4-BE49-F238E27FC236}">
                  <a16:creationId xmlns:a16="http://schemas.microsoft.com/office/drawing/2014/main" id="{1CD448E4-0940-5AAC-4C65-6EB76E2D7406}"/>
                </a:ext>
              </a:extLst>
            </p:cNvPr>
            <p:cNvSpPr>
              <a:spLocks noChangeArrowheads="1"/>
            </p:cNvSpPr>
            <p:nvPr>
              <p:custDataLst>
                <p:tags r:id="rId8"/>
              </p:custDataLst>
            </p:nvPr>
          </p:nvSpPr>
          <p:spPr bwMode="auto">
            <a:xfrm>
              <a:off x="86" y="86"/>
              <a:ext cx="39" cy="313"/>
            </a:xfrm>
            <a:prstGeom prst="rect">
              <a:avLst/>
            </a:prstGeom>
            <a:solidFill>
              <a:srgbClr val="595959"/>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2" name="Flag6">
              <a:extLst>
                <a:ext uri="{FF2B5EF4-FFF2-40B4-BE49-F238E27FC236}">
                  <a16:creationId xmlns:a16="http://schemas.microsoft.com/office/drawing/2014/main" id="{C53CD038-8807-9E98-611B-2FC2E0D48B5F}"/>
                </a:ext>
              </a:extLst>
            </p:cNvPr>
            <p:cNvSpPr>
              <a:spLocks/>
            </p:cNvSpPr>
            <p:nvPr>
              <p:custDataLst>
                <p:tags r:id="rId9"/>
              </p:custDataLst>
            </p:nvPr>
          </p:nvSpPr>
          <p:spPr bwMode="auto">
            <a:xfrm>
              <a:off x="145" y="47"/>
              <a:ext cx="253" cy="333"/>
            </a:xfrm>
            <a:custGeom>
              <a:avLst/>
              <a:gdLst>
                <a:gd name="T0" fmla="*/ 0 w 325"/>
                <a:gd name="T1" fmla="*/ 100 h 425"/>
                <a:gd name="T2" fmla="*/ 0 w 325"/>
                <a:gd name="T3" fmla="*/ 325 h 425"/>
                <a:gd name="T4" fmla="*/ 325 w 325"/>
                <a:gd name="T5" fmla="*/ 325 h 425"/>
                <a:gd name="T6" fmla="*/ 325 w 325"/>
                <a:gd name="T7" fmla="*/ 100 h 425"/>
                <a:gd name="T8" fmla="*/ 0 w 325"/>
                <a:gd name="T9" fmla="*/ 100 h 425"/>
              </a:gdLst>
              <a:ahLst/>
              <a:cxnLst>
                <a:cxn ang="0">
                  <a:pos x="T0" y="T1"/>
                </a:cxn>
                <a:cxn ang="0">
                  <a:pos x="T2" y="T3"/>
                </a:cxn>
                <a:cxn ang="0">
                  <a:pos x="T4" y="T5"/>
                </a:cxn>
                <a:cxn ang="0">
                  <a:pos x="T6" y="T7"/>
                </a:cxn>
                <a:cxn ang="0">
                  <a:pos x="T8" y="T9"/>
                </a:cxn>
              </a:cxnLst>
              <a:rect l="0" t="0" r="r" b="b"/>
              <a:pathLst>
                <a:path w="325" h="425">
                  <a:moveTo>
                    <a:pt x="0" y="100"/>
                  </a:moveTo>
                  <a:lnTo>
                    <a:pt x="0" y="325"/>
                  </a:lnTo>
                  <a:cubicBezTo>
                    <a:pt x="100" y="225"/>
                    <a:pt x="225" y="425"/>
                    <a:pt x="325" y="325"/>
                  </a:cubicBezTo>
                  <a:lnTo>
                    <a:pt x="325" y="100"/>
                  </a:lnTo>
                  <a:cubicBezTo>
                    <a:pt x="225" y="200"/>
                    <a:pt x="100" y="0"/>
                    <a:pt x="0" y="100"/>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63" name="Flag6" descr="{&quot;Key&quot;:&quot;POWER_USER_SHAPE_ICON&quot;,&quot;Value&quot;:&quot;POWER_USER_SHAPE_ICON_STYLE_1&quot;}">
            <a:extLst>
              <a:ext uri="{FF2B5EF4-FFF2-40B4-BE49-F238E27FC236}">
                <a16:creationId xmlns:a16="http://schemas.microsoft.com/office/drawing/2014/main" id="{7FC6AFA9-2E26-0F34-7EEA-58CFF1379004}"/>
              </a:ext>
            </a:extLst>
          </p:cNvPr>
          <p:cNvGrpSpPr>
            <a:grpSpLocks noChangeAspect="1"/>
          </p:cNvGrpSpPr>
          <p:nvPr>
            <p:custDataLst>
              <p:tags r:id="rId2"/>
            </p:custDataLst>
          </p:nvPr>
        </p:nvGrpSpPr>
        <p:grpSpPr bwMode="auto">
          <a:xfrm>
            <a:off x="521185" y="3101239"/>
            <a:ext cx="675409" cy="762000"/>
            <a:chOff x="86" y="47"/>
            <a:chExt cx="312" cy="352"/>
          </a:xfrm>
          <a:solidFill>
            <a:schemeClr val="accent1"/>
          </a:solidFill>
        </p:grpSpPr>
        <p:sp>
          <p:nvSpPr>
            <p:cNvPr id="64" name="Flag6">
              <a:extLst>
                <a:ext uri="{FF2B5EF4-FFF2-40B4-BE49-F238E27FC236}">
                  <a16:creationId xmlns:a16="http://schemas.microsoft.com/office/drawing/2014/main" id="{659FD6B0-C170-2A14-0035-6B024EEF7359}"/>
                </a:ext>
              </a:extLst>
            </p:cNvPr>
            <p:cNvSpPr>
              <a:spLocks noChangeArrowheads="1"/>
            </p:cNvSpPr>
            <p:nvPr>
              <p:custDataLst>
                <p:tags r:id="rId6"/>
              </p:custDataLst>
            </p:nvPr>
          </p:nvSpPr>
          <p:spPr bwMode="auto">
            <a:xfrm>
              <a:off x="86" y="86"/>
              <a:ext cx="39" cy="313"/>
            </a:xfrm>
            <a:prstGeom prst="rect">
              <a:avLst/>
            </a:prstGeom>
            <a:solidFill>
              <a:srgbClr val="595959"/>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5" name="Flag6">
              <a:extLst>
                <a:ext uri="{FF2B5EF4-FFF2-40B4-BE49-F238E27FC236}">
                  <a16:creationId xmlns:a16="http://schemas.microsoft.com/office/drawing/2014/main" id="{7D8ACD0A-545F-733A-BF01-F49E0AA6FE66}"/>
                </a:ext>
              </a:extLst>
            </p:cNvPr>
            <p:cNvSpPr>
              <a:spLocks/>
            </p:cNvSpPr>
            <p:nvPr>
              <p:custDataLst>
                <p:tags r:id="rId7"/>
              </p:custDataLst>
            </p:nvPr>
          </p:nvSpPr>
          <p:spPr bwMode="auto">
            <a:xfrm>
              <a:off x="145" y="47"/>
              <a:ext cx="253" cy="333"/>
            </a:xfrm>
            <a:custGeom>
              <a:avLst/>
              <a:gdLst>
                <a:gd name="T0" fmla="*/ 0 w 325"/>
                <a:gd name="T1" fmla="*/ 100 h 425"/>
                <a:gd name="T2" fmla="*/ 0 w 325"/>
                <a:gd name="T3" fmla="*/ 325 h 425"/>
                <a:gd name="T4" fmla="*/ 325 w 325"/>
                <a:gd name="T5" fmla="*/ 325 h 425"/>
                <a:gd name="T6" fmla="*/ 325 w 325"/>
                <a:gd name="T7" fmla="*/ 100 h 425"/>
                <a:gd name="T8" fmla="*/ 0 w 325"/>
                <a:gd name="T9" fmla="*/ 100 h 425"/>
              </a:gdLst>
              <a:ahLst/>
              <a:cxnLst>
                <a:cxn ang="0">
                  <a:pos x="T0" y="T1"/>
                </a:cxn>
                <a:cxn ang="0">
                  <a:pos x="T2" y="T3"/>
                </a:cxn>
                <a:cxn ang="0">
                  <a:pos x="T4" y="T5"/>
                </a:cxn>
                <a:cxn ang="0">
                  <a:pos x="T6" y="T7"/>
                </a:cxn>
                <a:cxn ang="0">
                  <a:pos x="T8" y="T9"/>
                </a:cxn>
              </a:cxnLst>
              <a:rect l="0" t="0" r="r" b="b"/>
              <a:pathLst>
                <a:path w="325" h="425">
                  <a:moveTo>
                    <a:pt x="0" y="100"/>
                  </a:moveTo>
                  <a:lnTo>
                    <a:pt x="0" y="325"/>
                  </a:lnTo>
                  <a:cubicBezTo>
                    <a:pt x="100" y="225"/>
                    <a:pt x="225" y="425"/>
                    <a:pt x="325" y="325"/>
                  </a:cubicBezTo>
                  <a:lnTo>
                    <a:pt x="325" y="100"/>
                  </a:lnTo>
                  <a:cubicBezTo>
                    <a:pt x="225" y="200"/>
                    <a:pt x="100" y="0"/>
                    <a:pt x="0" y="100"/>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66" name="Flag6" descr="{&quot;Key&quot;:&quot;POWER_USER_SHAPE_ICON&quot;,&quot;Value&quot;:&quot;POWER_USER_SHAPE_ICON_STYLE_1&quot;}">
            <a:extLst>
              <a:ext uri="{FF2B5EF4-FFF2-40B4-BE49-F238E27FC236}">
                <a16:creationId xmlns:a16="http://schemas.microsoft.com/office/drawing/2014/main" id="{C40DEE78-04F0-B195-F965-C35E4110689D}"/>
              </a:ext>
            </a:extLst>
          </p:cNvPr>
          <p:cNvGrpSpPr>
            <a:grpSpLocks noChangeAspect="1"/>
          </p:cNvGrpSpPr>
          <p:nvPr>
            <p:custDataLst>
              <p:tags r:id="rId3"/>
            </p:custDataLst>
          </p:nvPr>
        </p:nvGrpSpPr>
        <p:grpSpPr bwMode="auto">
          <a:xfrm>
            <a:off x="478972" y="4657965"/>
            <a:ext cx="675409" cy="762000"/>
            <a:chOff x="86" y="47"/>
            <a:chExt cx="312" cy="352"/>
          </a:xfrm>
          <a:solidFill>
            <a:schemeClr val="accent1"/>
          </a:solidFill>
        </p:grpSpPr>
        <p:sp>
          <p:nvSpPr>
            <p:cNvPr id="67" name="Flag6">
              <a:extLst>
                <a:ext uri="{FF2B5EF4-FFF2-40B4-BE49-F238E27FC236}">
                  <a16:creationId xmlns:a16="http://schemas.microsoft.com/office/drawing/2014/main" id="{4CD289BB-589F-3484-A63B-5AAD17992E9F}"/>
                </a:ext>
              </a:extLst>
            </p:cNvPr>
            <p:cNvSpPr>
              <a:spLocks noChangeArrowheads="1"/>
            </p:cNvSpPr>
            <p:nvPr>
              <p:custDataLst>
                <p:tags r:id="rId4"/>
              </p:custDataLst>
            </p:nvPr>
          </p:nvSpPr>
          <p:spPr bwMode="auto">
            <a:xfrm>
              <a:off x="86" y="86"/>
              <a:ext cx="39" cy="313"/>
            </a:xfrm>
            <a:prstGeom prst="rect">
              <a:avLst/>
            </a:prstGeom>
            <a:solidFill>
              <a:srgbClr val="595959"/>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8" name="Flag6">
              <a:extLst>
                <a:ext uri="{FF2B5EF4-FFF2-40B4-BE49-F238E27FC236}">
                  <a16:creationId xmlns:a16="http://schemas.microsoft.com/office/drawing/2014/main" id="{C0732DEF-04B2-95E6-B5A1-5370FB6D3FC0}"/>
                </a:ext>
              </a:extLst>
            </p:cNvPr>
            <p:cNvSpPr>
              <a:spLocks/>
            </p:cNvSpPr>
            <p:nvPr>
              <p:custDataLst>
                <p:tags r:id="rId5"/>
              </p:custDataLst>
            </p:nvPr>
          </p:nvSpPr>
          <p:spPr bwMode="auto">
            <a:xfrm>
              <a:off x="145" y="47"/>
              <a:ext cx="253" cy="333"/>
            </a:xfrm>
            <a:custGeom>
              <a:avLst/>
              <a:gdLst>
                <a:gd name="T0" fmla="*/ 0 w 325"/>
                <a:gd name="T1" fmla="*/ 100 h 425"/>
                <a:gd name="T2" fmla="*/ 0 w 325"/>
                <a:gd name="T3" fmla="*/ 325 h 425"/>
                <a:gd name="T4" fmla="*/ 325 w 325"/>
                <a:gd name="T5" fmla="*/ 325 h 425"/>
                <a:gd name="T6" fmla="*/ 325 w 325"/>
                <a:gd name="T7" fmla="*/ 100 h 425"/>
                <a:gd name="T8" fmla="*/ 0 w 325"/>
                <a:gd name="T9" fmla="*/ 100 h 425"/>
              </a:gdLst>
              <a:ahLst/>
              <a:cxnLst>
                <a:cxn ang="0">
                  <a:pos x="T0" y="T1"/>
                </a:cxn>
                <a:cxn ang="0">
                  <a:pos x="T2" y="T3"/>
                </a:cxn>
                <a:cxn ang="0">
                  <a:pos x="T4" y="T5"/>
                </a:cxn>
                <a:cxn ang="0">
                  <a:pos x="T6" y="T7"/>
                </a:cxn>
                <a:cxn ang="0">
                  <a:pos x="T8" y="T9"/>
                </a:cxn>
              </a:cxnLst>
              <a:rect l="0" t="0" r="r" b="b"/>
              <a:pathLst>
                <a:path w="325" h="425">
                  <a:moveTo>
                    <a:pt x="0" y="100"/>
                  </a:moveTo>
                  <a:lnTo>
                    <a:pt x="0" y="325"/>
                  </a:lnTo>
                  <a:cubicBezTo>
                    <a:pt x="100" y="225"/>
                    <a:pt x="225" y="425"/>
                    <a:pt x="325" y="325"/>
                  </a:cubicBezTo>
                  <a:lnTo>
                    <a:pt x="325" y="100"/>
                  </a:lnTo>
                  <a:cubicBezTo>
                    <a:pt x="225" y="200"/>
                    <a:pt x="100" y="0"/>
                    <a:pt x="0" y="100"/>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4" name="TextBox 3">
            <a:extLst>
              <a:ext uri="{FF2B5EF4-FFF2-40B4-BE49-F238E27FC236}">
                <a16:creationId xmlns:a16="http://schemas.microsoft.com/office/drawing/2014/main" id="{8C2AAEE0-7D0F-270C-8122-399507C4E661}"/>
              </a:ext>
            </a:extLst>
          </p:cNvPr>
          <p:cNvSpPr txBox="1"/>
          <p:nvPr/>
        </p:nvSpPr>
        <p:spPr>
          <a:xfrm>
            <a:off x="1677730" y="3158832"/>
            <a:ext cx="6845804" cy="1000274"/>
          </a:xfrm>
          <a:prstGeom prst="rect">
            <a:avLst/>
          </a:prstGeom>
          <a:noFill/>
        </p:spPr>
        <p:txBody>
          <a:bodyPr wrap="square">
            <a:spAutoFit/>
          </a:bodyPr>
          <a:lstStyle/>
          <a:p>
            <a:pPr defTabSz="881615">
              <a:spcAft>
                <a:spcPts val="600"/>
              </a:spcAft>
            </a:pPr>
            <a:r>
              <a:rPr lang="en-US" sz="1800" b="1" dirty="0"/>
              <a:t>Next 60 days: </a:t>
            </a:r>
          </a:p>
          <a:p>
            <a:pPr defTabSz="881615">
              <a:spcAft>
                <a:spcPts val="600"/>
              </a:spcAft>
            </a:pPr>
            <a:r>
              <a:rPr lang="en-US" sz="1800" dirty="0"/>
              <a:t>Experiment with three new chart types from our encyclopedia. Replace at least one table with a visualization.</a:t>
            </a:r>
          </a:p>
        </p:txBody>
      </p:sp>
      <p:sp>
        <p:nvSpPr>
          <p:cNvPr id="8" name="TextBox 7">
            <a:extLst>
              <a:ext uri="{FF2B5EF4-FFF2-40B4-BE49-F238E27FC236}">
                <a16:creationId xmlns:a16="http://schemas.microsoft.com/office/drawing/2014/main" id="{D9E57452-2C3C-A4E9-3E90-2400DEDA7DB5}"/>
              </a:ext>
            </a:extLst>
          </p:cNvPr>
          <p:cNvSpPr txBox="1"/>
          <p:nvPr/>
        </p:nvSpPr>
        <p:spPr>
          <a:xfrm>
            <a:off x="1677730" y="4821483"/>
            <a:ext cx="6113416" cy="1000274"/>
          </a:xfrm>
          <a:prstGeom prst="rect">
            <a:avLst/>
          </a:prstGeom>
          <a:noFill/>
        </p:spPr>
        <p:txBody>
          <a:bodyPr wrap="square">
            <a:spAutoFit/>
          </a:bodyPr>
          <a:lstStyle/>
          <a:p>
            <a:pPr defTabSz="881615">
              <a:spcAft>
                <a:spcPts val="600"/>
              </a:spcAft>
            </a:pPr>
            <a:r>
              <a:rPr lang="en-US" sz="1800" b="1" dirty="0"/>
              <a:t>Next 90 days: </a:t>
            </a:r>
          </a:p>
          <a:p>
            <a:pPr defTabSz="881615">
              <a:spcAft>
                <a:spcPts val="600"/>
              </a:spcAft>
            </a:pPr>
            <a:r>
              <a:rPr lang="en-US" sz="1800" dirty="0"/>
              <a:t>Apply the design principles to redesign your most important dashboard or report. </a:t>
            </a:r>
            <a:endParaRPr lang="en-US" sz="1800" b="1" dirty="0"/>
          </a:p>
        </p:txBody>
      </p:sp>
    </p:spTree>
    <p:extLst>
      <p:ext uri="{BB962C8B-B14F-4D97-AF65-F5344CB8AC3E}">
        <p14:creationId xmlns:p14="http://schemas.microsoft.com/office/powerpoint/2010/main" val="379622870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333E5-AA92-FADB-2DB9-B9C452A62143}"/>
              </a:ext>
            </a:extLst>
          </p:cNvPr>
          <p:cNvSpPr>
            <a:spLocks noGrp="1"/>
          </p:cNvSpPr>
          <p:nvPr>
            <p:ph type="title"/>
          </p:nvPr>
        </p:nvSpPr>
        <p:spPr/>
        <p:txBody>
          <a:bodyPr/>
          <a:lstStyle/>
          <a:p>
            <a:r>
              <a:rPr lang="en-US" dirty="0"/>
              <a:t>Tools and Resources</a:t>
            </a:r>
          </a:p>
        </p:txBody>
      </p:sp>
      <p:sp>
        <p:nvSpPr>
          <p:cNvPr id="3" name="Content Placeholder 2">
            <a:extLst>
              <a:ext uri="{FF2B5EF4-FFF2-40B4-BE49-F238E27FC236}">
                <a16:creationId xmlns:a16="http://schemas.microsoft.com/office/drawing/2014/main" id="{7E4A9DB3-A87D-9091-D879-ADFFA2059F08}"/>
              </a:ext>
            </a:extLst>
          </p:cNvPr>
          <p:cNvSpPr>
            <a:spLocks noGrp="1"/>
          </p:cNvSpPr>
          <p:nvPr>
            <p:ph idx="1"/>
          </p:nvPr>
        </p:nvSpPr>
        <p:spPr>
          <a:xfrm>
            <a:off x="372189" y="1960537"/>
            <a:ext cx="10217434" cy="4376468"/>
          </a:xfrm>
        </p:spPr>
        <p:txBody>
          <a:bodyPr/>
          <a:lstStyle/>
          <a:p>
            <a:pPr marL="285750" indent="-285750">
              <a:lnSpc>
                <a:spcPct val="100000"/>
              </a:lnSpc>
              <a:spcBef>
                <a:spcPts val="0"/>
              </a:spcBef>
              <a:spcAft>
                <a:spcPts val="600"/>
              </a:spcAft>
              <a:buFont typeface="Arial" panose="020B0604020202020204" pitchFamily="34" charset="0"/>
              <a:buChar char="•"/>
            </a:pPr>
            <a:r>
              <a:rPr lang="en-US" b="0" dirty="0"/>
              <a:t>"Resonate" by Nancy Duarte - Audience-focused presentation structure</a:t>
            </a:r>
          </a:p>
          <a:p>
            <a:pPr marL="285750" indent="-285750">
              <a:lnSpc>
                <a:spcPct val="100000"/>
              </a:lnSpc>
              <a:spcBef>
                <a:spcPts val="0"/>
              </a:spcBef>
              <a:spcAft>
                <a:spcPts val="600"/>
              </a:spcAft>
              <a:buFont typeface="Arial" panose="020B0604020202020204" pitchFamily="34" charset="0"/>
              <a:buChar char="•"/>
            </a:pPr>
            <a:r>
              <a:rPr lang="en-US" b="0" dirty="0"/>
              <a:t>Stephanie Evergreen's Blog (stephanieevergreen.com) - Data visualization excellence</a:t>
            </a:r>
          </a:p>
        </p:txBody>
      </p:sp>
      <p:sp>
        <p:nvSpPr>
          <p:cNvPr id="4" name="Text Placeholder 3">
            <a:extLst>
              <a:ext uri="{FF2B5EF4-FFF2-40B4-BE49-F238E27FC236}">
                <a16:creationId xmlns:a16="http://schemas.microsoft.com/office/drawing/2014/main" id="{8424006E-D591-9E54-72E0-1C55CCA37D20}"/>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42B40CEB-F3BF-29D8-56D4-3F55BD4F0783}"/>
              </a:ext>
            </a:extLst>
          </p:cNvPr>
          <p:cNvSpPr>
            <a:spLocks noGrp="1"/>
          </p:cNvSpPr>
          <p:nvPr>
            <p:ph type="sldNum" sz="quarter" idx="12"/>
          </p:nvPr>
        </p:nvSpPr>
        <p:spPr/>
        <p:txBody>
          <a:bodyPr/>
          <a:lstStyle/>
          <a:p>
            <a:fld id="{0D558541-60C9-42A2-8392-FF12533A6B7A}" type="slidenum">
              <a:rPr lang="en-US" smtClean="0"/>
              <a:pPr/>
              <a:t>79</a:t>
            </a:fld>
            <a:endParaRPr lang="en-US"/>
          </a:p>
        </p:txBody>
      </p:sp>
    </p:spTree>
    <p:extLst>
      <p:ext uri="{BB962C8B-B14F-4D97-AF65-F5344CB8AC3E}">
        <p14:creationId xmlns:p14="http://schemas.microsoft.com/office/powerpoint/2010/main" val="1642192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CC9356-EDDE-974F-9AA5-7BD0B0F761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A10157-DF92-0FC3-8FE0-D9C5848AF213}"/>
              </a:ext>
            </a:extLst>
          </p:cNvPr>
          <p:cNvSpPr>
            <a:spLocks noGrp="1"/>
          </p:cNvSpPr>
          <p:nvPr>
            <p:ph type="title"/>
          </p:nvPr>
        </p:nvSpPr>
        <p:spPr/>
        <p:txBody>
          <a:bodyPr/>
          <a:lstStyle/>
          <a:p>
            <a:r>
              <a:rPr lang="en-US" dirty="0"/>
              <a:t>Data Structure Matters</a:t>
            </a:r>
          </a:p>
        </p:txBody>
      </p:sp>
      <p:sp>
        <p:nvSpPr>
          <p:cNvPr id="5" name="Slide Number Placeholder 4">
            <a:extLst>
              <a:ext uri="{FF2B5EF4-FFF2-40B4-BE49-F238E27FC236}">
                <a16:creationId xmlns:a16="http://schemas.microsoft.com/office/drawing/2014/main" id="{72F55E7A-0D64-3EC6-7EEC-40FB52D805A3}"/>
              </a:ext>
            </a:extLst>
          </p:cNvPr>
          <p:cNvSpPr>
            <a:spLocks noGrp="1"/>
          </p:cNvSpPr>
          <p:nvPr>
            <p:ph type="sldNum" sz="quarter" idx="12"/>
          </p:nvPr>
        </p:nvSpPr>
        <p:spPr/>
        <p:txBody>
          <a:bodyPr/>
          <a:lstStyle/>
          <a:p>
            <a:fld id="{0D558541-60C9-42A2-8392-FF12533A6B7A}" type="slidenum">
              <a:rPr lang="en-US" smtClean="0"/>
              <a:pPr/>
              <a:t>8</a:t>
            </a:fld>
            <a:endParaRPr lang="en-US"/>
          </a:p>
        </p:txBody>
      </p:sp>
      <p:grpSp>
        <p:nvGrpSpPr>
          <p:cNvPr id="67" name="Group 66">
            <a:extLst>
              <a:ext uri="{FF2B5EF4-FFF2-40B4-BE49-F238E27FC236}">
                <a16:creationId xmlns:a16="http://schemas.microsoft.com/office/drawing/2014/main" id="{C86B71DC-39F1-4FF9-9A58-E262C254D6CC}"/>
              </a:ext>
            </a:extLst>
          </p:cNvPr>
          <p:cNvGrpSpPr/>
          <p:nvPr/>
        </p:nvGrpSpPr>
        <p:grpSpPr>
          <a:xfrm>
            <a:off x="-39856" y="1311767"/>
            <a:ext cx="11884204" cy="5157404"/>
            <a:chOff x="-39856" y="1311767"/>
            <a:chExt cx="11884204" cy="5157404"/>
          </a:xfrm>
        </p:grpSpPr>
        <p:sp>
          <p:nvSpPr>
            <p:cNvPr id="19" name="Rectangle 18">
              <a:extLst>
                <a:ext uri="{FF2B5EF4-FFF2-40B4-BE49-F238E27FC236}">
                  <a16:creationId xmlns:a16="http://schemas.microsoft.com/office/drawing/2014/main" id="{625BDBE1-E5BD-15D6-AC92-071E26BF9915}"/>
                </a:ext>
              </a:extLst>
            </p:cNvPr>
            <p:cNvSpPr/>
            <p:nvPr/>
          </p:nvSpPr>
          <p:spPr>
            <a:xfrm>
              <a:off x="9356474" y="1311767"/>
              <a:ext cx="2469343" cy="5098840"/>
            </a:xfrm>
            <a:prstGeom prst="rect">
              <a:avLst/>
            </a:prstGeom>
            <a:solidFill>
              <a:schemeClr val="accent3">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defRPr/>
              </a:pPr>
              <a:endParaRPr lang="en-US" kern="0" dirty="0">
                <a:solidFill>
                  <a:schemeClr val="tx1"/>
                </a:solidFill>
              </a:endParaRPr>
            </a:p>
          </p:txBody>
        </p:sp>
        <p:sp>
          <p:nvSpPr>
            <p:cNvPr id="18" name="Rectangle 17">
              <a:extLst>
                <a:ext uri="{FF2B5EF4-FFF2-40B4-BE49-F238E27FC236}">
                  <a16:creationId xmlns:a16="http://schemas.microsoft.com/office/drawing/2014/main" id="{6F8FDEF4-A464-4C46-4EF5-1984B59161F6}"/>
                </a:ext>
              </a:extLst>
            </p:cNvPr>
            <p:cNvSpPr/>
            <p:nvPr/>
          </p:nvSpPr>
          <p:spPr>
            <a:xfrm>
              <a:off x="6775743" y="1362920"/>
              <a:ext cx="2469343" cy="5098840"/>
            </a:xfrm>
            <a:prstGeom prst="rect">
              <a:avLst/>
            </a:prstGeom>
            <a:solidFill>
              <a:schemeClr val="accent5">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defRPr/>
              </a:pPr>
              <a:endParaRPr lang="en-US" kern="0" dirty="0">
                <a:solidFill>
                  <a:schemeClr val="tx1"/>
                </a:solidFill>
              </a:endParaRPr>
            </a:p>
          </p:txBody>
        </p:sp>
        <p:sp>
          <p:nvSpPr>
            <p:cNvPr id="17" name="Rectangle 16">
              <a:extLst>
                <a:ext uri="{FF2B5EF4-FFF2-40B4-BE49-F238E27FC236}">
                  <a16:creationId xmlns:a16="http://schemas.microsoft.com/office/drawing/2014/main" id="{78F894C0-D105-251C-C13C-2091966F591E}"/>
                </a:ext>
              </a:extLst>
            </p:cNvPr>
            <p:cNvSpPr/>
            <p:nvPr/>
          </p:nvSpPr>
          <p:spPr>
            <a:xfrm>
              <a:off x="4101918" y="1370331"/>
              <a:ext cx="2580731" cy="5098840"/>
            </a:xfrm>
            <a:prstGeom prst="rect">
              <a:avLst/>
            </a:prstGeom>
            <a:solidFill>
              <a:schemeClr val="accent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defRPr/>
              </a:pPr>
              <a:endParaRPr lang="en-US" kern="0" dirty="0">
                <a:solidFill>
                  <a:schemeClr val="tx1"/>
                </a:solidFill>
              </a:endParaRPr>
            </a:p>
          </p:txBody>
        </p:sp>
        <p:sp>
          <p:nvSpPr>
            <p:cNvPr id="6" name="Rectangle 5">
              <a:extLst>
                <a:ext uri="{FF2B5EF4-FFF2-40B4-BE49-F238E27FC236}">
                  <a16:creationId xmlns:a16="http://schemas.microsoft.com/office/drawing/2014/main" id="{436AFD38-FB88-EAAF-485A-06F1C6A550E2}"/>
                </a:ext>
              </a:extLst>
            </p:cNvPr>
            <p:cNvSpPr/>
            <p:nvPr/>
          </p:nvSpPr>
          <p:spPr>
            <a:xfrm>
              <a:off x="1358945" y="1362920"/>
              <a:ext cx="2658241" cy="5098840"/>
            </a:xfrm>
            <a:prstGeom prst="rect">
              <a:avLst/>
            </a:prstGeom>
            <a:solidFill>
              <a:schemeClr val="accent1">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defRPr/>
              </a:pPr>
              <a:endParaRPr lang="en-US" kern="0" dirty="0">
                <a:solidFill>
                  <a:schemeClr val="tx1"/>
                </a:solidFill>
              </a:endParaRPr>
            </a:p>
          </p:txBody>
        </p:sp>
        <p:sp>
          <p:nvSpPr>
            <p:cNvPr id="10" name="Rectangle 9">
              <a:extLst>
                <a:ext uri="{FF2B5EF4-FFF2-40B4-BE49-F238E27FC236}">
                  <a16:creationId xmlns:a16="http://schemas.microsoft.com/office/drawing/2014/main" id="{83364867-95BE-44F5-9241-8EA9D79204B7}"/>
                </a:ext>
              </a:extLst>
            </p:cNvPr>
            <p:cNvSpPr/>
            <p:nvPr/>
          </p:nvSpPr>
          <p:spPr>
            <a:xfrm>
              <a:off x="195071" y="1891748"/>
              <a:ext cx="11630745" cy="1123042"/>
            </a:xfrm>
            <a:prstGeom prst="rect">
              <a:avLst/>
            </a:prstGeom>
            <a:solidFill>
              <a:schemeClr val="bg1">
                <a:lumMod val="95000"/>
                <a:alpha val="50196"/>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1"/>
                </a:solidFill>
                <a:effectLst/>
                <a:uLnTx/>
                <a:uFillTx/>
              </a:endParaRPr>
            </a:p>
          </p:txBody>
        </p:sp>
        <p:sp>
          <p:nvSpPr>
            <p:cNvPr id="20" name="TextBox 19">
              <a:extLst>
                <a:ext uri="{FF2B5EF4-FFF2-40B4-BE49-F238E27FC236}">
                  <a16:creationId xmlns:a16="http://schemas.microsoft.com/office/drawing/2014/main" id="{EA69DD96-4F1D-19EF-4935-5F3A1ADD8F8D}"/>
                </a:ext>
              </a:extLst>
            </p:cNvPr>
            <p:cNvSpPr txBox="1"/>
            <p:nvPr/>
          </p:nvSpPr>
          <p:spPr>
            <a:xfrm>
              <a:off x="1358945" y="1370331"/>
              <a:ext cx="2618159" cy="424219"/>
            </a:xfrm>
            <a:prstGeom prst="rect">
              <a:avLst/>
            </a:prstGeom>
            <a:noFill/>
          </p:spPr>
          <p:txBody>
            <a:bodyPr wrap="square" rtlCol="0">
              <a:spAutoFit/>
            </a:bodyPr>
            <a:lstStyle/>
            <a:p>
              <a:pPr algn="ctr">
                <a:lnSpc>
                  <a:spcPct val="113000"/>
                </a:lnSpc>
                <a:spcAft>
                  <a:spcPts val="600"/>
                </a:spcAft>
              </a:pPr>
              <a:r>
                <a:rPr lang="en-US" sz="2000" b="1" dirty="0"/>
                <a:t>✓ Consistent</a:t>
              </a:r>
            </a:p>
          </p:txBody>
        </p:sp>
        <p:sp>
          <p:nvSpPr>
            <p:cNvPr id="21" name="TextBox 20">
              <a:extLst>
                <a:ext uri="{FF2B5EF4-FFF2-40B4-BE49-F238E27FC236}">
                  <a16:creationId xmlns:a16="http://schemas.microsoft.com/office/drawing/2014/main" id="{F7A997F7-D5E1-6034-7516-2BFE2919B1B9}"/>
                </a:ext>
              </a:extLst>
            </p:cNvPr>
            <p:cNvSpPr txBox="1"/>
            <p:nvPr/>
          </p:nvSpPr>
          <p:spPr>
            <a:xfrm>
              <a:off x="4101918" y="1373683"/>
              <a:ext cx="2562437" cy="424219"/>
            </a:xfrm>
            <a:prstGeom prst="rect">
              <a:avLst/>
            </a:prstGeom>
            <a:noFill/>
          </p:spPr>
          <p:txBody>
            <a:bodyPr wrap="square" rtlCol="0">
              <a:spAutoFit/>
            </a:bodyPr>
            <a:lstStyle/>
            <a:p>
              <a:pPr algn="ctr">
                <a:lnSpc>
                  <a:spcPct val="113000"/>
                </a:lnSpc>
                <a:spcAft>
                  <a:spcPts val="600"/>
                </a:spcAft>
              </a:pPr>
              <a:r>
                <a:rPr lang="en-US" sz="2000" b="1" dirty="0"/>
                <a:t>✓ Complete</a:t>
              </a:r>
            </a:p>
          </p:txBody>
        </p:sp>
        <p:sp>
          <p:nvSpPr>
            <p:cNvPr id="22" name="TextBox 21">
              <a:extLst>
                <a:ext uri="{FF2B5EF4-FFF2-40B4-BE49-F238E27FC236}">
                  <a16:creationId xmlns:a16="http://schemas.microsoft.com/office/drawing/2014/main" id="{3CFA6AB2-691D-A154-C64F-A9E916BF2031}"/>
                </a:ext>
              </a:extLst>
            </p:cNvPr>
            <p:cNvSpPr txBox="1"/>
            <p:nvPr/>
          </p:nvSpPr>
          <p:spPr>
            <a:xfrm>
              <a:off x="6767381" y="1368069"/>
              <a:ext cx="2469343" cy="424219"/>
            </a:xfrm>
            <a:prstGeom prst="rect">
              <a:avLst/>
            </a:prstGeom>
            <a:noFill/>
          </p:spPr>
          <p:txBody>
            <a:bodyPr wrap="square" rtlCol="0">
              <a:spAutoFit/>
            </a:bodyPr>
            <a:lstStyle/>
            <a:p>
              <a:pPr algn="ctr">
                <a:lnSpc>
                  <a:spcPct val="113000"/>
                </a:lnSpc>
                <a:spcAft>
                  <a:spcPts val="600"/>
                </a:spcAft>
              </a:pPr>
              <a:r>
                <a:rPr lang="en-US" sz="2000" b="1" dirty="0"/>
                <a:t>✓ Validated</a:t>
              </a:r>
            </a:p>
          </p:txBody>
        </p:sp>
        <p:sp>
          <p:nvSpPr>
            <p:cNvPr id="23" name="TextBox 22">
              <a:extLst>
                <a:ext uri="{FF2B5EF4-FFF2-40B4-BE49-F238E27FC236}">
                  <a16:creationId xmlns:a16="http://schemas.microsoft.com/office/drawing/2014/main" id="{87B40FE6-D16C-146E-6743-61820766A5B6}"/>
                </a:ext>
              </a:extLst>
            </p:cNvPr>
            <p:cNvSpPr txBox="1"/>
            <p:nvPr/>
          </p:nvSpPr>
          <p:spPr>
            <a:xfrm>
              <a:off x="9297859" y="1342724"/>
              <a:ext cx="2546489" cy="424219"/>
            </a:xfrm>
            <a:prstGeom prst="rect">
              <a:avLst/>
            </a:prstGeom>
            <a:noFill/>
          </p:spPr>
          <p:txBody>
            <a:bodyPr wrap="square" rtlCol="0">
              <a:spAutoFit/>
            </a:bodyPr>
            <a:lstStyle/>
            <a:p>
              <a:pPr algn="ctr">
                <a:lnSpc>
                  <a:spcPct val="113000"/>
                </a:lnSpc>
                <a:spcAft>
                  <a:spcPts val="600"/>
                </a:spcAft>
              </a:pPr>
              <a:r>
                <a:rPr lang="en-US" sz="2000" b="1" dirty="0"/>
                <a:t>✓ Documented</a:t>
              </a:r>
            </a:p>
          </p:txBody>
        </p:sp>
        <p:sp>
          <p:nvSpPr>
            <p:cNvPr id="27" name="Rectangle 26">
              <a:extLst>
                <a:ext uri="{FF2B5EF4-FFF2-40B4-BE49-F238E27FC236}">
                  <a16:creationId xmlns:a16="http://schemas.microsoft.com/office/drawing/2014/main" id="{CC64B971-0EE7-4289-D284-A75317BF69C2}"/>
                </a:ext>
              </a:extLst>
            </p:cNvPr>
            <p:cNvSpPr/>
            <p:nvPr/>
          </p:nvSpPr>
          <p:spPr>
            <a:xfrm>
              <a:off x="195071" y="3076033"/>
              <a:ext cx="11630745" cy="1051399"/>
            </a:xfrm>
            <a:prstGeom prst="rect">
              <a:avLst/>
            </a:prstGeom>
            <a:solidFill>
              <a:schemeClr val="bg1">
                <a:lumMod val="95000"/>
                <a:alpha val="50196"/>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1"/>
                </a:solidFill>
                <a:effectLst/>
                <a:uLnTx/>
                <a:uFillTx/>
              </a:endParaRPr>
            </a:p>
          </p:txBody>
        </p:sp>
        <p:sp>
          <p:nvSpPr>
            <p:cNvPr id="28" name="Rectangle 27">
              <a:extLst>
                <a:ext uri="{FF2B5EF4-FFF2-40B4-BE49-F238E27FC236}">
                  <a16:creationId xmlns:a16="http://schemas.microsoft.com/office/drawing/2014/main" id="{B4CDECC5-123E-166A-A3CF-23B0F7CB8AAA}"/>
                </a:ext>
              </a:extLst>
            </p:cNvPr>
            <p:cNvSpPr/>
            <p:nvPr/>
          </p:nvSpPr>
          <p:spPr>
            <a:xfrm>
              <a:off x="195070" y="4203690"/>
              <a:ext cx="11630745" cy="986416"/>
            </a:xfrm>
            <a:prstGeom prst="rect">
              <a:avLst/>
            </a:prstGeom>
            <a:solidFill>
              <a:schemeClr val="bg1">
                <a:lumMod val="95000"/>
                <a:alpha val="50196"/>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1"/>
                </a:solidFill>
                <a:effectLst/>
                <a:uLnTx/>
                <a:uFillTx/>
              </a:endParaRPr>
            </a:p>
          </p:txBody>
        </p:sp>
        <p:sp>
          <p:nvSpPr>
            <p:cNvPr id="29" name="Rectangle 28">
              <a:extLst>
                <a:ext uri="{FF2B5EF4-FFF2-40B4-BE49-F238E27FC236}">
                  <a16:creationId xmlns:a16="http://schemas.microsoft.com/office/drawing/2014/main" id="{969681A9-B614-327F-7793-A41167CBBB86}"/>
                </a:ext>
              </a:extLst>
            </p:cNvPr>
            <p:cNvSpPr/>
            <p:nvPr/>
          </p:nvSpPr>
          <p:spPr>
            <a:xfrm>
              <a:off x="195071" y="5347933"/>
              <a:ext cx="11609957" cy="986416"/>
            </a:xfrm>
            <a:prstGeom prst="rect">
              <a:avLst/>
            </a:prstGeom>
            <a:solidFill>
              <a:schemeClr val="bg1">
                <a:lumMod val="95000"/>
                <a:alpha val="50196"/>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1"/>
                </a:solidFill>
                <a:effectLst/>
                <a:uLnTx/>
                <a:uFillTx/>
              </a:endParaRPr>
            </a:p>
          </p:txBody>
        </p:sp>
        <p:sp>
          <p:nvSpPr>
            <p:cNvPr id="30" name="TextBox 29">
              <a:extLst>
                <a:ext uri="{FF2B5EF4-FFF2-40B4-BE49-F238E27FC236}">
                  <a16:creationId xmlns:a16="http://schemas.microsoft.com/office/drawing/2014/main" id="{77F8ACEE-7B64-3315-44C8-7CFDB23BE22C}"/>
                </a:ext>
              </a:extLst>
            </p:cNvPr>
            <p:cNvSpPr txBox="1"/>
            <p:nvPr/>
          </p:nvSpPr>
          <p:spPr>
            <a:xfrm>
              <a:off x="213603" y="2236514"/>
              <a:ext cx="1197177" cy="584775"/>
            </a:xfrm>
            <a:prstGeom prst="rect">
              <a:avLst/>
            </a:prstGeom>
            <a:noFill/>
          </p:spPr>
          <p:txBody>
            <a:bodyPr wrap="square" rtlCol="0">
              <a:spAutoFit/>
            </a:bodyPr>
            <a:lstStyle/>
            <a:p>
              <a:pPr algn="ctr"/>
              <a:r>
                <a:rPr lang="en-US" sz="1600" b="1" dirty="0"/>
                <a:t>General</a:t>
              </a:r>
            </a:p>
            <a:p>
              <a:pPr algn="ctr"/>
              <a:r>
                <a:rPr lang="en-US" sz="1600" b="1" dirty="0"/>
                <a:t>Examples </a:t>
              </a:r>
            </a:p>
          </p:txBody>
        </p:sp>
        <p:sp>
          <p:nvSpPr>
            <p:cNvPr id="31" name="TextBox 30">
              <a:extLst>
                <a:ext uri="{FF2B5EF4-FFF2-40B4-BE49-F238E27FC236}">
                  <a16:creationId xmlns:a16="http://schemas.microsoft.com/office/drawing/2014/main" id="{9623AD5A-117F-FBE7-DDA9-50ED72532A15}"/>
                </a:ext>
              </a:extLst>
            </p:cNvPr>
            <p:cNvSpPr txBox="1"/>
            <p:nvPr/>
          </p:nvSpPr>
          <p:spPr>
            <a:xfrm>
              <a:off x="401523" y="3388761"/>
              <a:ext cx="871199" cy="391069"/>
            </a:xfrm>
            <a:prstGeom prst="rect">
              <a:avLst/>
            </a:prstGeom>
            <a:noFill/>
          </p:spPr>
          <p:txBody>
            <a:bodyPr wrap="square" rtlCol="0">
              <a:spAutoFit/>
            </a:bodyPr>
            <a:lstStyle/>
            <a:p>
              <a:pPr algn="l">
                <a:lnSpc>
                  <a:spcPct val="113000"/>
                </a:lnSpc>
                <a:spcAft>
                  <a:spcPts val="600"/>
                </a:spcAft>
              </a:pPr>
              <a:r>
                <a:rPr lang="en-US" sz="1800" b="1" dirty="0"/>
                <a:t>Excel </a:t>
              </a:r>
            </a:p>
          </p:txBody>
        </p:sp>
        <p:sp>
          <p:nvSpPr>
            <p:cNvPr id="32" name="TextBox 31">
              <a:extLst>
                <a:ext uri="{FF2B5EF4-FFF2-40B4-BE49-F238E27FC236}">
                  <a16:creationId xmlns:a16="http://schemas.microsoft.com/office/drawing/2014/main" id="{DEBBEC58-2CD7-1DF4-AB18-F63D5161FCDB}"/>
                </a:ext>
              </a:extLst>
            </p:cNvPr>
            <p:cNvSpPr txBox="1"/>
            <p:nvPr/>
          </p:nvSpPr>
          <p:spPr>
            <a:xfrm>
              <a:off x="339914" y="4362920"/>
              <a:ext cx="944553" cy="391069"/>
            </a:xfrm>
            <a:prstGeom prst="rect">
              <a:avLst/>
            </a:prstGeom>
            <a:noFill/>
          </p:spPr>
          <p:txBody>
            <a:bodyPr wrap="square" rtlCol="0">
              <a:spAutoFit/>
            </a:bodyPr>
            <a:lstStyle/>
            <a:p>
              <a:pPr algn="l">
                <a:lnSpc>
                  <a:spcPct val="113000"/>
                </a:lnSpc>
                <a:spcAft>
                  <a:spcPts val="600"/>
                </a:spcAft>
              </a:pPr>
              <a:r>
                <a:rPr lang="en-US" sz="1800" b="1" dirty="0"/>
                <a:t>Python</a:t>
              </a:r>
            </a:p>
          </p:txBody>
        </p:sp>
        <p:sp>
          <p:nvSpPr>
            <p:cNvPr id="33" name="TextBox 32">
              <a:extLst>
                <a:ext uri="{FF2B5EF4-FFF2-40B4-BE49-F238E27FC236}">
                  <a16:creationId xmlns:a16="http://schemas.microsoft.com/office/drawing/2014/main" id="{08EA1C82-3EA5-9395-1D7E-3893765C3963}"/>
                </a:ext>
              </a:extLst>
            </p:cNvPr>
            <p:cNvSpPr txBox="1"/>
            <p:nvPr/>
          </p:nvSpPr>
          <p:spPr>
            <a:xfrm>
              <a:off x="649417" y="5410526"/>
              <a:ext cx="598140" cy="391069"/>
            </a:xfrm>
            <a:prstGeom prst="rect">
              <a:avLst/>
            </a:prstGeom>
            <a:noFill/>
          </p:spPr>
          <p:txBody>
            <a:bodyPr wrap="square" rtlCol="0">
              <a:spAutoFit/>
            </a:bodyPr>
            <a:lstStyle/>
            <a:p>
              <a:pPr algn="l">
                <a:lnSpc>
                  <a:spcPct val="113000"/>
                </a:lnSpc>
                <a:spcAft>
                  <a:spcPts val="600"/>
                </a:spcAft>
              </a:pPr>
              <a:r>
                <a:rPr lang="en-US" sz="1800" b="1" dirty="0"/>
                <a:t>R</a:t>
              </a:r>
            </a:p>
          </p:txBody>
        </p:sp>
        <p:sp>
          <p:nvSpPr>
            <p:cNvPr id="34" name="TextBox 33">
              <a:extLst>
                <a:ext uri="{FF2B5EF4-FFF2-40B4-BE49-F238E27FC236}">
                  <a16:creationId xmlns:a16="http://schemas.microsoft.com/office/drawing/2014/main" id="{228A74B5-EE66-F06B-C177-452BC6B3C7BB}"/>
                </a:ext>
              </a:extLst>
            </p:cNvPr>
            <p:cNvSpPr txBox="1"/>
            <p:nvPr/>
          </p:nvSpPr>
          <p:spPr>
            <a:xfrm>
              <a:off x="1410780" y="3165604"/>
              <a:ext cx="2783055" cy="938719"/>
            </a:xfrm>
            <a:prstGeom prst="rect">
              <a:avLst/>
            </a:prstGeom>
            <a:noFill/>
          </p:spPr>
          <p:txBody>
            <a:bodyPr wrap="square" rtlCol="0">
              <a:spAutoFit/>
            </a:bodyPr>
            <a:lstStyle/>
            <a:p>
              <a:r>
                <a:rPr lang="en-US" sz="1100" b="1" dirty="0"/>
                <a:t>TEXT() </a:t>
              </a:r>
              <a:r>
                <a:rPr lang="en-US" sz="1100" dirty="0"/>
                <a:t> to standardize dates: </a:t>
              </a:r>
            </a:p>
            <a:p>
              <a:r>
                <a:rPr lang="en-US" sz="1100" dirty="0"/>
                <a:t>=TEXT(A1,"MM/DD/YYYY")</a:t>
              </a:r>
            </a:p>
            <a:p>
              <a:r>
                <a:rPr lang="en-US" sz="1100" b="1" dirty="0"/>
                <a:t>SUBSTITUTE() </a:t>
              </a:r>
              <a:r>
                <a:rPr lang="en-US" sz="1100" dirty="0"/>
                <a:t> to standardize names: =SUBSTITUTE(A1,"HR","Human Resources")</a:t>
              </a:r>
            </a:p>
          </p:txBody>
        </p:sp>
        <p:sp>
          <p:nvSpPr>
            <p:cNvPr id="36" name="TextBox 35">
              <a:extLst>
                <a:ext uri="{FF2B5EF4-FFF2-40B4-BE49-F238E27FC236}">
                  <a16:creationId xmlns:a16="http://schemas.microsoft.com/office/drawing/2014/main" id="{7D79F277-CAEB-22B0-D573-0BAC5D0DA31F}"/>
                </a:ext>
              </a:extLst>
            </p:cNvPr>
            <p:cNvSpPr txBox="1"/>
            <p:nvPr/>
          </p:nvSpPr>
          <p:spPr>
            <a:xfrm>
              <a:off x="1384704" y="2030929"/>
              <a:ext cx="2577775" cy="830997"/>
            </a:xfrm>
            <a:prstGeom prst="rect">
              <a:avLst/>
            </a:prstGeom>
            <a:noFill/>
          </p:spPr>
          <p:txBody>
            <a:bodyPr wrap="square">
              <a:spAutoFit/>
            </a:bodyPr>
            <a:lstStyle/>
            <a:p>
              <a:r>
                <a:rPr lang="en-US" sz="1200" b="0" i="0" dirty="0">
                  <a:effectLst/>
                </a:rPr>
                <a:t>Same formats, naming conventions, time periods. </a:t>
              </a:r>
              <a:r>
                <a:rPr lang="en-US" sz="1200" b="0" i="1" dirty="0">
                  <a:effectLst/>
                </a:rPr>
                <a:t>Example: 01/02/2025 not a mix of "Jan 2025", "Human Resources" vs. "HR"</a:t>
              </a:r>
              <a:endParaRPr lang="en-US" sz="1200" dirty="0"/>
            </a:p>
          </p:txBody>
        </p:sp>
        <p:sp>
          <p:nvSpPr>
            <p:cNvPr id="38" name="TextBox 37">
              <a:extLst>
                <a:ext uri="{FF2B5EF4-FFF2-40B4-BE49-F238E27FC236}">
                  <a16:creationId xmlns:a16="http://schemas.microsoft.com/office/drawing/2014/main" id="{D8E57032-D2B0-6203-672F-DAB0F451B53F}"/>
                </a:ext>
              </a:extLst>
            </p:cNvPr>
            <p:cNvSpPr txBox="1"/>
            <p:nvPr/>
          </p:nvSpPr>
          <p:spPr>
            <a:xfrm>
              <a:off x="1399025" y="4331172"/>
              <a:ext cx="2578079" cy="646331"/>
            </a:xfrm>
            <a:prstGeom prst="rect">
              <a:avLst/>
            </a:prstGeom>
            <a:noFill/>
          </p:spPr>
          <p:txBody>
            <a:bodyPr wrap="square">
              <a:spAutoFit/>
            </a:bodyPr>
            <a:lstStyle/>
            <a:p>
              <a:r>
                <a:rPr lang="en-US" sz="1200" b="0" i="0" dirty="0" err="1">
                  <a:effectLst/>
                </a:rPr>
                <a:t>pd.to_datetime</a:t>
              </a:r>
              <a:r>
                <a:rPr lang="en-US" sz="1200" b="0" i="0" dirty="0">
                  <a:effectLst/>
                </a:rPr>
                <a:t>(</a:t>
              </a:r>
              <a:r>
                <a:rPr lang="en-US" sz="1200" b="0" i="0" dirty="0" err="1">
                  <a:effectLst/>
                </a:rPr>
                <a:t>df</a:t>
              </a:r>
              <a:r>
                <a:rPr lang="en-US" sz="1200" b="0" i="0" dirty="0">
                  <a:effectLst/>
                </a:rPr>
                <a:t>['date'], format='%m/%d/%Y') to standardize dates</a:t>
              </a:r>
              <a:endParaRPr lang="en-US" sz="1200" dirty="0"/>
            </a:p>
          </p:txBody>
        </p:sp>
        <p:sp>
          <p:nvSpPr>
            <p:cNvPr id="40" name="TextBox 39">
              <a:extLst>
                <a:ext uri="{FF2B5EF4-FFF2-40B4-BE49-F238E27FC236}">
                  <a16:creationId xmlns:a16="http://schemas.microsoft.com/office/drawing/2014/main" id="{F1BDD361-0534-3ACF-BAAD-3932D9ECAEF7}"/>
                </a:ext>
              </a:extLst>
            </p:cNvPr>
            <p:cNvSpPr txBox="1"/>
            <p:nvPr/>
          </p:nvSpPr>
          <p:spPr>
            <a:xfrm>
              <a:off x="1358945" y="5478430"/>
              <a:ext cx="2284030" cy="646331"/>
            </a:xfrm>
            <a:prstGeom prst="rect">
              <a:avLst/>
            </a:prstGeom>
            <a:noFill/>
          </p:spPr>
          <p:txBody>
            <a:bodyPr wrap="square">
              <a:spAutoFit/>
            </a:bodyPr>
            <a:lstStyle/>
            <a:p>
              <a:r>
                <a:rPr lang="en-US" sz="1200" b="0" i="0" dirty="0" err="1">
                  <a:effectLst/>
                </a:rPr>
                <a:t>str_replace_all</a:t>
              </a:r>
              <a:r>
                <a:rPr lang="en-US" sz="1200" b="0" i="0" dirty="0">
                  <a:effectLst/>
                </a:rPr>
                <a:t>(department, "HR", "Human Resources") to clean text</a:t>
              </a:r>
              <a:endParaRPr lang="en-US" sz="1200" dirty="0"/>
            </a:p>
          </p:txBody>
        </p:sp>
        <p:sp>
          <p:nvSpPr>
            <p:cNvPr id="42" name="TextBox 41">
              <a:extLst>
                <a:ext uri="{FF2B5EF4-FFF2-40B4-BE49-F238E27FC236}">
                  <a16:creationId xmlns:a16="http://schemas.microsoft.com/office/drawing/2014/main" id="{337C4DD5-AFE2-FB41-6325-3A3619957064}"/>
                </a:ext>
              </a:extLst>
            </p:cNvPr>
            <p:cNvSpPr txBox="1"/>
            <p:nvPr/>
          </p:nvSpPr>
          <p:spPr>
            <a:xfrm>
              <a:off x="4133840" y="2037770"/>
              <a:ext cx="2595356" cy="830997"/>
            </a:xfrm>
            <a:prstGeom prst="rect">
              <a:avLst/>
            </a:prstGeom>
            <a:noFill/>
          </p:spPr>
          <p:txBody>
            <a:bodyPr wrap="square">
              <a:spAutoFit/>
            </a:bodyPr>
            <a:lstStyle/>
            <a:p>
              <a:r>
                <a:rPr lang="en-US" sz="1200" b="0" i="0" dirty="0">
                  <a:effectLst/>
                </a:rPr>
                <a:t>No missing values that could mislead.  </a:t>
              </a:r>
              <a:r>
                <a:rPr lang="en-US" sz="1200" b="0" i="1" dirty="0">
                  <a:effectLst/>
                </a:rPr>
                <a:t>Example: Show "0" or "No Data" rather than blank cells Excel might skip</a:t>
              </a:r>
              <a:endParaRPr lang="en-US" sz="1200" dirty="0"/>
            </a:p>
          </p:txBody>
        </p:sp>
        <p:sp>
          <p:nvSpPr>
            <p:cNvPr id="44" name="TextBox 43">
              <a:extLst>
                <a:ext uri="{FF2B5EF4-FFF2-40B4-BE49-F238E27FC236}">
                  <a16:creationId xmlns:a16="http://schemas.microsoft.com/office/drawing/2014/main" id="{E3289ED9-4A2F-8960-2A8B-B7554B7C94C3}"/>
                </a:ext>
              </a:extLst>
            </p:cNvPr>
            <p:cNvSpPr txBox="1"/>
            <p:nvPr/>
          </p:nvSpPr>
          <p:spPr>
            <a:xfrm>
              <a:off x="4161407" y="3245487"/>
              <a:ext cx="2215010" cy="646331"/>
            </a:xfrm>
            <a:prstGeom prst="rect">
              <a:avLst/>
            </a:prstGeom>
            <a:noFill/>
          </p:spPr>
          <p:txBody>
            <a:bodyPr wrap="square">
              <a:spAutoFit/>
            </a:bodyPr>
            <a:lstStyle/>
            <a:p>
              <a:r>
                <a:rPr lang="en-US" sz="1200" b="0" i="0" dirty="0">
                  <a:effectLst/>
                </a:rPr>
                <a:t>IF(ISBLANK(A1),"No Data",A1) to replace blank cells that Excel might skip</a:t>
              </a:r>
              <a:endParaRPr lang="en-US" sz="1200" dirty="0"/>
            </a:p>
          </p:txBody>
        </p:sp>
        <p:sp>
          <p:nvSpPr>
            <p:cNvPr id="46" name="TextBox 45">
              <a:extLst>
                <a:ext uri="{FF2B5EF4-FFF2-40B4-BE49-F238E27FC236}">
                  <a16:creationId xmlns:a16="http://schemas.microsoft.com/office/drawing/2014/main" id="{04E782C5-2D67-1BAF-5E0B-59158029D817}"/>
                </a:ext>
              </a:extLst>
            </p:cNvPr>
            <p:cNvSpPr txBox="1"/>
            <p:nvPr/>
          </p:nvSpPr>
          <p:spPr>
            <a:xfrm>
              <a:off x="4155080" y="4357775"/>
              <a:ext cx="2535781" cy="646331"/>
            </a:xfrm>
            <a:prstGeom prst="rect">
              <a:avLst/>
            </a:prstGeom>
            <a:noFill/>
          </p:spPr>
          <p:txBody>
            <a:bodyPr wrap="square">
              <a:spAutoFit/>
            </a:bodyPr>
            <a:lstStyle/>
            <a:p>
              <a:r>
                <a:rPr lang="en-US" sz="1200" b="0" i="0" dirty="0" err="1">
                  <a:effectLst/>
                </a:rPr>
                <a:t>df</a:t>
              </a:r>
              <a:r>
                <a:rPr lang="en-US" sz="1200" b="0" i="0" dirty="0">
                  <a:effectLst/>
                </a:rPr>
                <a:t>['</a:t>
              </a:r>
              <a:r>
                <a:rPr lang="en-US" sz="1200" b="0" i="0" dirty="0" err="1">
                  <a:effectLst/>
                </a:rPr>
                <a:t>compliance_rate</a:t>
              </a:r>
              <a:r>
                <a:rPr lang="en-US" sz="1200" b="0" i="0" dirty="0">
                  <a:effectLst/>
                </a:rPr>
                <a:t>'].</a:t>
              </a:r>
              <a:r>
                <a:rPr lang="en-US" sz="1200" b="0" i="0" dirty="0" err="1">
                  <a:effectLst/>
                </a:rPr>
                <a:t>fillna</a:t>
              </a:r>
              <a:r>
                <a:rPr lang="en-US" sz="1200" b="0" i="0" dirty="0">
                  <a:effectLst/>
                </a:rPr>
                <a:t>('No Data') instead of leaving </a:t>
              </a:r>
              <a:r>
                <a:rPr lang="en-US" sz="1200" b="0" i="0" dirty="0" err="1">
                  <a:effectLst/>
                </a:rPr>
                <a:t>NaN</a:t>
              </a:r>
              <a:r>
                <a:rPr lang="en-US" sz="1200" b="0" i="0" dirty="0">
                  <a:effectLst/>
                </a:rPr>
                <a:t> values</a:t>
              </a:r>
              <a:endParaRPr lang="en-US" sz="1200" dirty="0"/>
            </a:p>
          </p:txBody>
        </p:sp>
        <p:sp>
          <p:nvSpPr>
            <p:cNvPr id="48" name="TextBox 47">
              <a:extLst>
                <a:ext uri="{FF2B5EF4-FFF2-40B4-BE49-F238E27FC236}">
                  <a16:creationId xmlns:a16="http://schemas.microsoft.com/office/drawing/2014/main" id="{D99FA141-8FA2-96AF-8CCE-373E485ACC55}"/>
                </a:ext>
              </a:extLst>
            </p:cNvPr>
            <p:cNvSpPr txBox="1"/>
            <p:nvPr/>
          </p:nvSpPr>
          <p:spPr>
            <a:xfrm>
              <a:off x="4110281" y="5590568"/>
              <a:ext cx="2572368" cy="461665"/>
            </a:xfrm>
            <a:prstGeom prst="rect">
              <a:avLst/>
            </a:prstGeom>
            <a:noFill/>
          </p:spPr>
          <p:txBody>
            <a:bodyPr wrap="square">
              <a:spAutoFit/>
            </a:bodyPr>
            <a:lstStyle/>
            <a:p>
              <a:r>
                <a:rPr lang="en-US" sz="1200" b="0" i="0" dirty="0" err="1">
                  <a:effectLst/>
                </a:rPr>
                <a:t>replace_na</a:t>
              </a:r>
              <a:r>
                <a:rPr lang="en-US" sz="1200" b="0" i="0" dirty="0">
                  <a:effectLst/>
                </a:rPr>
                <a:t>(</a:t>
              </a:r>
              <a:r>
                <a:rPr lang="en-US" sz="1200" b="0" i="0" dirty="0" err="1">
                  <a:effectLst/>
                </a:rPr>
                <a:t>compliance_data</a:t>
              </a:r>
              <a:r>
                <a:rPr lang="en-US" sz="1200" b="0" i="0" dirty="0">
                  <a:effectLst/>
                </a:rPr>
                <a:t>, list(score = "No Data"))</a:t>
              </a:r>
              <a:endParaRPr lang="en-US" sz="1200" dirty="0"/>
            </a:p>
          </p:txBody>
        </p:sp>
        <p:sp>
          <p:nvSpPr>
            <p:cNvPr id="50" name="TextBox 49">
              <a:extLst>
                <a:ext uri="{FF2B5EF4-FFF2-40B4-BE49-F238E27FC236}">
                  <a16:creationId xmlns:a16="http://schemas.microsoft.com/office/drawing/2014/main" id="{8B80D488-C25F-B8E5-907A-577D3C9CB5AB}"/>
                </a:ext>
              </a:extLst>
            </p:cNvPr>
            <p:cNvSpPr txBox="1"/>
            <p:nvPr/>
          </p:nvSpPr>
          <p:spPr>
            <a:xfrm>
              <a:off x="6840584" y="2002006"/>
              <a:ext cx="2320277" cy="1015663"/>
            </a:xfrm>
            <a:prstGeom prst="rect">
              <a:avLst/>
            </a:prstGeom>
            <a:noFill/>
          </p:spPr>
          <p:txBody>
            <a:bodyPr wrap="square">
              <a:spAutoFit/>
            </a:bodyPr>
            <a:lstStyle/>
            <a:p>
              <a:r>
                <a:rPr lang="en-US" sz="1200" b="0" i="0" dirty="0">
                  <a:effectLst/>
                </a:rPr>
                <a:t>Cross-checked against source systems. </a:t>
              </a:r>
              <a:r>
                <a:rPr lang="en-US" sz="1200" b="0" i="1" dirty="0">
                  <a:effectLst/>
                </a:rPr>
                <a:t>Example: Use dropdown lists for consistent entry (High/Medium/Low risk levels)</a:t>
              </a:r>
              <a:endParaRPr lang="en-US" sz="1200" dirty="0"/>
            </a:p>
          </p:txBody>
        </p:sp>
        <p:sp>
          <p:nvSpPr>
            <p:cNvPr id="52" name="TextBox 51">
              <a:extLst>
                <a:ext uri="{FF2B5EF4-FFF2-40B4-BE49-F238E27FC236}">
                  <a16:creationId xmlns:a16="http://schemas.microsoft.com/office/drawing/2014/main" id="{96827ADC-33B3-670C-C675-4C0ED5301B5B}"/>
                </a:ext>
              </a:extLst>
            </p:cNvPr>
            <p:cNvSpPr txBox="1"/>
            <p:nvPr/>
          </p:nvSpPr>
          <p:spPr>
            <a:xfrm>
              <a:off x="6840584" y="3245487"/>
              <a:ext cx="2437623" cy="646331"/>
            </a:xfrm>
            <a:prstGeom prst="rect">
              <a:avLst/>
            </a:prstGeom>
            <a:noFill/>
          </p:spPr>
          <p:txBody>
            <a:bodyPr wrap="square">
              <a:spAutoFit/>
            </a:bodyPr>
            <a:lstStyle/>
            <a:p>
              <a:r>
                <a:rPr lang="en-US" sz="1200" b="0" i="0" dirty="0">
                  <a:effectLst/>
                </a:rPr>
                <a:t>Data → Data Validation → List → Source: </a:t>
              </a:r>
              <a:r>
                <a:rPr lang="en-US" sz="1200" b="0" i="0" dirty="0" err="1">
                  <a:effectLst/>
                </a:rPr>
                <a:t>High,Medium,Low</a:t>
              </a:r>
              <a:r>
                <a:rPr lang="en-US" sz="1200" b="0" i="0" dirty="0">
                  <a:effectLst/>
                </a:rPr>
                <a:t> for dropdown controls</a:t>
              </a:r>
              <a:endParaRPr lang="en-US" sz="1200" dirty="0"/>
            </a:p>
          </p:txBody>
        </p:sp>
        <p:sp>
          <p:nvSpPr>
            <p:cNvPr id="54" name="TextBox 53">
              <a:extLst>
                <a:ext uri="{FF2B5EF4-FFF2-40B4-BE49-F238E27FC236}">
                  <a16:creationId xmlns:a16="http://schemas.microsoft.com/office/drawing/2014/main" id="{C3F8A3D3-94C4-4833-4810-A01FFC1F3E70}"/>
                </a:ext>
              </a:extLst>
            </p:cNvPr>
            <p:cNvSpPr txBox="1"/>
            <p:nvPr/>
          </p:nvSpPr>
          <p:spPr>
            <a:xfrm>
              <a:off x="6802249" y="4373732"/>
              <a:ext cx="2475958" cy="646331"/>
            </a:xfrm>
            <a:prstGeom prst="rect">
              <a:avLst/>
            </a:prstGeom>
            <a:noFill/>
          </p:spPr>
          <p:txBody>
            <a:bodyPr wrap="square">
              <a:spAutoFit/>
            </a:bodyPr>
            <a:lstStyle/>
            <a:p>
              <a:r>
                <a:rPr lang="en-US" sz="1200" b="0" i="0" dirty="0" err="1">
                  <a:effectLst/>
                </a:rPr>
                <a:t>pd.Categorical</a:t>
              </a:r>
              <a:r>
                <a:rPr lang="en-US" sz="1200" b="0" i="0" dirty="0">
                  <a:effectLst/>
                </a:rPr>
                <a:t>(</a:t>
              </a:r>
              <a:r>
                <a:rPr lang="en-US" sz="1200" b="0" i="0" dirty="0" err="1">
                  <a:effectLst/>
                </a:rPr>
                <a:t>df</a:t>
              </a:r>
              <a:r>
                <a:rPr lang="en-US" sz="1200" b="0" i="0" dirty="0">
                  <a:effectLst/>
                </a:rPr>
                <a:t>['</a:t>
              </a:r>
              <a:r>
                <a:rPr lang="en-US" sz="1200" b="0" i="0" dirty="0" err="1">
                  <a:effectLst/>
                </a:rPr>
                <a:t>risk_level</a:t>
              </a:r>
              <a:r>
                <a:rPr lang="en-US" sz="1200" b="0" i="0" dirty="0">
                  <a:effectLst/>
                </a:rPr>
                <a:t>'], categories=['Low', 'Medium', 'High'])</a:t>
              </a:r>
              <a:endParaRPr lang="en-US" sz="1200" dirty="0"/>
            </a:p>
          </p:txBody>
        </p:sp>
        <p:sp>
          <p:nvSpPr>
            <p:cNvPr id="56" name="TextBox 55">
              <a:extLst>
                <a:ext uri="{FF2B5EF4-FFF2-40B4-BE49-F238E27FC236}">
                  <a16:creationId xmlns:a16="http://schemas.microsoft.com/office/drawing/2014/main" id="{B977252D-67F0-E158-F8E5-D80AADDB7FA9}"/>
                </a:ext>
              </a:extLst>
            </p:cNvPr>
            <p:cNvSpPr txBox="1"/>
            <p:nvPr/>
          </p:nvSpPr>
          <p:spPr>
            <a:xfrm>
              <a:off x="6840584" y="5369123"/>
              <a:ext cx="2320277" cy="830997"/>
            </a:xfrm>
            <a:prstGeom prst="rect">
              <a:avLst/>
            </a:prstGeom>
            <a:noFill/>
          </p:spPr>
          <p:txBody>
            <a:bodyPr wrap="square">
              <a:spAutoFit/>
            </a:bodyPr>
            <a:lstStyle/>
            <a:p>
              <a:br>
                <a:rPr lang="en-US" sz="1200"/>
              </a:br>
              <a:r>
                <a:rPr lang="en-US" sz="1200" b="0" i="0">
                  <a:effectLst/>
                </a:rPr>
                <a:t>factor(risk_level, levels = c("Low", "Medium", "High"), ordered = TRUE)</a:t>
              </a:r>
              <a:endParaRPr lang="en-US" sz="1200" dirty="0"/>
            </a:p>
          </p:txBody>
        </p:sp>
        <p:sp>
          <p:nvSpPr>
            <p:cNvPr id="58" name="TextBox 57">
              <a:extLst>
                <a:ext uri="{FF2B5EF4-FFF2-40B4-BE49-F238E27FC236}">
                  <a16:creationId xmlns:a16="http://schemas.microsoft.com/office/drawing/2014/main" id="{DF21901A-187F-2915-0EFB-65CE0C2B4214}"/>
                </a:ext>
              </a:extLst>
            </p:cNvPr>
            <p:cNvSpPr txBox="1"/>
            <p:nvPr/>
          </p:nvSpPr>
          <p:spPr>
            <a:xfrm>
              <a:off x="9388194" y="2004254"/>
              <a:ext cx="2416834" cy="1015663"/>
            </a:xfrm>
            <a:prstGeom prst="rect">
              <a:avLst/>
            </a:prstGeom>
            <a:noFill/>
          </p:spPr>
          <p:txBody>
            <a:bodyPr wrap="square">
              <a:spAutoFit/>
            </a:bodyPr>
            <a:lstStyle/>
            <a:p>
              <a:r>
                <a:rPr lang="en-US" sz="1200" b="0" i="0" dirty="0">
                  <a:effectLst/>
                </a:rPr>
                <a:t>Clear definitions of what each metric means</a:t>
              </a:r>
              <a:br>
                <a:rPr lang="en-US" sz="1200" dirty="0"/>
              </a:br>
              <a:r>
                <a:rPr lang="en-US" sz="1200" b="0" i="1" dirty="0">
                  <a:effectLst/>
                </a:rPr>
                <a:t>Example: "Compliance Rate" = (Passed Audits / Total Audits) × 100</a:t>
              </a:r>
              <a:endParaRPr lang="en-US" sz="1200" dirty="0"/>
            </a:p>
          </p:txBody>
        </p:sp>
        <p:sp>
          <p:nvSpPr>
            <p:cNvPr id="60" name="TextBox 59">
              <a:extLst>
                <a:ext uri="{FF2B5EF4-FFF2-40B4-BE49-F238E27FC236}">
                  <a16:creationId xmlns:a16="http://schemas.microsoft.com/office/drawing/2014/main" id="{551D7278-4ABA-AF8A-CDC6-F70EBC0FA9E5}"/>
                </a:ext>
              </a:extLst>
            </p:cNvPr>
            <p:cNvSpPr txBox="1"/>
            <p:nvPr/>
          </p:nvSpPr>
          <p:spPr>
            <a:xfrm>
              <a:off x="9388193" y="3250856"/>
              <a:ext cx="2327511" cy="646331"/>
            </a:xfrm>
            <a:prstGeom prst="rect">
              <a:avLst/>
            </a:prstGeom>
            <a:noFill/>
          </p:spPr>
          <p:txBody>
            <a:bodyPr wrap="square">
              <a:spAutoFit/>
            </a:bodyPr>
            <a:lstStyle/>
            <a:p>
              <a:r>
                <a:rPr lang="en-US" sz="1200" b="0" i="0" dirty="0">
                  <a:effectLst/>
                </a:rPr>
                <a:t>Insert → Comment or create "Notes" tab with formulas like =B2/C2*100</a:t>
              </a:r>
              <a:endParaRPr lang="en-US" sz="1200" dirty="0"/>
            </a:p>
          </p:txBody>
        </p:sp>
        <p:sp>
          <p:nvSpPr>
            <p:cNvPr id="62" name="TextBox 61">
              <a:extLst>
                <a:ext uri="{FF2B5EF4-FFF2-40B4-BE49-F238E27FC236}">
                  <a16:creationId xmlns:a16="http://schemas.microsoft.com/office/drawing/2014/main" id="{8108BF80-37ED-95C6-29B0-4B82C4F9A501}"/>
                </a:ext>
              </a:extLst>
            </p:cNvPr>
            <p:cNvSpPr txBox="1"/>
            <p:nvPr/>
          </p:nvSpPr>
          <p:spPr>
            <a:xfrm>
              <a:off x="9396406" y="4357775"/>
              <a:ext cx="2319298" cy="646331"/>
            </a:xfrm>
            <a:prstGeom prst="rect">
              <a:avLst/>
            </a:prstGeom>
            <a:noFill/>
          </p:spPr>
          <p:txBody>
            <a:bodyPr wrap="square">
              <a:spAutoFit/>
            </a:bodyPr>
            <a:lstStyle/>
            <a:p>
              <a:r>
                <a:rPr lang="en-US" sz="1200" b="0" i="0" dirty="0" err="1">
                  <a:effectLst/>
                </a:rPr>
                <a:t>df.attrs</a:t>
              </a:r>
              <a:r>
                <a:rPr lang="en-US" sz="1200" b="0" i="0" dirty="0">
                  <a:effectLst/>
                </a:rPr>
                <a:t>['</a:t>
              </a:r>
              <a:r>
                <a:rPr lang="en-US" sz="1200" b="0" i="0" dirty="0" err="1">
                  <a:effectLst/>
                </a:rPr>
                <a:t>compliance_rate</a:t>
              </a:r>
              <a:r>
                <a:rPr lang="en-US" sz="1200" b="0" i="0" dirty="0">
                  <a:effectLst/>
                </a:rPr>
                <a:t>'] = 'Passed Audits / Total Audits * 100'</a:t>
              </a:r>
              <a:endParaRPr lang="en-US" sz="1200" dirty="0"/>
            </a:p>
          </p:txBody>
        </p:sp>
        <p:sp>
          <p:nvSpPr>
            <p:cNvPr id="64" name="TextBox 63">
              <a:extLst>
                <a:ext uri="{FF2B5EF4-FFF2-40B4-BE49-F238E27FC236}">
                  <a16:creationId xmlns:a16="http://schemas.microsoft.com/office/drawing/2014/main" id="{911050CE-1BBA-B656-7BEB-1495FC3501AD}"/>
                </a:ext>
              </a:extLst>
            </p:cNvPr>
            <p:cNvSpPr txBox="1"/>
            <p:nvPr/>
          </p:nvSpPr>
          <p:spPr>
            <a:xfrm>
              <a:off x="9448247" y="5546233"/>
              <a:ext cx="2207402" cy="646331"/>
            </a:xfrm>
            <a:prstGeom prst="rect">
              <a:avLst/>
            </a:prstGeom>
            <a:noFill/>
          </p:spPr>
          <p:txBody>
            <a:bodyPr wrap="square">
              <a:spAutoFit/>
            </a:bodyPr>
            <a:lstStyle/>
            <a:p>
              <a:r>
                <a:rPr lang="en-US" sz="1200" b="0" i="0" dirty="0" err="1">
                  <a:effectLst/>
                </a:rPr>
                <a:t>attr</a:t>
              </a:r>
              <a:r>
                <a:rPr lang="en-US" sz="1200" b="0" i="0" dirty="0">
                  <a:effectLst/>
                </a:rPr>
                <a:t>(</a:t>
              </a:r>
              <a:r>
                <a:rPr lang="en-US" sz="1200" b="0" i="0" dirty="0" err="1">
                  <a:effectLst/>
                </a:rPr>
                <a:t>df$compliance_rate</a:t>
              </a:r>
              <a:r>
                <a:rPr lang="en-US" sz="1200" b="0" i="0" dirty="0">
                  <a:effectLst/>
                </a:rPr>
                <a:t>, "label") &lt;- "Passed Audits / Total Audits * 100"</a:t>
              </a:r>
              <a:endParaRPr lang="en-US" sz="1200" dirty="0"/>
            </a:p>
          </p:txBody>
        </p:sp>
        <p:sp>
          <p:nvSpPr>
            <p:cNvPr id="65" name="TextBox 64">
              <a:extLst>
                <a:ext uri="{FF2B5EF4-FFF2-40B4-BE49-F238E27FC236}">
                  <a16:creationId xmlns:a16="http://schemas.microsoft.com/office/drawing/2014/main" id="{B265424C-7729-B150-DF5C-0C37757E4402}"/>
                </a:ext>
              </a:extLst>
            </p:cNvPr>
            <p:cNvSpPr txBox="1"/>
            <p:nvPr/>
          </p:nvSpPr>
          <p:spPr>
            <a:xfrm>
              <a:off x="-39856" y="4652790"/>
              <a:ext cx="1633728" cy="500073"/>
            </a:xfrm>
            <a:prstGeom prst="rect">
              <a:avLst/>
            </a:prstGeom>
            <a:noFill/>
          </p:spPr>
          <p:txBody>
            <a:bodyPr wrap="square" rtlCol="0">
              <a:spAutoFit/>
            </a:bodyPr>
            <a:lstStyle/>
            <a:p>
              <a:pPr algn="ctr">
                <a:lnSpc>
                  <a:spcPct val="113000"/>
                </a:lnSpc>
                <a:spcAft>
                  <a:spcPts val="600"/>
                </a:spcAft>
              </a:pPr>
              <a:r>
                <a:rPr lang="en-US" sz="1200" dirty="0"/>
                <a:t>Pandas, </a:t>
              </a:r>
              <a:r>
                <a:rPr lang="en-US" sz="1200" dirty="0" err="1"/>
                <a:t>Numpy</a:t>
              </a:r>
              <a:r>
                <a:rPr lang="en-US" sz="1200" dirty="0"/>
                <a:t>, </a:t>
              </a:r>
              <a:r>
                <a:rPr lang="en-US" sz="1200" dirty="0" err="1"/>
                <a:t>Scipy</a:t>
              </a:r>
              <a:endParaRPr lang="en-US" sz="1200" dirty="0"/>
            </a:p>
          </p:txBody>
        </p:sp>
        <p:sp>
          <p:nvSpPr>
            <p:cNvPr id="66" name="TextBox 65">
              <a:extLst>
                <a:ext uri="{FF2B5EF4-FFF2-40B4-BE49-F238E27FC236}">
                  <a16:creationId xmlns:a16="http://schemas.microsoft.com/office/drawing/2014/main" id="{0A7C32C3-946B-F595-F2D1-CAAE62F97DC5}"/>
                </a:ext>
              </a:extLst>
            </p:cNvPr>
            <p:cNvSpPr txBox="1"/>
            <p:nvPr/>
          </p:nvSpPr>
          <p:spPr>
            <a:xfrm>
              <a:off x="218375" y="5709088"/>
              <a:ext cx="1180650" cy="500073"/>
            </a:xfrm>
            <a:prstGeom prst="rect">
              <a:avLst/>
            </a:prstGeom>
            <a:noFill/>
          </p:spPr>
          <p:txBody>
            <a:bodyPr wrap="square" rtlCol="0">
              <a:spAutoFit/>
            </a:bodyPr>
            <a:lstStyle/>
            <a:p>
              <a:pPr algn="ctr">
                <a:lnSpc>
                  <a:spcPct val="113000"/>
                </a:lnSpc>
                <a:spcAft>
                  <a:spcPts val="600"/>
                </a:spcAft>
              </a:pPr>
              <a:r>
                <a:rPr lang="en-US" sz="1200" dirty="0" err="1"/>
                <a:t>Dplyr</a:t>
              </a:r>
              <a:r>
                <a:rPr lang="en-US" sz="1200" dirty="0"/>
                <a:t>, </a:t>
              </a:r>
              <a:r>
                <a:rPr lang="en-US" sz="1200" dirty="0" err="1"/>
                <a:t>tidyr</a:t>
              </a:r>
              <a:r>
                <a:rPr lang="en-US" sz="1200" dirty="0"/>
                <a:t>, </a:t>
              </a:r>
              <a:r>
                <a:rPr lang="en-US" sz="1200" dirty="0" err="1"/>
                <a:t>stringr</a:t>
              </a:r>
              <a:endParaRPr lang="en-US" sz="1200" dirty="0"/>
            </a:p>
          </p:txBody>
        </p:sp>
      </p:grpSp>
    </p:spTree>
    <p:extLst>
      <p:ext uri="{BB962C8B-B14F-4D97-AF65-F5344CB8AC3E}">
        <p14:creationId xmlns:p14="http://schemas.microsoft.com/office/powerpoint/2010/main" val="188243157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8D4C4-9D03-1C10-ED34-0F510ECC506F}"/>
              </a:ext>
            </a:extLst>
          </p:cNvPr>
          <p:cNvSpPr>
            <a:spLocks noGrp="1"/>
          </p:cNvSpPr>
          <p:nvPr>
            <p:ph type="title"/>
          </p:nvPr>
        </p:nvSpPr>
        <p:spPr/>
        <p:txBody>
          <a:bodyPr/>
          <a:lstStyle/>
          <a:p>
            <a:r>
              <a:rPr lang="en-US" dirty="0"/>
              <a:t>Share! Upload Reports to a Repository</a:t>
            </a:r>
          </a:p>
        </p:txBody>
      </p:sp>
      <p:sp>
        <p:nvSpPr>
          <p:cNvPr id="4" name="Text Placeholder 3">
            <a:extLst>
              <a:ext uri="{FF2B5EF4-FFF2-40B4-BE49-F238E27FC236}">
                <a16:creationId xmlns:a16="http://schemas.microsoft.com/office/drawing/2014/main" id="{8F2E3743-4556-905C-F86F-B4894C16AD39}"/>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1357AB45-A90C-3C9C-F917-310FACD737AF}"/>
              </a:ext>
            </a:extLst>
          </p:cNvPr>
          <p:cNvSpPr>
            <a:spLocks noGrp="1"/>
          </p:cNvSpPr>
          <p:nvPr>
            <p:ph type="sldNum" sz="quarter" idx="12"/>
          </p:nvPr>
        </p:nvSpPr>
        <p:spPr/>
        <p:txBody>
          <a:bodyPr/>
          <a:lstStyle/>
          <a:p>
            <a:fld id="{0D558541-60C9-42A2-8392-FF12533A6B7A}" type="slidenum">
              <a:rPr lang="en-US" smtClean="0"/>
              <a:pPr/>
              <a:t>80</a:t>
            </a:fld>
            <a:endParaRPr lang="en-US"/>
          </a:p>
        </p:txBody>
      </p:sp>
      <p:pic>
        <p:nvPicPr>
          <p:cNvPr id="6" name="Picture 2" descr="Generalist Repository Ecosystem Initiative | Data Science at NIH">
            <a:extLst>
              <a:ext uri="{FF2B5EF4-FFF2-40B4-BE49-F238E27FC236}">
                <a16:creationId xmlns:a16="http://schemas.microsoft.com/office/drawing/2014/main" id="{6B4A9D89-4E5E-52AB-D511-4DB88BA8EB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368" y="1554250"/>
            <a:ext cx="12073632" cy="2123365"/>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441B1B05-DA5C-2F10-60D6-FDE209EDA777}"/>
              </a:ext>
            </a:extLst>
          </p:cNvPr>
          <p:cNvSpPr>
            <a:spLocks noGrp="1"/>
          </p:cNvSpPr>
          <p:nvPr>
            <p:ph idx="1"/>
          </p:nvPr>
        </p:nvSpPr>
        <p:spPr>
          <a:xfrm>
            <a:off x="655275" y="4068395"/>
            <a:ext cx="8115320" cy="2599787"/>
          </a:xfrm>
        </p:spPr>
        <p:txBody>
          <a:bodyPr/>
          <a:lstStyle/>
          <a:p>
            <a:pPr algn="l">
              <a:buFont typeface="Arial" panose="020B0604020202020204" pitchFamily="34" charset="0"/>
              <a:buChar char="•"/>
            </a:pPr>
            <a:r>
              <a:rPr lang="en-US" sz="2400" b="0" dirty="0">
                <a:solidFill>
                  <a:srgbClr val="333333"/>
                </a:solidFill>
              </a:rPr>
              <a:t>Creates a permanent link (DOI).</a:t>
            </a:r>
          </a:p>
          <a:p>
            <a:pPr algn="l">
              <a:buFont typeface="Arial" panose="020B0604020202020204" pitchFamily="34" charset="0"/>
              <a:buChar char="•"/>
            </a:pPr>
            <a:r>
              <a:rPr lang="en-US" sz="2400" b="0" dirty="0">
                <a:solidFill>
                  <a:srgbClr val="333333"/>
                </a:solidFill>
              </a:rPr>
              <a:t>Content is findable by search engines such as Google.</a:t>
            </a:r>
            <a:endParaRPr lang="en-US" dirty="0"/>
          </a:p>
        </p:txBody>
      </p:sp>
      <p:sp>
        <p:nvSpPr>
          <p:cNvPr id="8" name="TextBox 7">
            <a:extLst>
              <a:ext uri="{FF2B5EF4-FFF2-40B4-BE49-F238E27FC236}">
                <a16:creationId xmlns:a16="http://schemas.microsoft.com/office/drawing/2014/main" id="{EE53B738-9CAD-9AA3-384F-D4EF2EF90F6D}"/>
              </a:ext>
            </a:extLst>
          </p:cNvPr>
          <p:cNvSpPr txBox="1"/>
          <p:nvPr/>
        </p:nvSpPr>
        <p:spPr>
          <a:xfrm>
            <a:off x="9022082" y="4614703"/>
            <a:ext cx="3169919" cy="2308581"/>
          </a:xfrm>
          <a:prstGeom prst="rect">
            <a:avLst/>
          </a:prstGeom>
          <a:noFill/>
        </p:spPr>
        <p:txBody>
          <a:bodyPr wrap="square" rtlCol="0">
            <a:spAutoFit/>
          </a:bodyPr>
          <a:lstStyle/>
          <a:p>
            <a:r>
              <a:rPr lang="en-US" sz="1800" i="1" dirty="0"/>
              <a:t>Note: </a:t>
            </a:r>
            <a:r>
              <a:rPr lang="en-US" sz="1800" i="1" dirty="0">
                <a:solidFill>
                  <a:srgbClr val="333333"/>
                </a:solidFill>
              </a:rPr>
              <a:t>The content is a permanent deposit into the repository. All authors listed on poster or presentation should provided their approval.</a:t>
            </a:r>
          </a:p>
          <a:p>
            <a:endParaRPr lang="en-US" sz="3199" dirty="0"/>
          </a:p>
        </p:txBody>
      </p:sp>
    </p:spTree>
    <p:extLst>
      <p:ext uri="{BB962C8B-B14F-4D97-AF65-F5344CB8AC3E}">
        <p14:creationId xmlns:p14="http://schemas.microsoft.com/office/powerpoint/2010/main" val="102621442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BC97C-8F09-3BB5-6E9B-4BC57AAADFEC}"/>
              </a:ext>
            </a:extLst>
          </p:cNvPr>
          <p:cNvSpPr>
            <a:spLocks noGrp="1"/>
          </p:cNvSpPr>
          <p:nvPr>
            <p:ph type="ctrTitle"/>
          </p:nvPr>
        </p:nvSpPr>
        <p:spPr>
          <a:xfrm>
            <a:off x="370419" y="2505665"/>
            <a:ext cx="6988324" cy="2387600"/>
          </a:xfrm>
        </p:spPr>
        <p:txBody>
          <a:bodyPr/>
          <a:lstStyle/>
          <a:p>
            <a:r>
              <a:rPr lang="en-US" dirty="0"/>
              <a:t>Questions and Comments </a:t>
            </a:r>
          </a:p>
        </p:txBody>
      </p:sp>
      <p:sp>
        <p:nvSpPr>
          <p:cNvPr id="3" name="Subtitle 2">
            <a:extLst>
              <a:ext uri="{FF2B5EF4-FFF2-40B4-BE49-F238E27FC236}">
                <a16:creationId xmlns:a16="http://schemas.microsoft.com/office/drawing/2014/main" id="{23E1A986-49CE-2161-4112-46626A0BAD12}"/>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13173875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982EC-BB62-BB66-9B29-48FE900AA5ED}"/>
              </a:ext>
            </a:extLst>
          </p:cNvPr>
          <p:cNvSpPr>
            <a:spLocks noGrp="1"/>
          </p:cNvSpPr>
          <p:nvPr>
            <p:ph type="ctrTitle"/>
          </p:nvPr>
        </p:nvSpPr>
        <p:spPr/>
        <p:txBody>
          <a:bodyPr/>
          <a:lstStyle/>
          <a:p>
            <a:r>
              <a:rPr lang="en-US"/>
              <a:t>Thank you</a:t>
            </a:r>
          </a:p>
        </p:txBody>
      </p:sp>
    </p:spTree>
    <p:extLst>
      <p:ext uri="{BB962C8B-B14F-4D97-AF65-F5344CB8AC3E}">
        <p14:creationId xmlns:p14="http://schemas.microsoft.com/office/powerpoint/2010/main" val="4085818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2672D26A-D700-79AF-8A67-A41BE554B9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16951D-3A91-80B0-8085-D73E740615B3}"/>
              </a:ext>
            </a:extLst>
          </p:cNvPr>
          <p:cNvSpPr>
            <a:spLocks noGrp="1"/>
          </p:cNvSpPr>
          <p:nvPr>
            <p:ph type="title"/>
          </p:nvPr>
        </p:nvSpPr>
        <p:spPr/>
        <p:txBody>
          <a:bodyPr/>
          <a:lstStyle/>
          <a:p>
            <a:r>
              <a:rPr lang="en-US" dirty="0"/>
              <a:t>Data Structure Matters</a:t>
            </a:r>
          </a:p>
        </p:txBody>
      </p:sp>
      <p:sp>
        <p:nvSpPr>
          <p:cNvPr id="5" name="Slide Number Placeholder 4">
            <a:extLst>
              <a:ext uri="{FF2B5EF4-FFF2-40B4-BE49-F238E27FC236}">
                <a16:creationId xmlns:a16="http://schemas.microsoft.com/office/drawing/2014/main" id="{A7460FA0-2D0F-0AD6-ABB2-8F5B744CDED1}"/>
              </a:ext>
            </a:extLst>
          </p:cNvPr>
          <p:cNvSpPr>
            <a:spLocks noGrp="1"/>
          </p:cNvSpPr>
          <p:nvPr>
            <p:ph type="sldNum" sz="quarter" idx="12"/>
          </p:nvPr>
        </p:nvSpPr>
        <p:spPr/>
        <p:txBody>
          <a:bodyPr/>
          <a:lstStyle/>
          <a:p>
            <a:fld id="{0D558541-60C9-42A2-8392-FF12533A6B7A}" type="slidenum">
              <a:rPr lang="en-US" smtClean="0"/>
              <a:pPr/>
              <a:t>9</a:t>
            </a:fld>
            <a:endParaRPr lang="en-US"/>
          </a:p>
        </p:txBody>
      </p:sp>
      <p:grpSp>
        <p:nvGrpSpPr>
          <p:cNvPr id="67" name="Group 66">
            <a:extLst>
              <a:ext uri="{FF2B5EF4-FFF2-40B4-BE49-F238E27FC236}">
                <a16:creationId xmlns:a16="http://schemas.microsoft.com/office/drawing/2014/main" id="{616D228D-7DC7-BC62-21DD-E1FF8DFF5B47}"/>
              </a:ext>
            </a:extLst>
          </p:cNvPr>
          <p:cNvGrpSpPr/>
          <p:nvPr/>
        </p:nvGrpSpPr>
        <p:grpSpPr>
          <a:xfrm>
            <a:off x="-39856" y="1311767"/>
            <a:ext cx="11884204" cy="5157404"/>
            <a:chOff x="-39856" y="1311767"/>
            <a:chExt cx="11884204" cy="5157404"/>
          </a:xfrm>
        </p:grpSpPr>
        <p:sp>
          <p:nvSpPr>
            <p:cNvPr id="19" name="Rectangle 18">
              <a:extLst>
                <a:ext uri="{FF2B5EF4-FFF2-40B4-BE49-F238E27FC236}">
                  <a16:creationId xmlns:a16="http://schemas.microsoft.com/office/drawing/2014/main" id="{6261A1B9-53E5-D103-13C2-7DE990BF2F03}"/>
                </a:ext>
              </a:extLst>
            </p:cNvPr>
            <p:cNvSpPr/>
            <p:nvPr/>
          </p:nvSpPr>
          <p:spPr>
            <a:xfrm>
              <a:off x="9356474" y="1311767"/>
              <a:ext cx="2469343" cy="5098840"/>
            </a:xfrm>
            <a:prstGeom prst="rect">
              <a:avLst/>
            </a:prstGeom>
            <a:solidFill>
              <a:schemeClr val="accent3">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defRPr/>
              </a:pPr>
              <a:endParaRPr lang="en-US" kern="0" dirty="0">
                <a:solidFill>
                  <a:schemeClr val="tx1"/>
                </a:solidFill>
              </a:endParaRPr>
            </a:p>
          </p:txBody>
        </p:sp>
        <p:sp>
          <p:nvSpPr>
            <p:cNvPr id="18" name="Rectangle 17">
              <a:extLst>
                <a:ext uri="{FF2B5EF4-FFF2-40B4-BE49-F238E27FC236}">
                  <a16:creationId xmlns:a16="http://schemas.microsoft.com/office/drawing/2014/main" id="{4C4CA561-424B-F399-8009-602D15E039D0}"/>
                </a:ext>
              </a:extLst>
            </p:cNvPr>
            <p:cNvSpPr/>
            <p:nvPr/>
          </p:nvSpPr>
          <p:spPr>
            <a:xfrm>
              <a:off x="6775743" y="1362920"/>
              <a:ext cx="2469343" cy="5098840"/>
            </a:xfrm>
            <a:prstGeom prst="rect">
              <a:avLst/>
            </a:prstGeom>
            <a:solidFill>
              <a:schemeClr val="accent5">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defRPr/>
              </a:pPr>
              <a:endParaRPr lang="en-US" kern="0" dirty="0">
                <a:solidFill>
                  <a:schemeClr val="tx1"/>
                </a:solidFill>
              </a:endParaRPr>
            </a:p>
          </p:txBody>
        </p:sp>
        <p:sp>
          <p:nvSpPr>
            <p:cNvPr id="17" name="Rectangle 16">
              <a:extLst>
                <a:ext uri="{FF2B5EF4-FFF2-40B4-BE49-F238E27FC236}">
                  <a16:creationId xmlns:a16="http://schemas.microsoft.com/office/drawing/2014/main" id="{058DABD4-F4AF-64E3-B15B-81BA580923CA}"/>
                </a:ext>
              </a:extLst>
            </p:cNvPr>
            <p:cNvSpPr/>
            <p:nvPr/>
          </p:nvSpPr>
          <p:spPr>
            <a:xfrm>
              <a:off x="4101918" y="1370331"/>
              <a:ext cx="2580731" cy="5098840"/>
            </a:xfrm>
            <a:prstGeom prst="rect">
              <a:avLst/>
            </a:prstGeom>
            <a:solidFill>
              <a:schemeClr val="accent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defRPr/>
              </a:pPr>
              <a:endParaRPr lang="en-US" kern="0" dirty="0">
                <a:solidFill>
                  <a:schemeClr val="tx1"/>
                </a:solidFill>
              </a:endParaRPr>
            </a:p>
          </p:txBody>
        </p:sp>
        <p:sp>
          <p:nvSpPr>
            <p:cNvPr id="6" name="Rectangle 5">
              <a:extLst>
                <a:ext uri="{FF2B5EF4-FFF2-40B4-BE49-F238E27FC236}">
                  <a16:creationId xmlns:a16="http://schemas.microsoft.com/office/drawing/2014/main" id="{E943C218-095D-EFBB-6603-D953DA54F473}"/>
                </a:ext>
              </a:extLst>
            </p:cNvPr>
            <p:cNvSpPr/>
            <p:nvPr/>
          </p:nvSpPr>
          <p:spPr>
            <a:xfrm>
              <a:off x="1358945" y="1362920"/>
              <a:ext cx="2658241" cy="5098840"/>
            </a:xfrm>
            <a:prstGeom prst="rect">
              <a:avLst/>
            </a:prstGeom>
            <a:solidFill>
              <a:schemeClr val="accent1">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defRPr/>
              </a:pPr>
              <a:endParaRPr lang="en-US" kern="0" dirty="0">
                <a:solidFill>
                  <a:schemeClr val="tx1"/>
                </a:solidFill>
              </a:endParaRPr>
            </a:p>
          </p:txBody>
        </p:sp>
        <p:sp>
          <p:nvSpPr>
            <p:cNvPr id="10" name="Rectangle 9">
              <a:extLst>
                <a:ext uri="{FF2B5EF4-FFF2-40B4-BE49-F238E27FC236}">
                  <a16:creationId xmlns:a16="http://schemas.microsoft.com/office/drawing/2014/main" id="{76D4D189-A514-D0D7-F90B-F264AC42EF86}"/>
                </a:ext>
              </a:extLst>
            </p:cNvPr>
            <p:cNvSpPr/>
            <p:nvPr/>
          </p:nvSpPr>
          <p:spPr>
            <a:xfrm>
              <a:off x="195071" y="1891748"/>
              <a:ext cx="11630745" cy="1123042"/>
            </a:xfrm>
            <a:prstGeom prst="rect">
              <a:avLst/>
            </a:prstGeom>
            <a:solidFill>
              <a:schemeClr val="bg1">
                <a:lumMod val="95000"/>
                <a:alpha val="50196"/>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1"/>
                </a:solidFill>
                <a:effectLst/>
                <a:uLnTx/>
                <a:uFillTx/>
              </a:endParaRPr>
            </a:p>
          </p:txBody>
        </p:sp>
        <p:sp>
          <p:nvSpPr>
            <p:cNvPr id="20" name="TextBox 19">
              <a:extLst>
                <a:ext uri="{FF2B5EF4-FFF2-40B4-BE49-F238E27FC236}">
                  <a16:creationId xmlns:a16="http://schemas.microsoft.com/office/drawing/2014/main" id="{CB9A53F4-4D6E-EFCA-78D2-FF8C389BA6CE}"/>
                </a:ext>
              </a:extLst>
            </p:cNvPr>
            <p:cNvSpPr txBox="1"/>
            <p:nvPr/>
          </p:nvSpPr>
          <p:spPr>
            <a:xfrm>
              <a:off x="1358945" y="1370331"/>
              <a:ext cx="2618159" cy="424219"/>
            </a:xfrm>
            <a:prstGeom prst="rect">
              <a:avLst/>
            </a:prstGeom>
            <a:noFill/>
          </p:spPr>
          <p:txBody>
            <a:bodyPr wrap="square" rtlCol="0">
              <a:spAutoFit/>
            </a:bodyPr>
            <a:lstStyle/>
            <a:p>
              <a:pPr algn="ctr">
                <a:lnSpc>
                  <a:spcPct val="113000"/>
                </a:lnSpc>
                <a:spcAft>
                  <a:spcPts val="600"/>
                </a:spcAft>
              </a:pPr>
              <a:r>
                <a:rPr lang="en-US" sz="2000" b="1" dirty="0"/>
                <a:t>✓ Consistent</a:t>
              </a:r>
            </a:p>
          </p:txBody>
        </p:sp>
        <p:sp>
          <p:nvSpPr>
            <p:cNvPr id="21" name="TextBox 20">
              <a:extLst>
                <a:ext uri="{FF2B5EF4-FFF2-40B4-BE49-F238E27FC236}">
                  <a16:creationId xmlns:a16="http://schemas.microsoft.com/office/drawing/2014/main" id="{8D6BFA0A-FD92-DEFA-48AD-6BDD72B9C93C}"/>
                </a:ext>
              </a:extLst>
            </p:cNvPr>
            <p:cNvSpPr txBox="1"/>
            <p:nvPr/>
          </p:nvSpPr>
          <p:spPr>
            <a:xfrm>
              <a:off x="4101918" y="1373683"/>
              <a:ext cx="2562437" cy="424219"/>
            </a:xfrm>
            <a:prstGeom prst="rect">
              <a:avLst/>
            </a:prstGeom>
            <a:noFill/>
          </p:spPr>
          <p:txBody>
            <a:bodyPr wrap="square" rtlCol="0">
              <a:spAutoFit/>
            </a:bodyPr>
            <a:lstStyle/>
            <a:p>
              <a:pPr algn="ctr">
                <a:lnSpc>
                  <a:spcPct val="113000"/>
                </a:lnSpc>
                <a:spcAft>
                  <a:spcPts val="600"/>
                </a:spcAft>
              </a:pPr>
              <a:r>
                <a:rPr lang="en-US" sz="2000" b="1" dirty="0"/>
                <a:t>✓ Complete</a:t>
              </a:r>
            </a:p>
          </p:txBody>
        </p:sp>
        <p:sp>
          <p:nvSpPr>
            <p:cNvPr id="22" name="TextBox 21">
              <a:extLst>
                <a:ext uri="{FF2B5EF4-FFF2-40B4-BE49-F238E27FC236}">
                  <a16:creationId xmlns:a16="http://schemas.microsoft.com/office/drawing/2014/main" id="{B5820F7D-321F-E173-E28D-5BCBB08CFF4B}"/>
                </a:ext>
              </a:extLst>
            </p:cNvPr>
            <p:cNvSpPr txBox="1"/>
            <p:nvPr/>
          </p:nvSpPr>
          <p:spPr>
            <a:xfrm>
              <a:off x="6767381" y="1368069"/>
              <a:ext cx="2469343" cy="424219"/>
            </a:xfrm>
            <a:prstGeom prst="rect">
              <a:avLst/>
            </a:prstGeom>
            <a:noFill/>
          </p:spPr>
          <p:txBody>
            <a:bodyPr wrap="square" rtlCol="0">
              <a:spAutoFit/>
            </a:bodyPr>
            <a:lstStyle/>
            <a:p>
              <a:pPr algn="ctr">
                <a:lnSpc>
                  <a:spcPct val="113000"/>
                </a:lnSpc>
                <a:spcAft>
                  <a:spcPts val="600"/>
                </a:spcAft>
              </a:pPr>
              <a:r>
                <a:rPr lang="en-US" sz="2000" b="1" dirty="0"/>
                <a:t>✓ Validated</a:t>
              </a:r>
            </a:p>
          </p:txBody>
        </p:sp>
        <p:sp>
          <p:nvSpPr>
            <p:cNvPr id="23" name="TextBox 22">
              <a:extLst>
                <a:ext uri="{FF2B5EF4-FFF2-40B4-BE49-F238E27FC236}">
                  <a16:creationId xmlns:a16="http://schemas.microsoft.com/office/drawing/2014/main" id="{7F77831C-ED35-CD50-82E0-4B1CA06D6CCA}"/>
                </a:ext>
              </a:extLst>
            </p:cNvPr>
            <p:cNvSpPr txBox="1"/>
            <p:nvPr/>
          </p:nvSpPr>
          <p:spPr>
            <a:xfrm>
              <a:off x="9297859" y="1342724"/>
              <a:ext cx="2546489" cy="424219"/>
            </a:xfrm>
            <a:prstGeom prst="rect">
              <a:avLst/>
            </a:prstGeom>
            <a:noFill/>
          </p:spPr>
          <p:txBody>
            <a:bodyPr wrap="square" rtlCol="0">
              <a:spAutoFit/>
            </a:bodyPr>
            <a:lstStyle/>
            <a:p>
              <a:pPr algn="ctr">
                <a:lnSpc>
                  <a:spcPct val="113000"/>
                </a:lnSpc>
                <a:spcAft>
                  <a:spcPts val="600"/>
                </a:spcAft>
              </a:pPr>
              <a:r>
                <a:rPr lang="en-US" sz="2000" b="1" dirty="0"/>
                <a:t>✓ Documented</a:t>
              </a:r>
            </a:p>
          </p:txBody>
        </p:sp>
        <p:sp>
          <p:nvSpPr>
            <p:cNvPr id="27" name="Rectangle 26">
              <a:extLst>
                <a:ext uri="{FF2B5EF4-FFF2-40B4-BE49-F238E27FC236}">
                  <a16:creationId xmlns:a16="http://schemas.microsoft.com/office/drawing/2014/main" id="{159352D3-A99C-24F4-F44E-17BCB739FE8B}"/>
                </a:ext>
              </a:extLst>
            </p:cNvPr>
            <p:cNvSpPr/>
            <p:nvPr/>
          </p:nvSpPr>
          <p:spPr>
            <a:xfrm>
              <a:off x="195071" y="3076033"/>
              <a:ext cx="11630745" cy="1051399"/>
            </a:xfrm>
            <a:prstGeom prst="rect">
              <a:avLst/>
            </a:prstGeom>
            <a:solidFill>
              <a:schemeClr val="bg1">
                <a:lumMod val="95000"/>
                <a:alpha val="50196"/>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1"/>
                </a:solidFill>
                <a:effectLst/>
                <a:uLnTx/>
                <a:uFillTx/>
              </a:endParaRPr>
            </a:p>
          </p:txBody>
        </p:sp>
        <p:sp>
          <p:nvSpPr>
            <p:cNvPr id="28" name="Rectangle 27">
              <a:extLst>
                <a:ext uri="{FF2B5EF4-FFF2-40B4-BE49-F238E27FC236}">
                  <a16:creationId xmlns:a16="http://schemas.microsoft.com/office/drawing/2014/main" id="{0E202461-28C2-0E09-BC20-B6E27152707D}"/>
                </a:ext>
              </a:extLst>
            </p:cNvPr>
            <p:cNvSpPr/>
            <p:nvPr/>
          </p:nvSpPr>
          <p:spPr>
            <a:xfrm>
              <a:off x="195070" y="4203690"/>
              <a:ext cx="11630745" cy="986416"/>
            </a:xfrm>
            <a:prstGeom prst="rect">
              <a:avLst/>
            </a:prstGeom>
            <a:solidFill>
              <a:schemeClr val="bg1">
                <a:lumMod val="95000"/>
                <a:alpha val="50196"/>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1"/>
                </a:solidFill>
                <a:effectLst/>
                <a:uLnTx/>
                <a:uFillTx/>
              </a:endParaRPr>
            </a:p>
          </p:txBody>
        </p:sp>
        <p:sp>
          <p:nvSpPr>
            <p:cNvPr id="29" name="Rectangle 28">
              <a:extLst>
                <a:ext uri="{FF2B5EF4-FFF2-40B4-BE49-F238E27FC236}">
                  <a16:creationId xmlns:a16="http://schemas.microsoft.com/office/drawing/2014/main" id="{52BED9FB-0A40-8A60-9646-1BAA7C5B7913}"/>
                </a:ext>
              </a:extLst>
            </p:cNvPr>
            <p:cNvSpPr/>
            <p:nvPr/>
          </p:nvSpPr>
          <p:spPr>
            <a:xfrm>
              <a:off x="195071" y="5347933"/>
              <a:ext cx="11609957" cy="986416"/>
            </a:xfrm>
            <a:prstGeom prst="rect">
              <a:avLst/>
            </a:prstGeom>
            <a:solidFill>
              <a:schemeClr val="bg1">
                <a:lumMod val="95000"/>
                <a:alpha val="50196"/>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1"/>
                </a:solidFill>
                <a:effectLst/>
                <a:uLnTx/>
                <a:uFillTx/>
              </a:endParaRPr>
            </a:p>
          </p:txBody>
        </p:sp>
        <p:sp>
          <p:nvSpPr>
            <p:cNvPr id="30" name="TextBox 29">
              <a:extLst>
                <a:ext uri="{FF2B5EF4-FFF2-40B4-BE49-F238E27FC236}">
                  <a16:creationId xmlns:a16="http://schemas.microsoft.com/office/drawing/2014/main" id="{19266CD2-D061-BDDB-5C77-E24E9BFD11CF}"/>
                </a:ext>
              </a:extLst>
            </p:cNvPr>
            <p:cNvSpPr txBox="1"/>
            <p:nvPr/>
          </p:nvSpPr>
          <p:spPr>
            <a:xfrm>
              <a:off x="213603" y="2236514"/>
              <a:ext cx="1197177" cy="584775"/>
            </a:xfrm>
            <a:prstGeom prst="rect">
              <a:avLst/>
            </a:prstGeom>
            <a:noFill/>
          </p:spPr>
          <p:txBody>
            <a:bodyPr wrap="square" rtlCol="0">
              <a:spAutoFit/>
            </a:bodyPr>
            <a:lstStyle/>
            <a:p>
              <a:pPr algn="ctr"/>
              <a:r>
                <a:rPr lang="en-US" sz="1600" b="1" dirty="0"/>
                <a:t>General</a:t>
              </a:r>
            </a:p>
            <a:p>
              <a:pPr algn="ctr"/>
              <a:r>
                <a:rPr lang="en-US" sz="1600" b="1" dirty="0"/>
                <a:t>Examples </a:t>
              </a:r>
            </a:p>
          </p:txBody>
        </p:sp>
        <p:sp>
          <p:nvSpPr>
            <p:cNvPr id="31" name="TextBox 30">
              <a:extLst>
                <a:ext uri="{FF2B5EF4-FFF2-40B4-BE49-F238E27FC236}">
                  <a16:creationId xmlns:a16="http://schemas.microsoft.com/office/drawing/2014/main" id="{416815C1-0A17-7843-3FDC-BAFEE9F4A053}"/>
                </a:ext>
              </a:extLst>
            </p:cNvPr>
            <p:cNvSpPr txBox="1"/>
            <p:nvPr/>
          </p:nvSpPr>
          <p:spPr>
            <a:xfrm>
              <a:off x="401523" y="3388761"/>
              <a:ext cx="871199" cy="391069"/>
            </a:xfrm>
            <a:prstGeom prst="rect">
              <a:avLst/>
            </a:prstGeom>
            <a:noFill/>
          </p:spPr>
          <p:txBody>
            <a:bodyPr wrap="square" rtlCol="0">
              <a:spAutoFit/>
            </a:bodyPr>
            <a:lstStyle/>
            <a:p>
              <a:pPr algn="l">
                <a:lnSpc>
                  <a:spcPct val="113000"/>
                </a:lnSpc>
                <a:spcAft>
                  <a:spcPts val="600"/>
                </a:spcAft>
              </a:pPr>
              <a:r>
                <a:rPr lang="en-US" sz="1800" b="1" dirty="0"/>
                <a:t>Excel </a:t>
              </a:r>
            </a:p>
          </p:txBody>
        </p:sp>
        <p:sp>
          <p:nvSpPr>
            <p:cNvPr id="32" name="TextBox 31">
              <a:extLst>
                <a:ext uri="{FF2B5EF4-FFF2-40B4-BE49-F238E27FC236}">
                  <a16:creationId xmlns:a16="http://schemas.microsoft.com/office/drawing/2014/main" id="{F91EE412-09FE-3762-FF12-CEACF536D1D2}"/>
                </a:ext>
              </a:extLst>
            </p:cNvPr>
            <p:cNvSpPr txBox="1"/>
            <p:nvPr/>
          </p:nvSpPr>
          <p:spPr>
            <a:xfrm>
              <a:off x="339914" y="4362920"/>
              <a:ext cx="944553" cy="391069"/>
            </a:xfrm>
            <a:prstGeom prst="rect">
              <a:avLst/>
            </a:prstGeom>
            <a:noFill/>
          </p:spPr>
          <p:txBody>
            <a:bodyPr wrap="square" rtlCol="0">
              <a:spAutoFit/>
            </a:bodyPr>
            <a:lstStyle/>
            <a:p>
              <a:pPr algn="l">
                <a:lnSpc>
                  <a:spcPct val="113000"/>
                </a:lnSpc>
                <a:spcAft>
                  <a:spcPts val="600"/>
                </a:spcAft>
              </a:pPr>
              <a:r>
                <a:rPr lang="en-US" sz="1800" b="1" dirty="0"/>
                <a:t>Python</a:t>
              </a:r>
            </a:p>
          </p:txBody>
        </p:sp>
        <p:sp>
          <p:nvSpPr>
            <p:cNvPr id="33" name="TextBox 32">
              <a:extLst>
                <a:ext uri="{FF2B5EF4-FFF2-40B4-BE49-F238E27FC236}">
                  <a16:creationId xmlns:a16="http://schemas.microsoft.com/office/drawing/2014/main" id="{FB5B446C-9D03-5DAD-69C2-2F0B1651DDB8}"/>
                </a:ext>
              </a:extLst>
            </p:cNvPr>
            <p:cNvSpPr txBox="1"/>
            <p:nvPr/>
          </p:nvSpPr>
          <p:spPr>
            <a:xfrm>
              <a:off x="649417" y="5410526"/>
              <a:ext cx="598140" cy="391069"/>
            </a:xfrm>
            <a:prstGeom prst="rect">
              <a:avLst/>
            </a:prstGeom>
            <a:noFill/>
          </p:spPr>
          <p:txBody>
            <a:bodyPr wrap="square" rtlCol="0">
              <a:spAutoFit/>
            </a:bodyPr>
            <a:lstStyle/>
            <a:p>
              <a:pPr algn="l">
                <a:lnSpc>
                  <a:spcPct val="113000"/>
                </a:lnSpc>
                <a:spcAft>
                  <a:spcPts val="600"/>
                </a:spcAft>
              </a:pPr>
              <a:r>
                <a:rPr lang="en-US" sz="1800" b="1" dirty="0"/>
                <a:t>R</a:t>
              </a:r>
            </a:p>
          </p:txBody>
        </p:sp>
        <p:sp>
          <p:nvSpPr>
            <p:cNvPr id="34" name="TextBox 33">
              <a:extLst>
                <a:ext uri="{FF2B5EF4-FFF2-40B4-BE49-F238E27FC236}">
                  <a16:creationId xmlns:a16="http://schemas.microsoft.com/office/drawing/2014/main" id="{B8838452-D010-EC6F-0726-5F501940F6AB}"/>
                </a:ext>
              </a:extLst>
            </p:cNvPr>
            <p:cNvSpPr txBox="1"/>
            <p:nvPr/>
          </p:nvSpPr>
          <p:spPr>
            <a:xfrm>
              <a:off x="1410780" y="3165604"/>
              <a:ext cx="2783055" cy="938719"/>
            </a:xfrm>
            <a:prstGeom prst="rect">
              <a:avLst/>
            </a:prstGeom>
            <a:noFill/>
          </p:spPr>
          <p:txBody>
            <a:bodyPr wrap="square" rtlCol="0">
              <a:spAutoFit/>
            </a:bodyPr>
            <a:lstStyle/>
            <a:p>
              <a:r>
                <a:rPr lang="en-US" sz="1100" b="1" dirty="0"/>
                <a:t>TEXT() </a:t>
              </a:r>
              <a:r>
                <a:rPr lang="en-US" sz="1100" dirty="0"/>
                <a:t> to standardize dates: </a:t>
              </a:r>
            </a:p>
            <a:p>
              <a:r>
                <a:rPr lang="en-US" sz="1100" dirty="0"/>
                <a:t>=TEXT(A1,"MM/DD/YYYY")</a:t>
              </a:r>
            </a:p>
            <a:p>
              <a:r>
                <a:rPr lang="en-US" sz="1100" b="1" dirty="0"/>
                <a:t>SUBSTITUTE() </a:t>
              </a:r>
              <a:r>
                <a:rPr lang="en-US" sz="1100" dirty="0"/>
                <a:t> to standardize names: =SUBSTITUTE(A1,"HR","Human Resources")</a:t>
              </a:r>
            </a:p>
          </p:txBody>
        </p:sp>
        <p:sp>
          <p:nvSpPr>
            <p:cNvPr id="36" name="TextBox 35">
              <a:extLst>
                <a:ext uri="{FF2B5EF4-FFF2-40B4-BE49-F238E27FC236}">
                  <a16:creationId xmlns:a16="http://schemas.microsoft.com/office/drawing/2014/main" id="{CC9E8042-A6C9-1A5C-56B4-6E04A871EA06}"/>
                </a:ext>
              </a:extLst>
            </p:cNvPr>
            <p:cNvSpPr txBox="1"/>
            <p:nvPr/>
          </p:nvSpPr>
          <p:spPr>
            <a:xfrm>
              <a:off x="1384704" y="2030929"/>
              <a:ext cx="2577775" cy="830997"/>
            </a:xfrm>
            <a:prstGeom prst="rect">
              <a:avLst/>
            </a:prstGeom>
            <a:noFill/>
          </p:spPr>
          <p:txBody>
            <a:bodyPr wrap="square">
              <a:spAutoFit/>
            </a:bodyPr>
            <a:lstStyle/>
            <a:p>
              <a:r>
                <a:rPr lang="en-US" sz="1200" b="0" i="0" dirty="0">
                  <a:effectLst/>
                </a:rPr>
                <a:t>Same formats, naming conventions, time periods. </a:t>
              </a:r>
              <a:r>
                <a:rPr lang="en-US" sz="1200" b="0" i="1" dirty="0">
                  <a:effectLst/>
                </a:rPr>
                <a:t>Example: 01/02/2025 not a mix of "Jan 2025", "Human Resources" vs. "HR"</a:t>
              </a:r>
              <a:endParaRPr lang="en-US" sz="1200" dirty="0"/>
            </a:p>
          </p:txBody>
        </p:sp>
        <p:sp>
          <p:nvSpPr>
            <p:cNvPr id="38" name="TextBox 37">
              <a:extLst>
                <a:ext uri="{FF2B5EF4-FFF2-40B4-BE49-F238E27FC236}">
                  <a16:creationId xmlns:a16="http://schemas.microsoft.com/office/drawing/2014/main" id="{61DF665D-6920-5805-03FD-F003973472C1}"/>
                </a:ext>
              </a:extLst>
            </p:cNvPr>
            <p:cNvSpPr txBox="1"/>
            <p:nvPr/>
          </p:nvSpPr>
          <p:spPr>
            <a:xfrm>
              <a:off x="1399025" y="4331172"/>
              <a:ext cx="2578079" cy="646331"/>
            </a:xfrm>
            <a:prstGeom prst="rect">
              <a:avLst/>
            </a:prstGeom>
            <a:noFill/>
          </p:spPr>
          <p:txBody>
            <a:bodyPr wrap="square">
              <a:spAutoFit/>
            </a:bodyPr>
            <a:lstStyle/>
            <a:p>
              <a:r>
                <a:rPr lang="en-US" sz="1200" b="0" i="0" dirty="0" err="1">
                  <a:effectLst/>
                </a:rPr>
                <a:t>pd.to_datetime</a:t>
              </a:r>
              <a:r>
                <a:rPr lang="en-US" sz="1200" b="0" i="0" dirty="0">
                  <a:effectLst/>
                </a:rPr>
                <a:t>(</a:t>
              </a:r>
              <a:r>
                <a:rPr lang="en-US" sz="1200" b="0" i="0" dirty="0" err="1">
                  <a:effectLst/>
                </a:rPr>
                <a:t>df</a:t>
              </a:r>
              <a:r>
                <a:rPr lang="en-US" sz="1200" b="0" i="0" dirty="0">
                  <a:effectLst/>
                </a:rPr>
                <a:t>['date'], format='%m/%d/%Y') to standardize dates</a:t>
              </a:r>
              <a:endParaRPr lang="en-US" sz="1200" dirty="0"/>
            </a:p>
          </p:txBody>
        </p:sp>
        <p:sp>
          <p:nvSpPr>
            <p:cNvPr id="40" name="TextBox 39">
              <a:extLst>
                <a:ext uri="{FF2B5EF4-FFF2-40B4-BE49-F238E27FC236}">
                  <a16:creationId xmlns:a16="http://schemas.microsoft.com/office/drawing/2014/main" id="{7F1E3B22-D4F0-DB3B-DEDA-ED36D821C1A4}"/>
                </a:ext>
              </a:extLst>
            </p:cNvPr>
            <p:cNvSpPr txBox="1"/>
            <p:nvPr/>
          </p:nvSpPr>
          <p:spPr>
            <a:xfrm>
              <a:off x="1358945" y="5478430"/>
              <a:ext cx="2284030" cy="646331"/>
            </a:xfrm>
            <a:prstGeom prst="rect">
              <a:avLst/>
            </a:prstGeom>
            <a:noFill/>
          </p:spPr>
          <p:txBody>
            <a:bodyPr wrap="square">
              <a:spAutoFit/>
            </a:bodyPr>
            <a:lstStyle/>
            <a:p>
              <a:r>
                <a:rPr lang="en-US" sz="1200" b="0" i="0" dirty="0" err="1">
                  <a:effectLst/>
                </a:rPr>
                <a:t>str_replace_all</a:t>
              </a:r>
              <a:r>
                <a:rPr lang="en-US" sz="1200" b="0" i="0" dirty="0">
                  <a:effectLst/>
                </a:rPr>
                <a:t>(department, "HR", "Human Resources") to clean text</a:t>
              </a:r>
              <a:endParaRPr lang="en-US" sz="1200" dirty="0"/>
            </a:p>
          </p:txBody>
        </p:sp>
        <p:sp>
          <p:nvSpPr>
            <p:cNvPr id="42" name="TextBox 41">
              <a:extLst>
                <a:ext uri="{FF2B5EF4-FFF2-40B4-BE49-F238E27FC236}">
                  <a16:creationId xmlns:a16="http://schemas.microsoft.com/office/drawing/2014/main" id="{5377EA38-803D-4F50-8526-E6037601FACA}"/>
                </a:ext>
              </a:extLst>
            </p:cNvPr>
            <p:cNvSpPr txBox="1"/>
            <p:nvPr/>
          </p:nvSpPr>
          <p:spPr>
            <a:xfrm>
              <a:off x="4133840" y="2037770"/>
              <a:ext cx="2595356" cy="830997"/>
            </a:xfrm>
            <a:prstGeom prst="rect">
              <a:avLst/>
            </a:prstGeom>
            <a:noFill/>
          </p:spPr>
          <p:txBody>
            <a:bodyPr wrap="square">
              <a:spAutoFit/>
            </a:bodyPr>
            <a:lstStyle/>
            <a:p>
              <a:r>
                <a:rPr lang="en-US" sz="1200" b="0" i="0" dirty="0">
                  <a:effectLst/>
                </a:rPr>
                <a:t>No missing values that could mislead.  </a:t>
              </a:r>
              <a:r>
                <a:rPr lang="en-US" sz="1200" b="0" i="1" dirty="0">
                  <a:effectLst/>
                </a:rPr>
                <a:t>Example: Show "0" or "No Data" rather than blank cells Excel might skip</a:t>
              </a:r>
              <a:endParaRPr lang="en-US" sz="1200" dirty="0"/>
            </a:p>
          </p:txBody>
        </p:sp>
        <p:sp>
          <p:nvSpPr>
            <p:cNvPr id="44" name="TextBox 43">
              <a:extLst>
                <a:ext uri="{FF2B5EF4-FFF2-40B4-BE49-F238E27FC236}">
                  <a16:creationId xmlns:a16="http://schemas.microsoft.com/office/drawing/2014/main" id="{E13ADF27-9531-6421-A27D-030769D31A72}"/>
                </a:ext>
              </a:extLst>
            </p:cNvPr>
            <p:cNvSpPr txBox="1"/>
            <p:nvPr/>
          </p:nvSpPr>
          <p:spPr>
            <a:xfrm>
              <a:off x="4161407" y="3245487"/>
              <a:ext cx="2215010" cy="646331"/>
            </a:xfrm>
            <a:prstGeom prst="rect">
              <a:avLst/>
            </a:prstGeom>
            <a:noFill/>
          </p:spPr>
          <p:txBody>
            <a:bodyPr wrap="square">
              <a:spAutoFit/>
            </a:bodyPr>
            <a:lstStyle/>
            <a:p>
              <a:r>
                <a:rPr lang="en-US" sz="1200" b="0" i="0" dirty="0">
                  <a:effectLst/>
                </a:rPr>
                <a:t>IF(ISBLANK(A1),"No Data",A1) to replace blank cells that Excel might skip</a:t>
              </a:r>
              <a:endParaRPr lang="en-US" sz="1200" dirty="0"/>
            </a:p>
          </p:txBody>
        </p:sp>
        <p:sp>
          <p:nvSpPr>
            <p:cNvPr id="46" name="TextBox 45">
              <a:extLst>
                <a:ext uri="{FF2B5EF4-FFF2-40B4-BE49-F238E27FC236}">
                  <a16:creationId xmlns:a16="http://schemas.microsoft.com/office/drawing/2014/main" id="{9B1B2650-6114-22F3-7124-45BA6201BF8F}"/>
                </a:ext>
              </a:extLst>
            </p:cNvPr>
            <p:cNvSpPr txBox="1"/>
            <p:nvPr/>
          </p:nvSpPr>
          <p:spPr>
            <a:xfrm>
              <a:off x="4155080" y="4357775"/>
              <a:ext cx="2535781" cy="646331"/>
            </a:xfrm>
            <a:prstGeom prst="rect">
              <a:avLst/>
            </a:prstGeom>
            <a:noFill/>
          </p:spPr>
          <p:txBody>
            <a:bodyPr wrap="square">
              <a:spAutoFit/>
            </a:bodyPr>
            <a:lstStyle/>
            <a:p>
              <a:r>
                <a:rPr lang="en-US" sz="1200" b="0" i="0" dirty="0" err="1">
                  <a:effectLst/>
                </a:rPr>
                <a:t>df</a:t>
              </a:r>
              <a:r>
                <a:rPr lang="en-US" sz="1200" b="0" i="0" dirty="0">
                  <a:effectLst/>
                </a:rPr>
                <a:t>['</a:t>
              </a:r>
              <a:r>
                <a:rPr lang="en-US" sz="1200" b="0" i="0" dirty="0" err="1">
                  <a:effectLst/>
                </a:rPr>
                <a:t>compliance_rate</a:t>
              </a:r>
              <a:r>
                <a:rPr lang="en-US" sz="1200" b="0" i="0" dirty="0">
                  <a:effectLst/>
                </a:rPr>
                <a:t>'].</a:t>
              </a:r>
              <a:r>
                <a:rPr lang="en-US" sz="1200" b="0" i="0" dirty="0" err="1">
                  <a:effectLst/>
                </a:rPr>
                <a:t>fillna</a:t>
              </a:r>
              <a:r>
                <a:rPr lang="en-US" sz="1200" b="0" i="0" dirty="0">
                  <a:effectLst/>
                </a:rPr>
                <a:t>('No Data') instead of leaving </a:t>
              </a:r>
              <a:r>
                <a:rPr lang="en-US" sz="1200" b="0" i="0" dirty="0" err="1">
                  <a:effectLst/>
                </a:rPr>
                <a:t>NaN</a:t>
              </a:r>
              <a:r>
                <a:rPr lang="en-US" sz="1200" b="0" i="0" dirty="0">
                  <a:effectLst/>
                </a:rPr>
                <a:t> values</a:t>
              </a:r>
              <a:endParaRPr lang="en-US" sz="1200" dirty="0"/>
            </a:p>
          </p:txBody>
        </p:sp>
        <p:sp>
          <p:nvSpPr>
            <p:cNvPr id="48" name="TextBox 47">
              <a:extLst>
                <a:ext uri="{FF2B5EF4-FFF2-40B4-BE49-F238E27FC236}">
                  <a16:creationId xmlns:a16="http://schemas.microsoft.com/office/drawing/2014/main" id="{0B783080-4609-B05E-0B22-9B26850B094D}"/>
                </a:ext>
              </a:extLst>
            </p:cNvPr>
            <p:cNvSpPr txBox="1"/>
            <p:nvPr/>
          </p:nvSpPr>
          <p:spPr>
            <a:xfrm>
              <a:off x="4110281" y="5590568"/>
              <a:ext cx="2572368" cy="461665"/>
            </a:xfrm>
            <a:prstGeom prst="rect">
              <a:avLst/>
            </a:prstGeom>
            <a:noFill/>
          </p:spPr>
          <p:txBody>
            <a:bodyPr wrap="square">
              <a:spAutoFit/>
            </a:bodyPr>
            <a:lstStyle/>
            <a:p>
              <a:r>
                <a:rPr lang="en-US" sz="1200" b="0" i="0" dirty="0" err="1">
                  <a:effectLst/>
                </a:rPr>
                <a:t>replace_na</a:t>
              </a:r>
              <a:r>
                <a:rPr lang="en-US" sz="1200" b="0" i="0" dirty="0">
                  <a:effectLst/>
                </a:rPr>
                <a:t>(</a:t>
              </a:r>
              <a:r>
                <a:rPr lang="en-US" sz="1200" b="0" i="0" dirty="0" err="1">
                  <a:effectLst/>
                </a:rPr>
                <a:t>compliance_data</a:t>
              </a:r>
              <a:r>
                <a:rPr lang="en-US" sz="1200" b="0" i="0" dirty="0">
                  <a:effectLst/>
                </a:rPr>
                <a:t>, list(score = "No Data"))</a:t>
              </a:r>
              <a:endParaRPr lang="en-US" sz="1200" dirty="0"/>
            </a:p>
          </p:txBody>
        </p:sp>
        <p:sp>
          <p:nvSpPr>
            <p:cNvPr id="50" name="TextBox 49">
              <a:extLst>
                <a:ext uri="{FF2B5EF4-FFF2-40B4-BE49-F238E27FC236}">
                  <a16:creationId xmlns:a16="http://schemas.microsoft.com/office/drawing/2014/main" id="{E0C3606D-01EE-C14A-6A6C-4AD9ABFB7A70}"/>
                </a:ext>
              </a:extLst>
            </p:cNvPr>
            <p:cNvSpPr txBox="1"/>
            <p:nvPr/>
          </p:nvSpPr>
          <p:spPr>
            <a:xfrm>
              <a:off x="6840584" y="2002006"/>
              <a:ext cx="2320277" cy="1015663"/>
            </a:xfrm>
            <a:prstGeom prst="rect">
              <a:avLst/>
            </a:prstGeom>
            <a:noFill/>
          </p:spPr>
          <p:txBody>
            <a:bodyPr wrap="square">
              <a:spAutoFit/>
            </a:bodyPr>
            <a:lstStyle/>
            <a:p>
              <a:r>
                <a:rPr lang="en-US" sz="1200" b="0" i="0" dirty="0">
                  <a:effectLst/>
                </a:rPr>
                <a:t>Cross-checked against source systems. </a:t>
              </a:r>
              <a:r>
                <a:rPr lang="en-US" sz="1200" b="0" i="1" dirty="0">
                  <a:effectLst/>
                </a:rPr>
                <a:t>Example: Use dropdown lists for consistent entry (High/Medium/Low risk levels)</a:t>
              </a:r>
              <a:endParaRPr lang="en-US" sz="1200" dirty="0"/>
            </a:p>
          </p:txBody>
        </p:sp>
        <p:sp>
          <p:nvSpPr>
            <p:cNvPr id="52" name="TextBox 51">
              <a:extLst>
                <a:ext uri="{FF2B5EF4-FFF2-40B4-BE49-F238E27FC236}">
                  <a16:creationId xmlns:a16="http://schemas.microsoft.com/office/drawing/2014/main" id="{2F31408F-A7C6-5191-0501-098C7E3AC2FE}"/>
                </a:ext>
              </a:extLst>
            </p:cNvPr>
            <p:cNvSpPr txBox="1"/>
            <p:nvPr/>
          </p:nvSpPr>
          <p:spPr>
            <a:xfrm>
              <a:off x="6840584" y="3245487"/>
              <a:ext cx="2437623" cy="646331"/>
            </a:xfrm>
            <a:prstGeom prst="rect">
              <a:avLst/>
            </a:prstGeom>
            <a:noFill/>
          </p:spPr>
          <p:txBody>
            <a:bodyPr wrap="square">
              <a:spAutoFit/>
            </a:bodyPr>
            <a:lstStyle/>
            <a:p>
              <a:r>
                <a:rPr lang="en-US" sz="1200" b="0" i="0" dirty="0">
                  <a:effectLst/>
                </a:rPr>
                <a:t>Data → Data Validation → List → Source: </a:t>
              </a:r>
              <a:r>
                <a:rPr lang="en-US" sz="1200" b="0" i="0" dirty="0" err="1">
                  <a:effectLst/>
                </a:rPr>
                <a:t>High,Medium,Low</a:t>
              </a:r>
              <a:r>
                <a:rPr lang="en-US" sz="1200" b="0" i="0" dirty="0">
                  <a:effectLst/>
                </a:rPr>
                <a:t> for dropdown controls</a:t>
              </a:r>
              <a:endParaRPr lang="en-US" sz="1200" dirty="0"/>
            </a:p>
          </p:txBody>
        </p:sp>
        <p:sp>
          <p:nvSpPr>
            <p:cNvPr id="54" name="TextBox 53">
              <a:extLst>
                <a:ext uri="{FF2B5EF4-FFF2-40B4-BE49-F238E27FC236}">
                  <a16:creationId xmlns:a16="http://schemas.microsoft.com/office/drawing/2014/main" id="{FCDA410E-D774-A23A-A00B-B8874D48B406}"/>
                </a:ext>
              </a:extLst>
            </p:cNvPr>
            <p:cNvSpPr txBox="1"/>
            <p:nvPr/>
          </p:nvSpPr>
          <p:spPr>
            <a:xfrm>
              <a:off x="6802249" y="4373732"/>
              <a:ext cx="2475958" cy="646331"/>
            </a:xfrm>
            <a:prstGeom prst="rect">
              <a:avLst/>
            </a:prstGeom>
            <a:noFill/>
          </p:spPr>
          <p:txBody>
            <a:bodyPr wrap="square">
              <a:spAutoFit/>
            </a:bodyPr>
            <a:lstStyle/>
            <a:p>
              <a:r>
                <a:rPr lang="en-US" sz="1200" b="0" i="0" dirty="0" err="1">
                  <a:effectLst/>
                </a:rPr>
                <a:t>pd.Categorical</a:t>
              </a:r>
              <a:r>
                <a:rPr lang="en-US" sz="1200" b="0" i="0" dirty="0">
                  <a:effectLst/>
                </a:rPr>
                <a:t>(</a:t>
              </a:r>
              <a:r>
                <a:rPr lang="en-US" sz="1200" b="0" i="0" dirty="0" err="1">
                  <a:effectLst/>
                </a:rPr>
                <a:t>df</a:t>
              </a:r>
              <a:r>
                <a:rPr lang="en-US" sz="1200" b="0" i="0" dirty="0">
                  <a:effectLst/>
                </a:rPr>
                <a:t>['</a:t>
              </a:r>
              <a:r>
                <a:rPr lang="en-US" sz="1200" b="0" i="0" dirty="0" err="1">
                  <a:effectLst/>
                </a:rPr>
                <a:t>risk_level</a:t>
              </a:r>
              <a:r>
                <a:rPr lang="en-US" sz="1200" b="0" i="0" dirty="0">
                  <a:effectLst/>
                </a:rPr>
                <a:t>'], categories=['Low', 'Medium', 'High'])</a:t>
              </a:r>
              <a:endParaRPr lang="en-US" sz="1200" dirty="0"/>
            </a:p>
          </p:txBody>
        </p:sp>
        <p:sp>
          <p:nvSpPr>
            <p:cNvPr id="56" name="TextBox 55">
              <a:extLst>
                <a:ext uri="{FF2B5EF4-FFF2-40B4-BE49-F238E27FC236}">
                  <a16:creationId xmlns:a16="http://schemas.microsoft.com/office/drawing/2014/main" id="{3EDE8714-30FB-B8B4-D533-758B757046CF}"/>
                </a:ext>
              </a:extLst>
            </p:cNvPr>
            <p:cNvSpPr txBox="1"/>
            <p:nvPr/>
          </p:nvSpPr>
          <p:spPr>
            <a:xfrm>
              <a:off x="6840584" y="5369123"/>
              <a:ext cx="2320277" cy="830997"/>
            </a:xfrm>
            <a:prstGeom prst="rect">
              <a:avLst/>
            </a:prstGeom>
            <a:noFill/>
          </p:spPr>
          <p:txBody>
            <a:bodyPr wrap="square">
              <a:spAutoFit/>
            </a:bodyPr>
            <a:lstStyle/>
            <a:p>
              <a:br>
                <a:rPr lang="en-US" sz="1200"/>
              </a:br>
              <a:r>
                <a:rPr lang="en-US" sz="1200" b="0" i="0">
                  <a:effectLst/>
                </a:rPr>
                <a:t>factor(risk_level, levels = c("Low", "Medium", "High"), ordered = TRUE)</a:t>
              </a:r>
              <a:endParaRPr lang="en-US" sz="1200" dirty="0"/>
            </a:p>
          </p:txBody>
        </p:sp>
        <p:sp>
          <p:nvSpPr>
            <p:cNvPr id="58" name="TextBox 57">
              <a:extLst>
                <a:ext uri="{FF2B5EF4-FFF2-40B4-BE49-F238E27FC236}">
                  <a16:creationId xmlns:a16="http://schemas.microsoft.com/office/drawing/2014/main" id="{98FECD7A-1C8D-D1FD-50E5-F6B717A5B0E6}"/>
                </a:ext>
              </a:extLst>
            </p:cNvPr>
            <p:cNvSpPr txBox="1"/>
            <p:nvPr/>
          </p:nvSpPr>
          <p:spPr>
            <a:xfrm>
              <a:off x="9388194" y="2004254"/>
              <a:ext cx="2416834" cy="1015663"/>
            </a:xfrm>
            <a:prstGeom prst="rect">
              <a:avLst/>
            </a:prstGeom>
            <a:noFill/>
          </p:spPr>
          <p:txBody>
            <a:bodyPr wrap="square">
              <a:spAutoFit/>
            </a:bodyPr>
            <a:lstStyle/>
            <a:p>
              <a:r>
                <a:rPr lang="en-US" sz="1200" b="0" i="0" dirty="0">
                  <a:effectLst/>
                </a:rPr>
                <a:t>Clear definitions of what each metric means</a:t>
              </a:r>
              <a:br>
                <a:rPr lang="en-US" sz="1200" dirty="0"/>
              </a:br>
              <a:r>
                <a:rPr lang="en-US" sz="1200" b="0" i="1" dirty="0">
                  <a:effectLst/>
                </a:rPr>
                <a:t>Example: "Compliance Rate" = (Passed Audits / Total Audits) × 100</a:t>
              </a:r>
              <a:endParaRPr lang="en-US" sz="1200" dirty="0"/>
            </a:p>
          </p:txBody>
        </p:sp>
        <p:sp>
          <p:nvSpPr>
            <p:cNvPr id="60" name="TextBox 59">
              <a:extLst>
                <a:ext uri="{FF2B5EF4-FFF2-40B4-BE49-F238E27FC236}">
                  <a16:creationId xmlns:a16="http://schemas.microsoft.com/office/drawing/2014/main" id="{3343C30E-CA63-1C1F-205F-45A668D863EE}"/>
                </a:ext>
              </a:extLst>
            </p:cNvPr>
            <p:cNvSpPr txBox="1"/>
            <p:nvPr/>
          </p:nvSpPr>
          <p:spPr>
            <a:xfrm>
              <a:off x="9388193" y="3250856"/>
              <a:ext cx="2327511" cy="646331"/>
            </a:xfrm>
            <a:prstGeom prst="rect">
              <a:avLst/>
            </a:prstGeom>
            <a:noFill/>
          </p:spPr>
          <p:txBody>
            <a:bodyPr wrap="square">
              <a:spAutoFit/>
            </a:bodyPr>
            <a:lstStyle/>
            <a:p>
              <a:r>
                <a:rPr lang="en-US" sz="1200" b="0" i="0" dirty="0">
                  <a:effectLst/>
                </a:rPr>
                <a:t>Insert → Comment or create "Notes" tab with formulas like =B2/C2*100</a:t>
              </a:r>
              <a:endParaRPr lang="en-US" sz="1200" dirty="0"/>
            </a:p>
          </p:txBody>
        </p:sp>
        <p:sp>
          <p:nvSpPr>
            <p:cNvPr id="62" name="TextBox 61">
              <a:extLst>
                <a:ext uri="{FF2B5EF4-FFF2-40B4-BE49-F238E27FC236}">
                  <a16:creationId xmlns:a16="http://schemas.microsoft.com/office/drawing/2014/main" id="{429122C8-4EEB-EF87-6202-69A7AE69BC0E}"/>
                </a:ext>
              </a:extLst>
            </p:cNvPr>
            <p:cNvSpPr txBox="1"/>
            <p:nvPr/>
          </p:nvSpPr>
          <p:spPr>
            <a:xfrm>
              <a:off x="9396406" y="4357775"/>
              <a:ext cx="2319298" cy="646331"/>
            </a:xfrm>
            <a:prstGeom prst="rect">
              <a:avLst/>
            </a:prstGeom>
            <a:noFill/>
          </p:spPr>
          <p:txBody>
            <a:bodyPr wrap="square">
              <a:spAutoFit/>
            </a:bodyPr>
            <a:lstStyle/>
            <a:p>
              <a:r>
                <a:rPr lang="en-US" sz="1200" b="0" i="0" dirty="0" err="1">
                  <a:effectLst/>
                </a:rPr>
                <a:t>df.attrs</a:t>
              </a:r>
              <a:r>
                <a:rPr lang="en-US" sz="1200" b="0" i="0" dirty="0">
                  <a:effectLst/>
                </a:rPr>
                <a:t>['</a:t>
              </a:r>
              <a:r>
                <a:rPr lang="en-US" sz="1200" b="0" i="0" dirty="0" err="1">
                  <a:effectLst/>
                </a:rPr>
                <a:t>compliance_rate</a:t>
              </a:r>
              <a:r>
                <a:rPr lang="en-US" sz="1200" b="0" i="0" dirty="0">
                  <a:effectLst/>
                </a:rPr>
                <a:t>'] = 'Passed Audits / Total Audits * 100'</a:t>
              </a:r>
              <a:endParaRPr lang="en-US" sz="1200" dirty="0"/>
            </a:p>
          </p:txBody>
        </p:sp>
        <p:sp>
          <p:nvSpPr>
            <p:cNvPr id="64" name="TextBox 63">
              <a:extLst>
                <a:ext uri="{FF2B5EF4-FFF2-40B4-BE49-F238E27FC236}">
                  <a16:creationId xmlns:a16="http://schemas.microsoft.com/office/drawing/2014/main" id="{013EF39D-BAAD-2488-7CF7-2C137761F54B}"/>
                </a:ext>
              </a:extLst>
            </p:cNvPr>
            <p:cNvSpPr txBox="1"/>
            <p:nvPr/>
          </p:nvSpPr>
          <p:spPr>
            <a:xfrm>
              <a:off x="9448247" y="5546233"/>
              <a:ext cx="2207402" cy="646331"/>
            </a:xfrm>
            <a:prstGeom prst="rect">
              <a:avLst/>
            </a:prstGeom>
            <a:noFill/>
          </p:spPr>
          <p:txBody>
            <a:bodyPr wrap="square">
              <a:spAutoFit/>
            </a:bodyPr>
            <a:lstStyle/>
            <a:p>
              <a:r>
                <a:rPr lang="en-US" sz="1200" b="0" i="0" dirty="0" err="1">
                  <a:effectLst/>
                </a:rPr>
                <a:t>attr</a:t>
              </a:r>
              <a:r>
                <a:rPr lang="en-US" sz="1200" b="0" i="0" dirty="0">
                  <a:effectLst/>
                </a:rPr>
                <a:t>(</a:t>
              </a:r>
              <a:r>
                <a:rPr lang="en-US" sz="1200" b="0" i="0" dirty="0" err="1">
                  <a:effectLst/>
                </a:rPr>
                <a:t>df$compliance_rate</a:t>
              </a:r>
              <a:r>
                <a:rPr lang="en-US" sz="1200" b="0" i="0" dirty="0">
                  <a:effectLst/>
                </a:rPr>
                <a:t>, "label") &lt;- "Passed Audits / Total Audits * 100"</a:t>
              </a:r>
              <a:endParaRPr lang="en-US" sz="1200" dirty="0"/>
            </a:p>
          </p:txBody>
        </p:sp>
        <p:sp>
          <p:nvSpPr>
            <p:cNvPr id="65" name="TextBox 64">
              <a:extLst>
                <a:ext uri="{FF2B5EF4-FFF2-40B4-BE49-F238E27FC236}">
                  <a16:creationId xmlns:a16="http://schemas.microsoft.com/office/drawing/2014/main" id="{F0D8D9F8-EA83-CD8F-BFE9-9A8532F20507}"/>
                </a:ext>
              </a:extLst>
            </p:cNvPr>
            <p:cNvSpPr txBox="1"/>
            <p:nvPr/>
          </p:nvSpPr>
          <p:spPr>
            <a:xfrm>
              <a:off x="-39856" y="4652790"/>
              <a:ext cx="1633728" cy="500073"/>
            </a:xfrm>
            <a:prstGeom prst="rect">
              <a:avLst/>
            </a:prstGeom>
            <a:noFill/>
          </p:spPr>
          <p:txBody>
            <a:bodyPr wrap="square" rtlCol="0">
              <a:spAutoFit/>
            </a:bodyPr>
            <a:lstStyle/>
            <a:p>
              <a:pPr algn="ctr">
                <a:lnSpc>
                  <a:spcPct val="113000"/>
                </a:lnSpc>
                <a:spcAft>
                  <a:spcPts val="600"/>
                </a:spcAft>
              </a:pPr>
              <a:r>
                <a:rPr lang="en-US" sz="1200" dirty="0"/>
                <a:t>Pandas, </a:t>
              </a:r>
              <a:r>
                <a:rPr lang="en-US" sz="1200" dirty="0" err="1"/>
                <a:t>Numpy</a:t>
              </a:r>
              <a:r>
                <a:rPr lang="en-US" sz="1200" dirty="0"/>
                <a:t>, </a:t>
              </a:r>
              <a:r>
                <a:rPr lang="en-US" sz="1200" dirty="0" err="1"/>
                <a:t>Scipy</a:t>
              </a:r>
              <a:endParaRPr lang="en-US" sz="1200" dirty="0"/>
            </a:p>
          </p:txBody>
        </p:sp>
        <p:sp>
          <p:nvSpPr>
            <p:cNvPr id="66" name="TextBox 65">
              <a:extLst>
                <a:ext uri="{FF2B5EF4-FFF2-40B4-BE49-F238E27FC236}">
                  <a16:creationId xmlns:a16="http://schemas.microsoft.com/office/drawing/2014/main" id="{F0B55E4B-D03B-0B74-A3B9-6FAA36489372}"/>
                </a:ext>
              </a:extLst>
            </p:cNvPr>
            <p:cNvSpPr txBox="1"/>
            <p:nvPr/>
          </p:nvSpPr>
          <p:spPr>
            <a:xfrm>
              <a:off x="218375" y="5709088"/>
              <a:ext cx="1180650" cy="500073"/>
            </a:xfrm>
            <a:prstGeom prst="rect">
              <a:avLst/>
            </a:prstGeom>
            <a:noFill/>
          </p:spPr>
          <p:txBody>
            <a:bodyPr wrap="square" rtlCol="0">
              <a:spAutoFit/>
            </a:bodyPr>
            <a:lstStyle/>
            <a:p>
              <a:pPr algn="ctr">
                <a:lnSpc>
                  <a:spcPct val="113000"/>
                </a:lnSpc>
                <a:spcAft>
                  <a:spcPts val="600"/>
                </a:spcAft>
              </a:pPr>
              <a:r>
                <a:rPr lang="en-US" sz="1200" dirty="0" err="1"/>
                <a:t>Dplyr</a:t>
              </a:r>
              <a:r>
                <a:rPr lang="en-US" sz="1200" dirty="0"/>
                <a:t>, </a:t>
              </a:r>
              <a:r>
                <a:rPr lang="en-US" sz="1200" dirty="0" err="1"/>
                <a:t>tidyr</a:t>
              </a:r>
              <a:r>
                <a:rPr lang="en-US" sz="1200" dirty="0"/>
                <a:t>, </a:t>
              </a:r>
              <a:r>
                <a:rPr lang="en-US" sz="1200" dirty="0" err="1"/>
                <a:t>stringr</a:t>
              </a:r>
              <a:endParaRPr lang="en-US" sz="1200" dirty="0"/>
            </a:p>
          </p:txBody>
        </p:sp>
      </p:grpSp>
    </p:spTree>
    <p:extLst>
      <p:ext uri="{BB962C8B-B14F-4D97-AF65-F5344CB8AC3E}">
        <p14:creationId xmlns:p14="http://schemas.microsoft.com/office/powerpoint/2010/main" val="2979837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WER_USER_DIAGRAM_ARROWS_ARROW" val="POWER_USER_DIAGRAM_ARROWS_ARROW"/>
  <p:tag name="POWER_USER_DIAGRAM_ARROWS_ARROW_1" val="POWER_USER_DIAGRAM_ARROWS_ARROW_1"/>
  <p:tag name="POWER_USER_DIAGRAM_ARROWS_FINAL_ARROW_KEY" val="POWER_USER_DIAGRAM_ARROWS_FINAL_ARROW_VALUE_1"/>
</p:tagLst>
</file>

<file path=ppt/tags/tag10.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11.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12.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13.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14.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15.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2.xml><?xml version="1.0" encoding="utf-8"?>
<p:tagLst xmlns:a="http://schemas.openxmlformats.org/drawingml/2006/main" xmlns:r="http://schemas.openxmlformats.org/officeDocument/2006/relationships" xmlns:p="http://schemas.openxmlformats.org/presentationml/2006/main">
  <p:tag name="POWER_USER_DIAGRAM_ARROWS_ARROW" val="POWER_USER_DIAGRAM_ARROWS_ARROW"/>
  <p:tag name="POWER_USER_DIAGRAM_ARROWS_ARROW_1" val="POWER_USER_DIAGRAM_ARROWS_ARROW_1"/>
  <p:tag name="POWER_USER_DIAGRAM_ARROWS_FINAL_ARROW_KEY" val="POWER_USER_DIAGRAM_ARROWS_FINAL_ARROW_VALUE_1"/>
</p:tagLst>
</file>

<file path=ppt/tags/tag3.xml><?xml version="1.0" encoding="utf-8"?>
<p:tagLst xmlns:a="http://schemas.openxmlformats.org/drawingml/2006/main" xmlns:r="http://schemas.openxmlformats.org/officeDocument/2006/relationships" xmlns:p="http://schemas.openxmlformats.org/presentationml/2006/main">
  <p:tag name="POWER_USER_DIAGRAM_ARROWS_ARROW" val="POWER_USER_DIAGRAM_ARROWS_ARROW"/>
  <p:tag name="POWER_USER_DIAGRAM_ARROWS_ARROW_1" val="POWER_USER_DIAGRAM_ARROWS_ARROW_1"/>
  <p:tag name="POWER_USER_DIAGRAM_ARROWS_FINAL_ARROW_KEY" val="POWER_USER_DIAGRAM_ARROWS_FINAL_ARROW_VALUE_1"/>
</p:tagLst>
</file>

<file path=ppt/tags/tag4.xml><?xml version="1.0" encoding="utf-8"?>
<p:tagLst xmlns:a="http://schemas.openxmlformats.org/drawingml/2006/main" xmlns:r="http://schemas.openxmlformats.org/officeDocument/2006/relationships" xmlns:p="http://schemas.openxmlformats.org/presentationml/2006/main">
  <p:tag name="POWER_USER_DIAGRAM_ARROWS_ARROW" val="POWER_USER_DIAGRAM_ARROWS_ARROW"/>
  <p:tag name="POWER_USER_DIAGRAM_ARROWS_ARROW_1" val="POWER_USER_DIAGRAM_ARROWS_ARROW_1"/>
  <p:tag name="POWER_USER_DIAGRAM_ARROWS_FINAL_ARROW_KEY" val="POWER_USER_DIAGRAM_ARROWS_FINAL_ARROW_VALUE_1"/>
</p:tagLst>
</file>

<file path=ppt/tags/tag5.xml><?xml version="1.0" encoding="utf-8"?>
<p:tagLst xmlns:a="http://schemas.openxmlformats.org/drawingml/2006/main" xmlns:r="http://schemas.openxmlformats.org/officeDocument/2006/relationships" xmlns:p="http://schemas.openxmlformats.org/presentationml/2006/main">
  <p:tag name="POWER_USER_DIAGRAM_ARROWS_ARROW" val="POWER_USER_DIAGRAM_ARROWS_ARROW"/>
  <p:tag name="POWER_USER_DIAGRAM_ARROWS_ARROW_1" val="POWER_USER_DIAGRAM_ARROWS_ARROW_1"/>
  <p:tag name="POWER_USER_DIAGRAM_ARROWS_FINAL_ARROW_KEY" val="POWER_USER_DIAGRAM_ARROWS_FINAL_ARROW_VALUE_1"/>
</p:tagLst>
</file>

<file path=ppt/tags/tag6.xml><?xml version="1.0" encoding="utf-8"?>
<p:tagLst xmlns:a="http://schemas.openxmlformats.org/drawingml/2006/main" xmlns:r="http://schemas.openxmlformats.org/officeDocument/2006/relationships" xmlns:p="http://schemas.openxmlformats.org/presentationml/2006/main">
  <p:tag name="POWER_USER_DIAGRAM_ARROWS_ARROW" val="POWER_USER_DIAGRAM_ARROWS_ARROW"/>
  <p:tag name="POWER_USER_DIAGRAM_ARROWS_ARROW_1" val="POWER_USER_DIAGRAM_ARROWS_ARROW_1"/>
  <p:tag name="POWER_USER_DIAGRAM_ARROWS_FINAL_ARROW_KEY" val="POWER_USER_DIAGRAM_ARROWS_FINAL_ARROW_VALUE_1"/>
</p:tagLst>
</file>

<file path=ppt/tags/tag7.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8.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9.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heme/theme1.xml><?xml version="1.0" encoding="utf-8"?>
<a:theme xmlns:a="http://schemas.openxmlformats.org/drawingml/2006/main" name="NM-Presentation">
  <a:themeElements>
    <a:clrScheme name="Northwestern Medicine 1">
      <a:dk1>
        <a:srgbClr val="FFFFFF"/>
      </a:dk1>
      <a:lt1>
        <a:srgbClr val="342F2E"/>
      </a:lt1>
      <a:dk2>
        <a:srgbClr val="E3E0EE"/>
      </a:dk2>
      <a:lt2>
        <a:srgbClr val="4E2A83"/>
      </a:lt2>
      <a:accent1>
        <a:srgbClr val="401F68"/>
      </a:accent1>
      <a:accent2>
        <a:srgbClr val="EF553F"/>
      </a:accent2>
      <a:accent3>
        <a:srgbClr val="FFC520"/>
      </a:accent3>
      <a:accent4>
        <a:srgbClr val="008656"/>
      </a:accent4>
      <a:accent5>
        <a:srgbClr val="0D2C6C"/>
      </a:accent5>
      <a:accent6>
        <a:srgbClr val="5091CD"/>
      </a:accent6>
      <a:hlink>
        <a:srgbClr val="684C96"/>
      </a:hlink>
      <a:folHlink>
        <a:srgbClr val="836EAA"/>
      </a:folHlink>
    </a:clrScheme>
    <a:fontScheme name="TeleNeo">
      <a:majorFont>
        <a:latin typeface="Century Gothic"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ptos"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smtClean="0">
            <a:solidFill>
              <a:schemeClr val="bg1"/>
            </a:solidFill>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lnSpc>
            <a:spcPct val="113000"/>
          </a:lnSpc>
          <a:spcAft>
            <a:spcPts val="600"/>
          </a:spcAft>
          <a:defRPr sz="1600" dirty="0" smtClean="0"/>
        </a:defPPr>
      </a:lstStyle>
    </a:txDef>
  </a:objectDefaults>
  <a:extraClrSchemeLst/>
  <a:extLst>
    <a:ext uri="{05A4C25C-085E-4340-85A3-A5531E510DB2}">
      <thm15:themeFamily xmlns:thm15="http://schemas.microsoft.com/office/thememl/2012/main" name="NM_PPT-Template_Wide_111324" id="{949B5D00-3376-3349-8530-55F0D4BFCCAA}" vid="{0D369564-6835-F043-9450-C4F874667D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3">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AE1801F-4D7B-48AB-A306-F66E1610301B}">
  <we:reference id="8ba0e366-a439-4baa-944c-1a9790a138b7" version="1.0.0.4" store="EXCatalog" storeType="EXCatalog"/>
  <we:alternateReferences>
    <we:reference id="WA200002290" version="1.0.0.4"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3B02F34FF97F448FBC8639059573FC" ma:contentTypeVersion="18" ma:contentTypeDescription="Create a new document." ma:contentTypeScope="" ma:versionID="d1861a11b037f3736fb7b504e2b01401">
  <xsd:schema xmlns:xsd="http://www.w3.org/2001/XMLSchema" xmlns:xs="http://www.w3.org/2001/XMLSchema" xmlns:p="http://schemas.microsoft.com/office/2006/metadata/properties" xmlns:ns2="5c00b403-3bb1-49b2-8338-0348b4a1940a" xmlns:ns3="277057ab-1b08-48cd-8f04-afdc54742e31" targetNamespace="http://schemas.microsoft.com/office/2006/metadata/properties" ma:root="true" ma:fieldsID="dc6a2b0e13aee5a9e12bd06ef97229f4" ns2:_="" ns3:_="">
    <xsd:import namespace="5c00b403-3bb1-49b2-8338-0348b4a1940a"/>
    <xsd:import namespace="277057ab-1b08-48cd-8f04-afdc54742e3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00b403-3bb1-49b2-8338-0348b4a194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2d55d72-5afa-45f9-90b6-e0708aeee9a0"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77057ab-1b08-48cd-8f04-afdc54742e3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049d0809-eee9-470e-b6e3-2627929bfaac}" ma:internalName="TaxCatchAll" ma:showField="CatchAllData" ma:web="277057ab-1b08-48cd-8f04-afdc54742e3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77057ab-1b08-48cd-8f04-afdc54742e31" xsi:nil="true"/>
    <lcf76f155ced4ddcb4097134ff3c332f xmlns="5c00b403-3bb1-49b2-8338-0348b4a1940a">
      <Terms xmlns="http://schemas.microsoft.com/office/infopath/2007/PartnerControls"/>
    </lcf76f155ced4ddcb4097134ff3c332f>
    <SharedWithUsers xmlns="277057ab-1b08-48cd-8f04-afdc54742e31">
      <UserInfo>
        <DisplayName>Joseph Perry Horne</DisplayName>
        <AccountId>3334</AccountId>
        <AccountType/>
      </UserInfo>
      <UserInfo>
        <DisplayName>Amanda Dee</DisplayName>
        <AccountId>21</AccountId>
        <AccountType/>
      </UserInfo>
      <UserInfo>
        <DisplayName>Alexandra Gabriela Seas</DisplayName>
        <AccountId>3432</AccountId>
        <AccountType/>
      </UserInfo>
      <UserInfo>
        <DisplayName>Yanni Yu</DisplayName>
        <AccountId>3466</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AD76707-FB60-4A6E-980E-D85FF93EEE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00b403-3bb1-49b2-8338-0348b4a1940a"/>
    <ds:schemaRef ds:uri="277057ab-1b08-48cd-8f04-afdc54742e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F3B88CD-28E8-47C0-84F1-C8A8E1E12145}">
  <ds:schemaRefs>
    <ds:schemaRef ds:uri="http://schemas.microsoft.com/office/2006/metadata/properties"/>
    <ds:schemaRef ds:uri="5c00b403-3bb1-49b2-8338-0348b4a1940a"/>
    <ds:schemaRef ds:uri="http://schemas.microsoft.com/office/2006/documentManagement/types"/>
    <ds:schemaRef ds:uri="http://purl.org/dc/elements/1.1/"/>
    <ds:schemaRef ds:uri="http://purl.org/dc/dcmitype/"/>
    <ds:schemaRef ds:uri="http://schemas.openxmlformats.org/package/2006/metadata/core-properties"/>
    <ds:schemaRef ds:uri="http://schemas.microsoft.com/office/infopath/2007/PartnerControls"/>
    <ds:schemaRef ds:uri="277057ab-1b08-48cd-8f04-afdc54742e31"/>
    <ds:schemaRef ds:uri="http://www.w3.org/XML/1998/namespace"/>
    <ds:schemaRef ds:uri="http://purl.org/dc/terms/"/>
  </ds:schemaRefs>
</ds:datastoreItem>
</file>

<file path=customXml/itemProps3.xml><?xml version="1.0" encoding="utf-8"?>
<ds:datastoreItem xmlns:ds="http://schemas.openxmlformats.org/officeDocument/2006/customXml" ds:itemID="{61883922-029E-4F27-A809-4972BF7346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21177</TotalTime>
  <Words>17655</Words>
  <Application>Microsoft Office PowerPoint</Application>
  <PresentationFormat>Widescreen</PresentationFormat>
  <Paragraphs>1348</Paragraphs>
  <Slides>82</Slides>
  <Notes>78</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82</vt:i4>
      </vt:variant>
    </vt:vector>
  </HeadingPairs>
  <TitlesOfParts>
    <vt:vector size="89" baseType="lpstr">
      <vt:lpstr>Aptos</vt:lpstr>
      <vt:lpstr>Aptos Light</vt:lpstr>
      <vt:lpstr>Arial</vt:lpstr>
      <vt:lpstr>Calibri</vt:lpstr>
      <vt:lpstr>Century Gothic</vt:lpstr>
      <vt:lpstr>Inter</vt:lpstr>
      <vt:lpstr>NM-Presentation</vt:lpstr>
      <vt:lpstr>Principles of Effective Data Visualization</vt:lpstr>
      <vt:lpstr>Agenda</vt:lpstr>
      <vt:lpstr>Why Data Visualizations Matters</vt:lpstr>
      <vt:lpstr>Know Your Audience, Shape Your Story</vt:lpstr>
      <vt:lpstr>Data Structure Matters</vt:lpstr>
      <vt:lpstr>Data Structure Matters</vt:lpstr>
      <vt:lpstr>Data Structure Matters</vt:lpstr>
      <vt:lpstr>Data Structure Matters</vt:lpstr>
      <vt:lpstr>Data Structure Matters</vt:lpstr>
      <vt:lpstr>Power Query: Your Data Cleaning Superhero</vt:lpstr>
      <vt:lpstr>Understanding Human Perception </vt:lpstr>
      <vt:lpstr>Types of data</vt:lpstr>
      <vt:lpstr>Visual Cues</vt:lpstr>
      <vt:lpstr>Visual Cue: Position</vt:lpstr>
      <vt:lpstr>Visual Cue: Position with enclosures</vt:lpstr>
      <vt:lpstr>Visual Cue: Color</vt:lpstr>
      <vt:lpstr>Visual Cue: Color</vt:lpstr>
      <vt:lpstr>Visual Cue: Color</vt:lpstr>
      <vt:lpstr>Visual Cue: Shape</vt:lpstr>
      <vt:lpstr>Visual Cue: Texture</vt:lpstr>
      <vt:lpstr>Visual Cue: Length or Height</vt:lpstr>
      <vt:lpstr>Visual Cue: Length or Height with baselines</vt:lpstr>
      <vt:lpstr>Visual Cue: Angle</vt:lpstr>
      <vt:lpstr>Visual Cue: Angle</vt:lpstr>
      <vt:lpstr>Visual Cue: Size</vt:lpstr>
      <vt:lpstr>Visual Cue: Size, Spacing, Styling for Text</vt:lpstr>
      <vt:lpstr>Chart Chooser</vt:lpstr>
      <vt:lpstr>Sketching Visualizations</vt:lpstr>
      <vt:lpstr>Chart Encyclopedia</vt:lpstr>
      <vt:lpstr>Bar Charts</vt:lpstr>
      <vt:lpstr>Bar Charts continued</vt:lpstr>
      <vt:lpstr>Column Charts</vt:lpstr>
      <vt:lpstr>Column Charts continued</vt:lpstr>
      <vt:lpstr>Line Charts</vt:lpstr>
      <vt:lpstr>Combining Chart Types</vt:lpstr>
      <vt:lpstr>Pie and Donut Charts</vt:lpstr>
      <vt:lpstr>Scatter Plot and Bubble Charts</vt:lpstr>
      <vt:lpstr>Histogram and Slope Chart</vt:lpstr>
      <vt:lpstr>Sunburst and Tree Map</vt:lpstr>
      <vt:lpstr>Big Number and Sankey</vt:lpstr>
      <vt:lpstr>Venn Diagram and Choropleth Map</vt:lpstr>
      <vt:lpstr>Gauge Chart and Heat Map</vt:lpstr>
      <vt:lpstr>Timelines and Journey Map</vt:lpstr>
      <vt:lpstr>Histomaps and Call Out Boxes</vt:lpstr>
      <vt:lpstr>Word Cloud and Network Map</vt:lpstr>
      <vt:lpstr>Tables</vt:lpstr>
      <vt:lpstr>Resources </vt:lpstr>
      <vt:lpstr>Designing Information Experiences</vt:lpstr>
      <vt:lpstr>Lead with Meaning</vt:lpstr>
      <vt:lpstr>Use Call-Out boxes &amp; Side Bars</vt:lpstr>
      <vt:lpstr>Use Informative Labels and Legends</vt:lpstr>
      <vt:lpstr>Empty Space Isn’t Wasted Space</vt:lpstr>
      <vt:lpstr>Colors Should Guide, Not Overwhelm</vt:lpstr>
      <vt:lpstr>Try different kinds of charts</vt:lpstr>
      <vt:lpstr>Transform Raw Numbers into Actionable Insights</vt:lpstr>
      <vt:lpstr>Example of Transforming Numbers</vt:lpstr>
      <vt:lpstr>Example of Transforming Numbers</vt:lpstr>
      <vt:lpstr>Present One Big Idea at a Time</vt:lpstr>
      <vt:lpstr>PowerPoint Presentation</vt:lpstr>
      <vt:lpstr>Data Visualization Checklist</vt:lpstr>
      <vt:lpstr>Ethics in Data Visualization</vt:lpstr>
      <vt:lpstr>The Ethics of Data Visualization</vt:lpstr>
      <vt:lpstr>Manipulating an axis</vt:lpstr>
      <vt:lpstr>Omitting the baseline</vt:lpstr>
      <vt:lpstr>Cherry Picking the Data</vt:lpstr>
      <vt:lpstr>Using nonsensical representation</vt:lpstr>
      <vt:lpstr>Going against convention</vt:lpstr>
      <vt:lpstr>Make Spurious Correlations</vt:lpstr>
      <vt:lpstr>Tools of the Trade</vt:lpstr>
      <vt:lpstr>Visualization Software</vt:lpstr>
      <vt:lpstr>The Excel Reality Check</vt:lpstr>
      <vt:lpstr>Excel Macros: Automate Your Repetitive Tasks</vt:lpstr>
      <vt:lpstr>How to Get Started with Excel Macros</vt:lpstr>
      <vt:lpstr>“Vibe Coding” for Excel</vt:lpstr>
      <vt:lpstr>“Vibe Coding” for Excel</vt:lpstr>
      <vt:lpstr>“Vibe Coding” for Excel</vt:lpstr>
      <vt:lpstr>From Principles to Practice </vt:lpstr>
      <vt:lpstr>Action Items</vt:lpstr>
      <vt:lpstr>Tools and Resources</vt:lpstr>
      <vt:lpstr>Share! Upload Reports to a Repository</vt:lpstr>
      <vt:lpstr>Questions and Comments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Gutzman, Karen</dc:creator>
  <cp:lastModifiedBy>Karen E Gutzman</cp:lastModifiedBy>
  <cp:revision>56</cp:revision>
  <dcterms:created xsi:type="dcterms:W3CDTF">2024-11-13T20:39:16Z</dcterms:created>
  <dcterms:modified xsi:type="dcterms:W3CDTF">2025-08-21T17:29:49Z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1b86c14-7a6f-495c-8ad3-202986669410_Enabled">
    <vt:lpwstr>true</vt:lpwstr>
  </property>
  <property fmtid="{D5CDD505-2E9C-101B-9397-08002B2CF9AE}" pid="3" name="MSIP_Label_b1b86c14-7a6f-495c-8ad3-202986669410_SetDate">
    <vt:lpwstr>2024-11-13T20:40:22Z</vt:lpwstr>
  </property>
  <property fmtid="{D5CDD505-2E9C-101B-9397-08002B2CF9AE}" pid="4" name="MSIP_Label_b1b86c14-7a6f-495c-8ad3-202986669410_Method">
    <vt:lpwstr>Standard</vt:lpwstr>
  </property>
  <property fmtid="{D5CDD505-2E9C-101B-9397-08002B2CF9AE}" pid="5" name="MSIP_Label_b1b86c14-7a6f-495c-8ad3-202986669410_Name">
    <vt:lpwstr>Internal</vt:lpwstr>
  </property>
  <property fmtid="{D5CDD505-2E9C-101B-9397-08002B2CF9AE}" pid="6" name="MSIP_Label_b1b86c14-7a6f-495c-8ad3-202986669410_SiteId">
    <vt:lpwstr>2596038f-3ea4-4f0c-aed1-066eb6544c3b</vt:lpwstr>
  </property>
  <property fmtid="{D5CDD505-2E9C-101B-9397-08002B2CF9AE}" pid="7" name="MSIP_Label_b1b86c14-7a6f-495c-8ad3-202986669410_ActionId">
    <vt:lpwstr>bd1d1e80-8a18-4ec7-be5f-a67205d51cf6</vt:lpwstr>
  </property>
  <property fmtid="{D5CDD505-2E9C-101B-9397-08002B2CF9AE}" pid="8" name="MSIP_Label_b1b86c14-7a6f-495c-8ad3-202986669410_ContentBits">
    <vt:lpwstr>0</vt:lpwstr>
  </property>
  <property fmtid="{D5CDD505-2E9C-101B-9397-08002B2CF9AE}" pid="9" name="ContentTypeId">
    <vt:lpwstr>0x010100213B02F34FF97F448FBC8639059573FC</vt:lpwstr>
  </property>
  <property fmtid="{D5CDD505-2E9C-101B-9397-08002B2CF9AE}" pid="10" name="MediaServiceImageTags">
    <vt:lpwstr/>
  </property>
</Properties>
</file>